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04.svg" ContentType="image/svg+xml"/>
  <Override PartName="/ppt/media/image106.svg" ContentType="image/svg+xml"/>
  <Override PartName="/ppt/media/image108.svg" ContentType="image/svg+xml"/>
  <Override PartName="/ppt/media/image110.svg" ContentType="image/svg+xml"/>
  <Override PartName="/ppt/media/image112.svg" ContentType="image/svg+xml"/>
  <Override PartName="/ppt/media/image61.svg" ContentType="image/svg+xml"/>
  <Override PartName="/ppt/media/image63.svg" ContentType="image/svg+xml"/>
  <Override PartName="/ppt/media/image6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48"/>
  </p:handoutMasterIdLst>
  <p:sldIdLst>
    <p:sldId id="583" r:id="rId4"/>
    <p:sldId id="412" r:id="rId6"/>
    <p:sldId id="585" r:id="rId7"/>
    <p:sldId id="565" r:id="rId8"/>
    <p:sldId id="564" r:id="rId9"/>
    <p:sldId id="567" r:id="rId10"/>
    <p:sldId id="558" r:id="rId11"/>
    <p:sldId id="559" r:id="rId12"/>
    <p:sldId id="561" r:id="rId13"/>
    <p:sldId id="562" r:id="rId14"/>
    <p:sldId id="563" r:id="rId15"/>
    <p:sldId id="572" r:id="rId16"/>
    <p:sldId id="573" r:id="rId17"/>
    <p:sldId id="574" r:id="rId18"/>
    <p:sldId id="578" r:id="rId19"/>
    <p:sldId id="579" r:id="rId20"/>
    <p:sldId id="385" r:id="rId21"/>
    <p:sldId id="568" r:id="rId22"/>
    <p:sldId id="569" r:id="rId23"/>
    <p:sldId id="582" r:id="rId24"/>
    <p:sldId id="570" r:id="rId25"/>
    <p:sldId id="571" r:id="rId26"/>
    <p:sldId id="272" r:id="rId27"/>
    <p:sldId id="526" r:id="rId28"/>
    <p:sldId id="527" r:id="rId29"/>
    <p:sldId id="528" r:id="rId30"/>
    <p:sldId id="529" r:id="rId31"/>
    <p:sldId id="278" r:id="rId32"/>
    <p:sldId id="551" r:id="rId33"/>
    <p:sldId id="552" r:id="rId34"/>
    <p:sldId id="363" r:id="rId35"/>
    <p:sldId id="554" r:id="rId36"/>
    <p:sldId id="474" r:id="rId37"/>
    <p:sldId id="553" r:id="rId38"/>
    <p:sldId id="475" r:id="rId39"/>
    <p:sldId id="576" r:id="rId40"/>
    <p:sldId id="577" r:id="rId41"/>
    <p:sldId id="427" r:id="rId42"/>
    <p:sldId id="428" r:id="rId43"/>
    <p:sldId id="581" r:id="rId44"/>
    <p:sldId id="368" r:id="rId45"/>
    <p:sldId id="584" r:id="rId46"/>
    <p:sldId id="386" r:id="rId47"/>
  </p:sldIdLst>
  <p:sldSz cx="12195175" cy="6858000"/>
  <p:notesSz cx="6858000" cy="9144000"/>
  <p:custDataLst>
    <p:tags r:id="rId5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2" userDrawn="1">
          <p15:clr>
            <a:srgbClr val="A4A3A4"/>
          </p15:clr>
        </p15:guide>
        <p15:guide id="2" pos="39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中非干饭人" initials="中非干饭人" lastIdx="0" clrIdx="0"/>
  <p:cmAuthor id="2" name="WPS" initials="W" lastIdx="0" clrIdx="1"/>
  <p:cmAuthor id="3" name="作者" initials="A" lastIdx="0" clrIdx="2"/>
  <p:cmAuthor id="4" name="WPS_1679281038" initials="W" lastIdx="0" clrIdx="3"/>
  <p:cmAuthor id="5" name="kingsoft" initials="k" lastIdx="0" clrIdx="4"/>
  <p:cmAuthor id="6" name="HP" initials="H" lastIdx="0" clrIdx="5"/>
  <p:cmAuthor id="7" name="Admin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00000"/>
    <a:srgbClr val="999999"/>
    <a:srgbClr val="FFFFFF"/>
    <a:srgbClr val="9EC1D3"/>
    <a:srgbClr val="D9D9D9"/>
    <a:srgbClr val="CD2237"/>
    <a:srgbClr val="CD2232"/>
    <a:srgbClr val="E62A2A"/>
    <a:srgbClr val="2C3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67" autoAdjust="0"/>
    <p:restoredTop sz="94660"/>
  </p:normalViewPr>
  <p:slideViewPr>
    <p:cSldViewPr showGuides="1">
      <p:cViewPr varScale="1">
        <p:scale>
          <a:sx n="68" d="100"/>
          <a:sy n="68" d="100"/>
        </p:scale>
        <p:origin x="-340" y="-76"/>
      </p:cViewPr>
      <p:guideLst>
        <p:guide orient="horz" pos="552"/>
        <p:guide pos="39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240" y="-90"/>
      </p:cViewPr>
      <p:guideLst>
        <p:guide orient="horz" pos="3449"/>
        <p:guide pos="22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3" Type="http://schemas.openxmlformats.org/officeDocument/2006/relationships/tags" Target="tags/tag183.xml"/><Relationship Id="rId52" Type="http://schemas.openxmlformats.org/officeDocument/2006/relationships/commentAuthors" Target="commentAuthors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48" Type="http://schemas.openxmlformats.org/officeDocument/2006/relationships/handoutMaster" Target="handoutMasters/handoutMaster1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D108D-23A9-466F-9360-CF31B0D447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欢迎各位</a:t>
            </a:r>
            <a:r>
              <a:rPr lang="en-US" altLang="zh-CN" dirty="0"/>
              <a:t>XXX</a:t>
            </a:r>
            <a:r>
              <a:rPr lang="zh-CN" altLang="en-US" dirty="0"/>
              <a:t>，来到奥贡广东自贸区，我是</a:t>
            </a:r>
            <a:r>
              <a:rPr lang="en-US" altLang="zh-CN" dirty="0"/>
              <a:t>XXX</a:t>
            </a:r>
            <a:r>
              <a:rPr lang="zh-CN" altLang="en-US" dirty="0"/>
              <a:t>，下面由我为大家介绍一下奥贡广东自贸区的基本情况、发展成果，和优惠政策。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+</a:t>
            </a:r>
            <a:r>
              <a:rPr lang="zh-CN" altLang="en-US"/>
              <a:t>医疗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修改通电部分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修改通电部分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修改通电部分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修改通电部分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修改通电部分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更换道路介绍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修改土地和厂房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tags" Target="../tags/tag1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216591" y="217805"/>
            <a:ext cx="11761992" cy="642239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gradFill>
              <a:gsLst>
                <a:gs pos="99000">
                  <a:srgbClr val="E9CBA6">
                    <a:alpha val="100000"/>
                  </a:srgbClr>
                </a:gs>
                <a:gs pos="0">
                  <a:srgbClr val="E9CBA6"/>
                </a:gs>
                <a:gs pos="54000">
                  <a:srgbClr val="E9CBA6">
                    <a:alpha val="0"/>
                  </a:srgbClr>
                </a:gs>
              </a:gsLst>
              <a:lin ang="0" scaled="1"/>
            </a:gradFill>
          </a:ln>
          <a:effectLst>
            <a:outerShdw blurRad="63500" sx="102000" sy="102000" algn="ctr" rotWithShape="0">
              <a:srgbClr val="6E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4235918" cy="6858000"/>
          </a:xfrm>
          <a:prstGeom prst="rect">
            <a:avLst/>
          </a:prstGeom>
          <a:effectLst>
            <a:outerShdw blurRad="50800" dist="38100" algn="l" rotWithShape="0">
              <a:srgbClr val="A20807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  <p:sp>
        <p:nvSpPr>
          <p:cNvPr id="12" name="圆角矩形 11"/>
          <p:cNvSpPr/>
          <p:nvPr userDrawn="1"/>
        </p:nvSpPr>
        <p:spPr>
          <a:xfrm>
            <a:off x="1131865" y="1045845"/>
            <a:ext cx="9930810" cy="4765675"/>
          </a:xfrm>
          <a:prstGeom prst="roundRect">
            <a:avLst>
              <a:gd name="adj" fmla="val 1092"/>
            </a:avLst>
          </a:prstGeom>
          <a:blipFill rotWithShape="1">
            <a:blip r:embed="rId3"/>
            <a:stretch>
              <a:fillRect/>
            </a:stretch>
          </a:blipFill>
          <a:ln>
            <a:gradFill>
              <a:gsLst>
                <a:gs pos="99000">
                  <a:srgbClr val="E9CBA6">
                    <a:alpha val="100000"/>
                  </a:srgbClr>
                </a:gs>
                <a:gs pos="0">
                  <a:srgbClr val="E9CBA6"/>
                </a:gs>
                <a:gs pos="54000">
                  <a:srgbClr val="E9CBA6">
                    <a:alpha val="0"/>
                  </a:srgbClr>
                </a:gs>
              </a:gsLst>
              <a:lin ang="0" scaled="1"/>
            </a:gradFill>
          </a:ln>
          <a:effectLst>
            <a:outerShdw blurRad="63500" sx="102000" sy="102000" algn="ctr" rotWithShape="0">
              <a:srgbClr val="6E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9341377" y="83820"/>
            <a:ext cx="1711771" cy="1379855"/>
            <a:chOff x="10756" y="1185"/>
            <a:chExt cx="1841" cy="1420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11175" y="1185"/>
              <a:ext cx="1422" cy="1420"/>
            </a:xfrm>
            <a:prstGeom prst="line">
              <a:avLst/>
            </a:prstGeom>
            <a:ln>
              <a:gradFill>
                <a:gsLst>
                  <a:gs pos="0">
                    <a:srgbClr val="E9CBA6"/>
                  </a:gs>
                  <a:gs pos="74000">
                    <a:srgbClr val="E9CBA6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0756" y="2087"/>
              <a:ext cx="519" cy="518"/>
            </a:xfrm>
            <a:prstGeom prst="line">
              <a:avLst/>
            </a:prstGeom>
            <a:ln>
              <a:gradFill>
                <a:gsLst>
                  <a:gs pos="0">
                    <a:srgbClr val="E9CBA6"/>
                  </a:gs>
                  <a:gs pos="74000">
                    <a:srgbClr val="E9CBA6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 userDrawn="1"/>
        </p:nvGrpSpPr>
        <p:grpSpPr>
          <a:xfrm>
            <a:off x="1359254" y="4782820"/>
            <a:ext cx="1711771" cy="1379855"/>
            <a:chOff x="10756" y="1185"/>
            <a:chExt cx="1841" cy="1420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11175" y="1185"/>
              <a:ext cx="1422" cy="1420"/>
            </a:xfrm>
            <a:prstGeom prst="line">
              <a:avLst/>
            </a:prstGeom>
            <a:ln>
              <a:gradFill>
                <a:gsLst>
                  <a:gs pos="0">
                    <a:srgbClr val="E9CBA6"/>
                  </a:gs>
                  <a:gs pos="74000">
                    <a:srgbClr val="E9CBA6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10756" y="2087"/>
              <a:ext cx="519" cy="518"/>
            </a:xfrm>
            <a:prstGeom prst="line">
              <a:avLst/>
            </a:prstGeom>
            <a:ln>
              <a:gradFill>
                <a:gsLst>
                  <a:gs pos="0">
                    <a:srgbClr val="E9CBA6"/>
                  </a:gs>
                  <a:gs pos="74000">
                    <a:srgbClr val="E9CBA6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4"/>
          <p:cNvSpPr/>
          <p:nvPr userDrawn="1"/>
        </p:nvSpPr>
        <p:spPr>
          <a:xfrm>
            <a:off x="-327580" y="436880"/>
            <a:ext cx="5878660" cy="4704080"/>
          </a:xfrm>
          <a:custGeom>
            <a:avLst/>
            <a:gdLst>
              <a:gd name="connsiteX0" fmla="*/ 0 w 8252195"/>
              <a:gd name="connsiteY0" fmla="*/ 3830320 h 3830320"/>
              <a:gd name="connsiteX1" fmla="*/ 576746 w 8252195"/>
              <a:gd name="connsiteY1" fmla="*/ 0 h 3830320"/>
              <a:gd name="connsiteX2" fmla="*/ 8252195 w 8252195"/>
              <a:gd name="connsiteY2" fmla="*/ 3830320 h 3830320"/>
              <a:gd name="connsiteX3" fmla="*/ 0 w 8252195"/>
              <a:gd name="connsiteY3" fmla="*/ 3830320 h 3830320"/>
              <a:gd name="connsiteX0-1" fmla="*/ 0 w 5966195"/>
              <a:gd name="connsiteY0-2" fmla="*/ 3830320 h 4815840"/>
              <a:gd name="connsiteX1-3" fmla="*/ 576746 w 5966195"/>
              <a:gd name="connsiteY1-4" fmla="*/ 0 h 4815840"/>
              <a:gd name="connsiteX2-5" fmla="*/ 5966195 w 5966195"/>
              <a:gd name="connsiteY2-6" fmla="*/ 4815840 h 4815840"/>
              <a:gd name="connsiteX3-7" fmla="*/ 0 w 5966195"/>
              <a:gd name="connsiteY3-8" fmla="*/ 3830320 h 4815840"/>
              <a:gd name="connsiteX0-9" fmla="*/ 134454 w 5389449"/>
              <a:gd name="connsiteY0-10" fmla="*/ 4765040 h 4815840"/>
              <a:gd name="connsiteX1-11" fmla="*/ 0 w 5389449"/>
              <a:gd name="connsiteY1-12" fmla="*/ 0 h 4815840"/>
              <a:gd name="connsiteX2-13" fmla="*/ 5389449 w 5389449"/>
              <a:gd name="connsiteY2-14" fmla="*/ 4815840 h 4815840"/>
              <a:gd name="connsiteX3-15" fmla="*/ 134454 w 5389449"/>
              <a:gd name="connsiteY3-16" fmla="*/ 4765040 h 4815840"/>
              <a:gd name="connsiteX0-17" fmla="*/ 622134 w 5877129"/>
              <a:gd name="connsiteY0-18" fmla="*/ 4653280 h 4704080"/>
              <a:gd name="connsiteX1-19" fmla="*/ 0 w 5877129"/>
              <a:gd name="connsiteY1-20" fmla="*/ 0 h 4704080"/>
              <a:gd name="connsiteX2-21" fmla="*/ 5877129 w 5877129"/>
              <a:gd name="connsiteY2-22" fmla="*/ 4704080 h 4704080"/>
              <a:gd name="connsiteX3-23" fmla="*/ 622134 w 5877129"/>
              <a:gd name="connsiteY3-24" fmla="*/ 4653280 h 47040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877129" h="4704080">
                <a:moveTo>
                  <a:pt x="622134" y="4653280"/>
                </a:moveTo>
                <a:lnTo>
                  <a:pt x="0" y="0"/>
                </a:lnTo>
                <a:lnTo>
                  <a:pt x="5877129" y="4704080"/>
                </a:lnTo>
                <a:lnTo>
                  <a:pt x="622134" y="465328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4000">
                <a:schemeClr val="bg1">
                  <a:lumMod val="95000"/>
                  <a:alpha val="33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4"/>
          <p:cNvSpPr/>
          <p:nvPr userDrawn="1"/>
        </p:nvSpPr>
        <p:spPr>
          <a:xfrm>
            <a:off x="6485860" y="3469568"/>
            <a:ext cx="5256363" cy="3840480"/>
          </a:xfrm>
          <a:custGeom>
            <a:avLst/>
            <a:gdLst>
              <a:gd name="connsiteX0" fmla="*/ 0 w 8252195"/>
              <a:gd name="connsiteY0" fmla="*/ 3830320 h 3830320"/>
              <a:gd name="connsiteX1" fmla="*/ 576746 w 8252195"/>
              <a:gd name="connsiteY1" fmla="*/ 0 h 3830320"/>
              <a:gd name="connsiteX2" fmla="*/ 8252195 w 8252195"/>
              <a:gd name="connsiteY2" fmla="*/ 3830320 h 3830320"/>
              <a:gd name="connsiteX3" fmla="*/ 0 w 8252195"/>
              <a:gd name="connsiteY3" fmla="*/ 3830320 h 3830320"/>
              <a:gd name="connsiteX0-1" fmla="*/ 0 w 5966195"/>
              <a:gd name="connsiteY0-2" fmla="*/ 3830320 h 4815840"/>
              <a:gd name="connsiteX1-3" fmla="*/ 576746 w 5966195"/>
              <a:gd name="connsiteY1-4" fmla="*/ 0 h 4815840"/>
              <a:gd name="connsiteX2-5" fmla="*/ 5966195 w 5966195"/>
              <a:gd name="connsiteY2-6" fmla="*/ 4815840 h 4815840"/>
              <a:gd name="connsiteX3-7" fmla="*/ 0 w 5966195"/>
              <a:gd name="connsiteY3-8" fmla="*/ 3830320 h 4815840"/>
              <a:gd name="connsiteX0-9" fmla="*/ 134454 w 5389449"/>
              <a:gd name="connsiteY0-10" fmla="*/ 4765040 h 4815840"/>
              <a:gd name="connsiteX1-11" fmla="*/ 0 w 5389449"/>
              <a:gd name="connsiteY1-12" fmla="*/ 0 h 4815840"/>
              <a:gd name="connsiteX2-13" fmla="*/ 5389449 w 5389449"/>
              <a:gd name="connsiteY2-14" fmla="*/ 4815840 h 4815840"/>
              <a:gd name="connsiteX3-15" fmla="*/ 134454 w 5389449"/>
              <a:gd name="connsiteY3-16" fmla="*/ 4765040 h 4815840"/>
              <a:gd name="connsiteX0-17" fmla="*/ 622134 w 5877129"/>
              <a:gd name="connsiteY0-18" fmla="*/ 4653280 h 4704080"/>
              <a:gd name="connsiteX1-19" fmla="*/ 0 w 5877129"/>
              <a:gd name="connsiteY1-20" fmla="*/ 0 h 4704080"/>
              <a:gd name="connsiteX2-21" fmla="*/ 5877129 w 5877129"/>
              <a:gd name="connsiteY2-22" fmla="*/ 4704080 h 4704080"/>
              <a:gd name="connsiteX3-23" fmla="*/ 622134 w 5877129"/>
              <a:gd name="connsiteY3-24" fmla="*/ 4653280 h 4704080"/>
              <a:gd name="connsiteX0-25" fmla="*/ 0 w 5254995"/>
              <a:gd name="connsiteY0-26" fmla="*/ 3302000 h 3352800"/>
              <a:gd name="connsiteX1-27" fmla="*/ 3279306 w 5254995"/>
              <a:gd name="connsiteY1-28" fmla="*/ 0 h 3352800"/>
              <a:gd name="connsiteX2-29" fmla="*/ 5254995 w 5254995"/>
              <a:gd name="connsiteY2-30" fmla="*/ 3352800 h 3352800"/>
              <a:gd name="connsiteX3-31" fmla="*/ 0 w 5254995"/>
              <a:gd name="connsiteY3-32" fmla="*/ 3302000 h 3352800"/>
              <a:gd name="connsiteX0-33" fmla="*/ 0 w 6601626"/>
              <a:gd name="connsiteY0-34" fmla="*/ 3302000 h 3352800"/>
              <a:gd name="connsiteX1-35" fmla="*/ 6601626 w 6601626"/>
              <a:gd name="connsiteY1-36" fmla="*/ 0 h 3352800"/>
              <a:gd name="connsiteX2-37" fmla="*/ 5254995 w 6601626"/>
              <a:gd name="connsiteY2-38" fmla="*/ 3352800 h 3352800"/>
              <a:gd name="connsiteX3-39" fmla="*/ 0 w 6601626"/>
              <a:gd name="connsiteY3-40" fmla="*/ 3302000 h 3352800"/>
              <a:gd name="connsiteX0-41" fmla="*/ 0 w 5254995"/>
              <a:gd name="connsiteY0-42" fmla="*/ 3789680 h 3840480"/>
              <a:gd name="connsiteX1-43" fmla="*/ 4193706 w 5254995"/>
              <a:gd name="connsiteY1-44" fmla="*/ 0 h 3840480"/>
              <a:gd name="connsiteX2-45" fmla="*/ 5254995 w 5254995"/>
              <a:gd name="connsiteY2-46" fmla="*/ 3840480 h 3840480"/>
              <a:gd name="connsiteX3-47" fmla="*/ 0 w 5254995"/>
              <a:gd name="connsiteY3-48" fmla="*/ 3789680 h 38404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254995" h="3840480">
                <a:moveTo>
                  <a:pt x="0" y="3789680"/>
                </a:moveTo>
                <a:lnTo>
                  <a:pt x="4193706" y="0"/>
                </a:lnTo>
                <a:lnTo>
                  <a:pt x="5254995" y="3840480"/>
                </a:lnTo>
                <a:lnTo>
                  <a:pt x="0" y="378968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4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40000"/>
                </a:schemeClr>
              </a:gs>
            </a:gsLst>
            <a:lin ang="16200000" scaled="1"/>
            <a:tileRect/>
          </a:gradFill>
          <a:ln cap="rnd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4"/>
          <p:cNvSpPr/>
          <p:nvPr userDrawn="1"/>
        </p:nvSpPr>
        <p:spPr>
          <a:xfrm rot="5616315">
            <a:off x="-2618517" y="3843528"/>
            <a:ext cx="4187580" cy="3660462"/>
          </a:xfrm>
          <a:custGeom>
            <a:avLst/>
            <a:gdLst>
              <a:gd name="connsiteX0" fmla="*/ 0 w 8252195"/>
              <a:gd name="connsiteY0" fmla="*/ 3830320 h 3830320"/>
              <a:gd name="connsiteX1" fmla="*/ 576746 w 8252195"/>
              <a:gd name="connsiteY1" fmla="*/ 0 h 3830320"/>
              <a:gd name="connsiteX2" fmla="*/ 8252195 w 8252195"/>
              <a:gd name="connsiteY2" fmla="*/ 3830320 h 3830320"/>
              <a:gd name="connsiteX3" fmla="*/ 0 w 8252195"/>
              <a:gd name="connsiteY3" fmla="*/ 3830320 h 3830320"/>
              <a:gd name="connsiteX0-1" fmla="*/ 0 w 5966195"/>
              <a:gd name="connsiteY0-2" fmla="*/ 3830320 h 4815840"/>
              <a:gd name="connsiteX1-3" fmla="*/ 576746 w 5966195"/>
              <a:gd name="connsiteY1-4" fmla="*/ 0 h 4815840"/>
              <a:gd name="connsiteX2-5" fmla="*/ 5966195 w 5966195"/>
              <a:gd name="connsiteY2-6" fmla="*/ 4815840 h 4815840"/>
              <a:gd name="connsiteX3-7" fmla="*/ 0 w 5966195"/>
              <a:gd name="connsiteY3-8" fmla="*/ 3830320 h 4815840"/>
              <a:gd name="connsiteX0-9" fmla="*/ 134454 w 5389449"/>
              <a:gd name="connsiteY0-10" fmla="*/ 4765040 h 4815840"/>
              <a:gd name="connsiteX1-11" fmla="*/ 0 w 5389449"/>
              <a:gd name="connsiteY1-12" fmla="*/ 0 h 4815840"/>
              <a:gd name="connsiteX2-13" fmla="*/ 5389449 w 5389449"/>
              <a:gd name="connsiteY2-14" fmla="*/ 4815840 h 4815840"/>
              <a:gd name="connsiteX3-15" fmla="*/ 134454 w 5389449"/>
              <a:gd name="connsiteY3-16" fmla="*/ 4765040 h 4815840"/>
              <a:gd name="connsiteX0-17" fmla="*/ 622134 w 5877129"/>
              <a:gd name="connsiteY0-18" fmla="*/ 4653280 h 4704080"/>
              <a:gd name="connsiteX1-19" fmla="*/ 0 w 5877129"/>
              <a:gd name="connsiteY1-20" fmla="*/ 0 h 4704080"/>
              <a:gd name="connsiteX2-21" fmla="*/ 5877129 w 5877129"/>
              <a:gd name="connsiteY2-22" fmla="*/ 4704080 h 4704080"/>
              <a:gd name="connsiteX3-23" fmla="*/ 622134 w 5877129"/>
              <a:gd name="connsiteY3-24" fmla="*/ 4653280 h 4704080"/>
              <a:gd name="connsiteX0-25" fmla="*/ 0 w 5254995"/>
              <a:gd name="connsiteY0-26" fmla="*/ 3302000 h 3352800"/>
              <a:gd name="connsiteX1-27" fmla="*/ 3279306 w 5254995"/>
              <a:gd name="connsiteY1-28" fmla="*/ 0 h 3352800"/>
              <a:gd name="connsiteX2-29" fmla="*/ 5254995 w 5254995"/>
              <a:gd name="connsiteY2-30" fmla="*/ 3352800 h 3352800"/>
              <a:gd name="connsiteX3-31" fmla="*/ 0 w 5254995"/>
              <a:gd name="connsiteY3-32" fmla="*/ 3302000 h 3352800"/>
              <a:gd name="connsiteX0-33" fmla="*/ 0 w 5254995"/>
              <a:gd name="connsiteY0-34" fmla="*/ 3456344 h 3507144"/>
              <a:gd name="connsiteX1-35" fmla="*/ 697321 w 5254995"/>
              <a:gd name="connsiteY1-36" fmla="*/ 0 h 3507144"/>
              <a:gd name="connsiteX2-37" fmla="*/ 5254995 w 5254995"/>
              <a:gd name="connsiteY2-38" fmla="*/ 3507144 h 3507144"/>
              <a:gd name="connsiteX3-39" fmla="*/ 0 w 5254995"/>
              <a:gd name="connsiteY3-40" fmla="*/ 3456344 h 3507144"/>
              <a:gd name="connsiteX0-41" fmla="*/ 2424442 w 4557674"/>
              <a:gd name="connsiteY0-42" fmla="*/ 3660462 h 3660462"/>
              <a:gd name="connsiteX1-43" fmla="*/ 0 w 4557674"/>
              <a:gd name="connsiteY1-44" fmla="*/ 0 h 3660462"/>
              <a:gd name="connsiteX2-45" fmla="*/ 4557674 w 4557674"/>
              <a:gd name="connsiteY2-46" fmla="*/ 3507144 h 3660462"/>
              <a:gd name="connsiteX3-47" fmla="*/ 2424442 w 4557674"/>
              <a:gd name="connsiteY3-48" fmla="*/ 3660462 h 3660462"/>
              <a:gd name="connsiteX0-49" fmla="*/ 2424442 w 4186490"/>
              <a:gd name="connsiteY0-50" fmla="*/ 3660462 h 3660462"/>
              <a:gd name="connsiteX1-51" fmla="*/ 0 w 4186490"/>
              <a:gd name="connsiteY1-52" fmla="*/ 0 h 3660462"/>
              <a:gd name="connsiteX2-53" fmla="*/ 4186490 w 4186490"/>
              <a:gd name="connsiteY2-54" fmla="*/ 766622 h 3660462"/>
              <a:gd name="connsiteX3-55" fmla="*/ 2424442 w 4186490"/>
              <a:gd name="connsiteY3-56" fmla="*/ 3660462 h 36604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186490" h="3660462">
                <a:moveTo>
                  <a:pt x="2424442" y="3660462"/>
                </a:moveTo>
                <a:lnTo>
                  <a:pt x="0" y="0"/>
                </a:lnTo>
                <a:lnTo>
                  <a:pt x="4186490" y="766622"/>
                </a:lnTo>
                <a:lnTo>
                  <a:pt x="2424442" y="366046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400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44000"/>
                </a:schemeClr>
              </a:gs>
            </a:gsLst>
            <a:lin ang="16200000" scaled="1"/>
            <a:tileRect/>
          </a:gra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4"/>
          <p:cNvSpPr/>
          <p:nvPr userDrawn="1"/>
        </p:nvSpPr>
        <p:spPr>
          <a:xfrm rot="2341138">
            <a:off x="10403643" y="2554064"/>
            <a:ext cx="1648839" cy="1834042"/>
          </a:xfrm>
          <a:custGeom>
            <a:avLst/>
            <a:gdLst>
              <a:gd name="connsiteX0" fmla="*/ 0 w 8252195"/>
              <a:gd name="connsiteY0" fmla="*/ 3830320 h 3830320"/>
              <a:gd name="connsiteX1" fmla="*/ 576746 w 8252195"/>
              <a:gd name="connsiteY1" fmla="*/ 0 h 3830320"/>
              <a:gd name="connsiteX2" fmla="*/ 8252195 w 8252195"/>
              <a:gd name="connsiteY2" fmla="*/ 3830320 h 3830320"/>
              <a:gd name="connsiteX3" fmla="*/ 0 w 8252195"/>
              <a:gd name="connsiteY3" fmla="*/ 3830320 h 3830320"/>
              <a:gd name="connsiteX0-1" fmla="*/ 0 w 5966195"/>
              <a:gd name="connsiteY0-2" fmla="*/ 3830320 h 4815840"/>
              <a:gd name="connsiteX1-3" fmla="*/ 576746 w 5966195"/>
              <a:gd name="connsiteY1-4" fmla="*/ 0 h 4815840"/>
              <a:gd name="connsiteX2-5" fmla="*/ 5966195 w 5966195"/>
              <a:gd name="connsiteY2-6" fmla="*/ 4815840 h 4815840"/>
              <a:gd name="connsiteX3-7" fmla="*/ 0 w 5966195"/>
              <a:gd name="connsiteY3-8" fmla="*/ 3830320 h 4815840"/>
              <a:gd name="connsiteX0-9" fmla="*/ 134454 w 5389449"/>
              <a:gd name="connsiteY0-10" fmla="*/ 4765040 h 4815840"/>
              <a:gd name="connsiteX1-11" fmla="*/ 0 w 5389449"/>
              <a:gd name="connsiteY1-12" fmla="*/ 0 h 4815840"/>
              <a:gd name="connsiteX2-13" fmla="*/ 5389449 w 5389449"/>
              <a:gd name="connsiteY2-14" fmla="*/ 4815840 h 4815840"/>
              <a:gd name="connsiteX3-15" fmla="*/ 134454 w 5389449"/>
              <a:gd name="connsiteY3-16" fmla="*/ 4765040 h 4815840"/>
              <a:gd name="connsiteX0-17" fmla="*/ 622134 w 5877129"/>
              <a:gd name="connsiteY0-18" fmla="*/ 4653280 h 4704080"/>
              <a:gd name="connsiteX1-19" fmla="*/ 0 w 5877129"/>
              <a:gd name="connsiteY1-20" fmla="*/ 0 h 4704080"/>
              <a:gd name="connsiteX2-21" fmla="*/ 5877129 w 5877129"/>
              <a:gd name="connsiteY2-22" fmla="*/ 4704080 h 4704080"/>
              <a:gd name="connsiteX3-23" fmla="*/ 622134 w 5877129"/>
              <a:gd name="connsiteY3-24" fmla="*/ 4653280 h 4704080"/>
              <a:gd name="connsiteX0-25" fmla="*/ 0 w 5254995"/>
              <a:gd name="connsiteY0-26" fmla="*/ 3302000 h 3352800"/>
              <a:gd name="connsiteX1-27" fmla="*/ 3279306 w 5254995"/>
              <a:gd name="connsiteY1-28" fmla="*/ 0 h 3352800"/>
              <a:gd name="connsiteX2-29" fmla="*/ 5254995 w 5254995"/>
              <a:gd name="connsiteY2-30" fmla="*/ 3352800 h 3352800"/>
              <a:gd name="connsiteX3-31" fmla="*/ 0 w 5254995"/>
              <a:gd name="connsiteY3-32" fmla="*/ 3302000 h 3352800"/>
              <a:gd name="connsiteX0-33" fmla="*/ 0 w 5254995"/>
              <a:gd name="connsiteY0-34" fmla="*/ 3456344 h 3507144"/>
              <a:gd name="connsiteX1-35" fmla="*/ 697321 w 5254995"/>
              <a:gd name="connsiteY1-36" fmla="*/ 0 h 3507144"/>
              <a:gd name="connsiteX2-37" fmla="*/ 5254995 w 5254995"/>
              <a:gd name="connsiteY2-38" fmla="*/ 3507144 h 3507144"/>
              <a:gd name="connsiteX3-39" fmla="*/ 0 w 5254995"/>
              <a:gd name="connsiteY3-40" fmla="*/ 3456344 h 3507144"/>
              <a:gd name="connsiteX0-41" fmla="*/ 2424442 w 4557674"/>
              <a:gd name="connsiteY0-42" fmla="*/ 3660462 h 3660462"/>
              <a:gd name="connsiteX1-43" fmla="*/ 0 w 4557674"/>
              <a:gd name="connsiteY1-44" fmla="*/ 0 h 3660462"/>
              <a:gd name="connsiteX2-45" fmla="*/ 4557674 w 4557674"/>
              <a:gd name="connsiteY2-46" fmla="*/ 3507144 h 3660462"/>
              <a:gd name="connsiteX3-47" fmla="*/ 2424442 w 4557674"/>
              <a:gd name="connsiteY3-48" fmla="*/ 3660462 h 3660462"/>
              <a:gd name="connsiteX0-49" fmla="*/ 1648410 w 3781642"/>
              <a:gd name="connsiteY0-50" fmla="*/ 1152143 h 1152143"/>
              <a:gd name="connsiteX1-51" fmla="*/ 0 w 3781642"/>
              <a:gd name="connsiteY1-52" fmla="*/ 0 h 1152143"/>
              <a:gd name="connsiteX2-53" fmla="*/ 3781642 w 3781642"/>
              <a:gd name="connsiteY2-54" fmla="*/ 998825 h 1152143"/>
              <a:gd name="connsiteX3-55" fmla="*/ 1648410 w 3781642"/>
              <a:gd name="connsiteY3-56" fmla="*/ 1152143 h 1152143"/>
              <a:gd name="connsiteX0-57" fmla="*/ 1648410 w 2194818"/>
              <a:gd name="connsiteY0-58" fmla="*/ 4447896 h 4447896"/>
              <a:gd name="connsiteX1-59" fmla="*/ 0 w 2194818"/>
              <a:gd name="connsiteY1-60" fmla="*/ 3295753 h 4447896"/>
              <a:gd name="connsiteX2-61" fmla="*/ 2194818 w 2194818"/>
              <a:gd name="connsiteY2-62" fmla="*/ 0 h 4447896"/>
              <a:gd name="connsiteX3-63" fmla="*/ 1648410 w 2194818"/>
              <a:gd name="connsiteY3-64" fmla="*/ 4447896 h 4447896"/>
              <a:gd name="connsiteX0-65" fmla="*/ 1648410 w 1648410"/>
              <a:gd name="connsiteY0-66" fmla="*/ 1152143 h 1834042"/>
              <a:gd name="connsiteX1-67" fmla="*/ 0 w 1648410"/>
              <a:gd name="connsiteY1-68" fmla="*/ 0 h 1834042"/>
              <a:gd name="connsiteX2-69" fmla="*/ 916120 w 1648410"/>
              <a:gd name="connsiteY2-70" fmla="*/ 1834042 h 1834042"/>
              <a:gd name="connsiteX3-71" fmla="*/ 1648410 w 1648410"/>
              <a:gd name="connsiteY3-72" fmla="*/ 1152143 h 1834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48410" h="1834042">
                <a:moveTo>
                  <a:pt x="1648410" y="1152143"/>
                </a:moveTo>
                <a:lnTo>
                  <a:pt x="0" y="0"/>
                </a:lnTo>
                <a:lnTo>
                  <a:pt x="916120" y="1834042"/>
                </a:lnTo>
                <a:lnTo>
                  <a:pt x="1648410" y="115214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4000">
                <a:schemeClr val="bg1">
                  <a:lumMod val="95000"/>
                  <a:alpha val="33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4"/>
          <p:cNvSpPr/>
          <p:nvPr userDrawn="1"/>
        </p:nvSpPr>
        <p:spPr>
          <a:xfrm rot="3639528">
            <a:off x="707168" y="3559577"/>
            <a:ext cx="4187580" cy="3660462"/>
          </a:xfrm>
          <a:custGeom>
            <a:avLst/>
            <a:gdLst>
              <a:gd name="connsiteX0" fmla="*/ 0 w 8252195"/>
              <a:gd name="connsiteY0" fmla="*/ 3830320 h 3830320"/>
              <a:gd name="connsiteX1" fmla="*/ 576746 w 8252195"/>
              <a:gd name="connsiteY1" fmla="*/ 0 h 3830320"/>
              <a:gd name="connsiteX2" fmla="*/ 8252195 w 8252195"/>
              <a:gd name="connsiteY2" fmla="*/ 3830320 h 3830320"/>
              <a:gd name="connsiteX3" fmla="*/ 0 w 8252195"/>
              <a:gd name="connsiteY3" fmla="*/ 3830320 h 3830320"/>
              <a:gd name="connsiteX0-1" fmla="*/ 0 w 5966195"/>
              <a:gd name="connsiteY0-2" fmla="*/ 3830320 h 4815840"/>
              <a:gd name="connsiteX1-3" fmla="*/ 576746 w 5966195"/>
              <a:gd name="connsiteY1-4" fmla="*/ 0 h 4815840"/>
              <a:gd name="connsiteX2-5" fmla="*/ 5966195 w 5966195"/>
              <a:gd name="connsiteY2-6" fmla="*/ 4815840 h 4815840"/>
              <a:gd name="connsiteX3-7" fmla="*/ 0 w 5966195"/>
              <a:gd name="connsiteY3-8" fmla="*/ 3830320 h 4815840"/>
              <a:gd name="connsiteX0-9" fmla="*/ 134454 w 5389449"/>
              <a:gd name="connsiteY0-10" fmla="*/ 4765040 h 4815840"/>
              <a:gd name="connsiteX1-11" fmla="*/ 0 w 5389449"/>
              <a:gd name="connsiteY1-12" fmla="*/ 0 h 4815840"/>
              <a:gd name="connsiteX2-13" fmla="*/ 5389449 w 5389449"/>
              <a:gd name="connsiteY2-14" fmla="*/ 4815840 h 4815840"/>
              <a:gd name="connsiteX3-15" fmla="*/ 134454 w 5389449"/>
              <a:gd name="connsiteY3-16" fmla="*/ 4765040 h 4815840"/>
              <a:gd name="connsiteX0-17" fmla="*/ 622134 w 5877129"/>
              <a:gd name="connsiteY0-18" fmla="*/ 4653280 h 4704080"/>
              <a:gd name="connsiteX1-19" fmla="*/ 0 w 5877129"/>
              <a:gd name="connsiteY1-20" fmla="*/ 0 h 4704080"/>
              <a:gd name="connsiteX2-21" fmla="*/ 5877129 w 5877129"/>
              <a:gd name="connsiteY2-22" fmla="*/ 4704080 h 4704080"/>
              <a:gd name="connsiteX3-23" fmla="*/ 622134 w 5877129"/>
              <a:gd name="connsiteY3-24" fmla="*/ 4653280 h 4704080"/>
              <a:gd name="connsiteX0-25" fmla="*/ 0 w 5254995"/>
              <a:gd name="connsiteY0-26" fmla="*/ 3302000 h 3352800"/>
              <a:gd name="connsiteX1-27" fmla="*/ 3279306 w 5254995"/>
              <a:gd name="connsiteY1-28" fmla="*/ 0 h 3352800"/>
              <a:gd name="connsiteX2-29" fmla="*/ 5254995 w 5254995"/>
              <a:gd name="connsiteY2-30" fmla="*/ 3352800 h 3352800"/>
              <a:gd name="connsiteX3-31" fmla="*/ 0 w 5254995"/>
              <a:gd name="connsiteY3-32" fmla="*/ 3302000 h 3352800"/>
              <a:gd name="connsiteX0-33" fmla="*/ 0 w 5254995"/>
              <a:gd name="connsiteY0-34" fmla="*/ 3456344 h 3507144"/>
              <a:gd name="connsiteX1-35" fmla="*/ 697321 w 5254995"/>
              <a:gd name="connsiteY1-36" fmla="*/ 0 h 3507144"/>
              <a:gd name="connsiteX2-37" fmla="*/ 5254995 w 5254995"/>
              <a:gd name="connsiteY2-38" fmla="*/ 3507144 h 3507144"/>
              <a:gd name="connsiteX3-39" fmla="*/ 0 w 5254995"/>
              <a:gd name="connsiteY3-40" fmla="*/ 3456344 h 3507144"/>
              <a:gd name="connsiteX0-41" fmla="*/ 2424442 w 4557674"/>
              <a:gd name="connsiteY0-42" fmla="*/ 3660462 h 3660462"/>
              <a:gd name="connsiteX1-43" fmla="*/ 0 w 4557674"/>
              <a:gd name="connsiteY1-44" fmla="*/ 0 h 3660462"/>
              <a:gd name="connsiteX2-45" fmla="*/ 4557674 w 4557674"/>
              <a:gd name="connsiteY2-46" fmla="*/ 3507144 h 3660462"/>
              <a:gd name="connsiteX3-47" fmla="*/ 2424442 w 4557674"/>
              <a:gd name="connsiteY3-48" fmla="*/ 3660462 h 3660462"/>
              <a:gd name="connsiteX0-49" fmla="*/ 2424442 w 4186490"/>
              <a:gd name="connsiteY0-50" fmla="*/ 3660462 h 3660462"/>
              <a:gd name="connsiteX1-51" fmla="*/ 0 w 4186490"/>
              <a:gd name="connsiteY1-52" fmla="*/ 0 h 3660462"/>
              <a:gd name="connsiteX2-53" fmla="*/ 4186490 w 4186490"/>
              <a:gd name="connsiteY2-54" fmla="*/ 766622 h 3660462"/>
              <a:gd name="connsiteX3-55" fmla="*/ 2424442 w 4186490"/>
              <a:gd name="connsiteY3-56" fmla="*/ 3660462 h 36604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186490" h="3660462">
                <a:moveTo>
                  <a:pt x="2424442" y="3660462"/>
                </a:moveTo>
                <a:lnTo>
                  <a:pt x="0" y="0"/>
                </a:lnTo>
                <a:lnTo>
                  <a:pt x="4186490" y="766622"/>
                </a:lnTo>
                <a:lnTo>
                  <a:pt x="2424442" y="3660462"/>
                </a:lnTo>
                <a:close/>
              </a:path>
            </a:pathLst>
          </a:custGeom>
          <a:gradFill flip="none" rotWithShape="0">
            <a:gsLst>
              <a:gs pos="13000">
                <a:schemeClr val="bg1">
                  <a:alpha val="0"/>
                </a:schemeClr>
              </a:gs>
              <a:gs pos="61000">
                <a:schemeClr val="bg1">
                  <a:lumMod val="95000"/>
                  <a:alpha val="33000"/>
                </a:schemeClr>
              </a:gs>
              <a:gs pos="100000">
                <a:schemeClr val="bg1">
                  <a:lumMod val="95000"/>
                  <a:alpha val="29000"/>
                </a:schemeClr>
              </a:gs>
            </a:gsLst>
            <a:lin ang="16200000" scaled="0"/>
            <a:tileRect/>
          </a:gra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6632-B1E8-4C15-BD74-6385900043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3343-C29B-48F0-A626-89175333E8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microsoft.com/office/2007/relationships/hdphoto" Target="../media/image2.wdp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tags" Target="../tags/tag3.xml"/><Relationship Id="rId7" Type="http://schemas.openxmlformats.org/officeDocument/2006/relationships/tags" Target="../tags/tag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tags" Target="../tags/tag5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9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518EE-751A-493E-82A1-3D6BEF00C2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77AA-A7BA-483D-9ED8-AE8A7305EA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8558" y="608400"/>
            <a:ext cx="10972057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8"/>
            </p:custDataLst>
          </p:nvPr>
        </p:nvSpPr>
        <p:spPr>
          <a:xfrm>
            <a:off x="608558" y="1490400"/>
            <a:ext cx="10972057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612159" y="6314400"/>
            <a:ext cx="2700703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4117072" y="6314400"/>
            <a:ext cx="3961031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8879912" y="6314400"/>
            <a:ext cx="2700703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8.xml"/><Relationship Id="rId4" Type="http://schemas.openxmlformats.org/officeDocument/2006/relationships/image" Target="../media/image9.png"/><Relationship Id="rId3" Type="http://schemas.openxmlformats.org/officeDocument/2006/relationships/image" Target="../media/image8.e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image" Target="../media/image29.jpeg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image" Target="../media/image31.png"/><Relationship Id="rId3" Type="http://schemas.openxmlformats.org/officeDocument/2006/relationships/tags" Target="../tags/tag40.xml"/><Relationship Id="rId2" Type="http://schemas.openxmlformats.org/officeDocument/2006/relationships/image" Target="../media/image30.png"/><Relationship Id="rId10" Type="http://schemas.openxmlformats.org/officeDocument/2006/relationships/notesSlide" Target="../notesSlides/notesSlide13.xml"/><Relationship Id="rId1" Type="http://schemas.openxmlformats.org/officeDocument/2006/relationships/tags" Target="../tags/tag3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image" Target="../media/image33.jpeg"/><Relationship Id="rId3" Type="http://schemas.openxmlformats.org/officeDocument/2006/relationships/tags" Target="../tags/tag46.xml"/><Relationship Id="rId2" Type="http://schemas.openxmlformats.org/officeDocument/2006/relationships/image" Target="../media/image32.jpeg"/><Relationship Id="rId10" Type="http://schemas.openxmlformats.org/officeDocument/2006/relationships/notesSlide" Target="../notesSlides/notesSlide14.xml"/><Relationship Id="rId1" Type="http://schemas.openxmlformats.org/officeDocument/2006/relationships/tags" Target="../tags/tag4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image" Target="../media/image36.jpeg"/><Relationship Id="rId7" Type="http://schemas.openxmlformats.org/officeDocument/2006/relationships/tags" Target="../tags/tag55.xml"/><Relationship Id="rId6" Type="http://schemas.openxmlformats.org/officeDocument/2006/relationships/image" Target="../media/image35.jpeg"/><Relationship Id="rId5" Type="http://schemas.openxmlformats.org/officeDocument/2006/relationships/tags" Target="../tags/tag54.xml"/><Relationship Id="rId4" Type="http://schemas.openxmlformats.org/officeDocument/2006/relationships/image" Target="../media/image34.jpe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4" Type="http://schemas.openxmlformats.org/officeDocument/2006/relationships/notesSlide" Target="../notesSlides/notesSlide15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58.xml"/><Relationship Id="rId11" Type="http://schemas.openxmlformats.org/officeDocument/2006/relationships/image" Target="../media/image37.jpeg"/><Relationship Id="rId10" Type="http://schemas.openxmlformats.org/officeDocument/2006/relationships/tags" Target="../tags/tag57.xml"/><Relationship Id="rId1" Type="http://schemas.openxmlformats.org/officeDocument/2006/relationships/tags" Target="../tags/tag5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6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4.jpeg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Relationship Id="rId3" Type="http://schemas.openxmlformats.org/officeDocument/2006/relationships/image" Target="../media/image40.jpeg"/><Relationship Id="rId2" Type="http://schemas.microsoft.com/office/2007/relationships/hdphoto" Target="../media/image39.wdp"/><Relationship Id="rId1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jpeg"/><Relationship Id="rId1" Type="http://schemas.openxmlformats.org/officeDocument/2006/relationships/tags" Target="../tags/tag59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8.jpeg"/><Relationship Id="rId3" Type="http://schemas.microsoft.com/office/2007/relationships/hdphoto" Target="../media/image47.wdp"/><Relationship Id="rId2" Type="http://schemas.openxmlformats.org/officeDocument/2006/relationships/image" Target="../media/image46.jpeg"/><Relationship Id="rId1" Type="http://schemas.openxmlformats.org/officeDocument/2006/relationships/tags" Target="../tags/tag6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7" Type="http://schemas.openxmlformats.org/officeDocument/2006/relationships/notesSlide" Target="../notesSlides/notesSlide2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33.xml"/><Relationship Id="rId24" Type="http://schemas.openxmlformats.org/officeDocument/2006/relationships/tags" Target="../tags/tag32.xml"/><Relationship Id="rId23" Type="http://schemas.openxmlformats.org/officeDocument/2006/relationships/tags" Target="../tags/tag31.xml"/><Relationship Id="rId22" Type="http://schemas.openxmlformats.org/officeDocument/2006/relationships/tags" Target="../tags/tag30.xml"/><Relationship Id="rId21" Type="http://schemas.openxmlformats.org/officeDocument/2006/relationships/tags" Target="../tags/tag29.xml"/><Relationship Id="rId20" Type="http://schemas.openxmlformats.org/officeDocument/2006/relationships/tags" Target="../tags/tag28.xml"/><Relationship Id="rId2" Type="http://schemas.openxmlformats.org/officeDocument/2006/relationships/tags" Target="../tags/tag10.xml"/><Relationship Id="rId19" Type="http://schemas.openxmlformats.org/officeDocument/2006/relationships/tags" Target="../tags/tag27.xml"/><Relationship Id="rId18" Type="http://schemas.openxmlformats.org/officeDocument/2006/relationships/tags" Target="../tags/tag26.xml"/><Relationship Id="rId17" Type="http://schemas.openxmlformats.org/officeDocument/2006/relationships/tags" Target="../tags/tag25.xml"/><Relationship Id="rId16" Type="http://schemas.openxmlformats.org/officeDocument/2006/relationships/tags" Target="../tags/tag24.xml"/><Relationship Id="rId15" Type="http://schemas.openxmlformats.org/officeDocument/2006/relationships/tags" Target="../tags/tag23.xml"/><Relationship Id="rId14" Type="http://schemas.openxmlformats.org/officeDocument/2006/relationships/tags" Target="../tags/tag22.xml"/><Relationship Id="rId13" Type="http://schemas.openxmlformats.org/officeDocument/2006/relationships/tags" Target="../tags/tag21.xml"/><Relationship Id="rId12" Type="http://schemas.openxmlformats.org/officeDocument/2006/relationships/tags" Target="../tags/tag20.xml"/><Relationship Id="rId11" Type="http://schemas.openxmlformats.org/officeDocument/2006/relationships/tags" Target="../tags/tag19.xml"/><Relationship Id="rId10" Type="http://schemas.openxmlformats.org/officeDocument/2006/relationships/tags" Target="../tags/tag18.xml"/><Relationship Id="rId1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65.svg"/><Relationship Id="rId7" Type="http://schemas.openxmlformats.org/officeDocument/2006/relationships/image" Target="../media/image64.png"/><Relationship Id="rId6" Type="http://schemas.openxmlformats.org/officeDocument/2006/relationships/image" Target="../media/image63.svg"/><Relationship Id="rId5" Type="http://schemas.openxmlformats.org/officeDocument/2006/relationships/image" Target="../media/image62.png"/><Relationship Id="rId4" Type="http://schemas.openxmlformats.org/officeDocument/2006/relationships/image" Target="../media/image61.svg"/><Relationship Id="rId3" Type="http://schemas.openxmlformats.org/officeDocument/2006/relationships/image" Target="../media/image60.png"/><Relationship Id="rId2" Type="http://schemas.openxmlformats.org/officeDocument/2006/relationships/tags" Target="../tags/tag61.xml"/><Relationship Id="rId10" Type="http://schemas.openxmlformats.org/officeDocument/2006/relationships/notesSlide" Target="../notesSlides/notesSlide24.xml"/><Relationship Id="rId1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tags" Target="../tags/tag62.xml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image" Target="../media/image73.png"/><Relationship Id="rId7" Type="http://schemas.openxmlformats.org/officeDocument/2006/relationships/tags" Target="../tags/tag66.xml"/><Relationship Id="rId6" Type="http://schemas.openxmlformats.org/officeDocument/2006/relationships/image" Target="../media/image72.png"/><Relationship Id="rId5" Type="http://schemas.openxmlformats.org/officeDocument/2006/relationships/tags" Target="../tags/tag65.xml"/><Relationship Id="rId4" Type="http://schemas.openxmlformats.org/officeDocument/2006/relationships/image" Target="../media/image71.png"/><Relationship Id="rId3" Type="http://schemas.openxmlformats.org/officeDocument/2006/relationships/tags" Target="../tags/tag64.xml"/><Relationship Id="rId2" Type="http://schemas.openxmlformats.org/officeDocument/2006/relationships/image" Target="../media/image70.png"/><Relationship Id="rId18" Type="http://schemas.openxmlformats.org/officeDocument/2006/relationships/notesSlide" Target="../notesSlides/notesSlide26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74.xml"/><Relationship Id="rId15" Type="http://schemas.openxmlformats.org/officeDocument/2006/relationships/tags" Target="../tags/tag73.xml"/><Relationship Id="rId14" Type="http://schemas.openxmlformats.org/officeDocument/2006/relationships/tags" Target="../tags/tag72.xml"/><Relationship Id="rId13" Type="http://schemas.openxmlformats.org/officeDocument/2006/relationships/tags" Target="../tags/tag71.xml"/><Relationship Id="rId12" Type="http://schemas.openxmlformats.org/officeDocument/2006/relationships/tags" Target="../tags/tag7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tags" Target="../tags/tag63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image" Target="../media/image77.png"/><Relationship Id="rId7" Type="http://schemas.openxmlformats.org/officeDocument/2006/relationships/tags" Target="../tags/tag78.xml"/><Relationship Id="rId6" Type="http://schemas.openxmlformats.org/officeDocument/2006/relationships/image" Target="../media/image76.png"/><Relationship Id="rId5" Type="http://schemas.openxmlformats.org/officeDocument/2006/relationships/tags" Target="../tags/tag77.xml"/><Relationship Id="rId4" Type="http://schemas.openxmlformats.org/officeDocument/2006/relationships/image" Target="../media/image75.png"/><Relationship Id="rId3" Type="http://schemas.openxmlformats.org/officeDocument/2006/relationships/tags" Target="../tags/tag76.xml"/><Relationship Id="rId2" Type="http://schemas.openxmlformats.org/officeDocument/2006/relationships/image" Target="../media/image74.png"/><Relationship Id="rId18" Type="http://schemas.openxmlformats.org/officeDocument/2006/relationships/notesSlide" Target="../notesSlides/notesSlide27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86.xml"/><Relationship Id="rId15" Type="http://schemas.openxmlformats.org/officeDocument/2006/relationships/tags" Target="../tags/tag85.xml"/><Relationship Id="rId14" Type="http://schemas.openxmlformats.org/officeDocument/2006/relationships/tags" Target="../tags/tag84.xml"/><Relationship Id="rId13" Type="http://schemas.openxmlformats.org/officeDocument/2006/relationships/tags" Target="../tags/tag83.xml"/><Relationship Id="rId12" Type="http://schemas.openxmlformats.org/officeDocument/2006/relationships/tags" Target="../tags/tag82.xml"/><Relationship Id="rId11" Type="http://schemas.openxmlformats.org/officeDocument/2006/relationships/tags" Target="../tags/tag81.xml"/><Relationship Id="rId10" Type="http://schemas.openxmlformats.org/officeDocument/2006/relationships/tags" Target="../tags/tag80.xml"/><Relationship Id="rId1" Type="http://schemas.openxmlformats.org/officeDocument/2006/relationships/tags" Target="../tags/tag7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6" Type="http://schemas.openxmlformats.org/officeDocument/2006/relationships/notesSlide" Target="../notesSlides/notesSlide29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tags" Target="../tags/tag8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2" Type="http://schemas.openxmlformats.org/officeDocument/2006/relationships/notesSlide" Target="../notesSlides/notesSlide30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10.xml"/><Relationship Id="rId1" Type="http://schemas.openxmlformats.org/officeDocument/2006/relationships/tags" Target="../tags/tag101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image" Target="../media/image79.png"/><Relationship Id="rId3" Type="http://schemas.openxmlformats.org/officeDocument/2006/relationships/tags" Target="../tags/tag112.xml"/><Relationship Id="rId22" Type="http://schemas.openxmlformats.org/officeDocument/2006/relationships/notesSlide" Target="../notesSlides/notesSlide31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128.xml"/><Relationship Id="rId2" Type="http://schemas.openxmlformats.org/officeDocument/2006/relationships/image" Target="../media/image78.png"/><Relationship Id="rId19" Type="http://schemas.openxmlformats.org/officeDocument/2006/relationships/tags" Target="../tags/tag127.xml"/><Relationship Id="rId18" Type="http://schemas.openxmlformats.org/officeDocument/2006/relationships/tags" Target="../tags/tag126.xml"/><Relationship Id="rId17" Type="http://schemas.openxmlformats.org/officeDocument/2006/relationships/tags" Target="../tags/tag125.xml"/><Relationship Id="rId16" Type="http://schemas.openxmlformats.org/officeDocument/2006/relationships/tags" Target="../tags/tag124.xml"/><Relationship Id="rId15" Type="http://schemas.openxmlformats.org/officeDocument/2006/relationships/tags" Target="../tags/tag123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tags" Target="../tags/tag111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1.png"/><Relationship Id="rId3" Type="http://schemas.openxmlformats.org/officeDocument/2006/relationships/tags" Target="../tags/tag130.xml"/><Relationship Id="rId2" Type="http://schemas.openxmlformats.org/officeDocument/2006/relationships/image" Target="../media/image80.png"/><Relationship Id="rId1" Type="http://schemas.openxmlformats.org/officeDocument/2006/relationships/tags" Target="../tags/tag129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image" Target="../media/image86.png"/><Relationship Id="rId7" Type="http://schemas.openxmlformats.org/officeDocument/2006/relationships/tags" Target="../tags/tag133.xml"/><Relationship Id="rId6" Type="http://schemas.openxmlformats.org/officeDocument/2006/relationships/image" Target="../media/image85.png"/><Relationship Id="rId5" Type="http://schemas.openxmlformats.org/officeDocument/2006/relationships/tags" Target="../tags/tag132.xml"/><Relationship Id="rId4" Type="http://schemas.openxmlformats.org/officeDocument/2006/relationships/image" Target="../media/image84.png"/><Relationship Id="rId3" Type="http://schemas.openxmlformats.org/officeDocument/2006/relationships/tags" Target="../tags/tag131.xml"/><Relationship Id="rId2" Type="http://schemas.openxmlformats.org/officeDocument/2006/relationships/image" Target="../media/image83.png"/><Relationship Id="rId12" Type="http://schemas.openxmlformats.org/officeDocument/2006/relationships/notesSlide" Target="../notesSlides/notesSlide33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87.png"/><Relationship Id="rId1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8.jpeg"/><Relationship Id="rId1" Type="http://schemas.openxmlformats.org/officeDocument/2006/relationships/tags" Target="../tags/tag135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image" Target="../media/image92.png"/><Relationship Id="rId6" Type="http://schemas.openxmlformats.org/officeDocument/2006/relationships/tags" Target="../tags/tag138.xml"/><Relationship Id="rId5" Type="http://schemas.openxmlformats.org/officeDocument/2006/relationships/image" Target="../media/image91.png"/><Relationship Id="rId4" Type="http://schemas.openxmlformats.org/officeDocument/2006/relationships/tags" Target="../tags/tag137.xml"/><Relationship Id="rId3" Type="http://schemas.openxmlformats.org/officeDocument/2006/relationships/image" Target="../media/image90.png"/><Relationship Id="rId2" Type="http://schemas.openxmlformats.org/officeDocument/2006/relationships/tags" Target="../tags/tag136.xml"/><Relationship Id="rId14" Type="http://schemas.openxmlformats.org/officeDocument/2006/relationships/notesSlide" Target="../notesSlides/notesSlide35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93.png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image" Target="../media/image94.jpe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image" Target="../media/image9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7" Type="http://schemas.openxmlformats.org/officeDocument/2006/relationships/notesSlide" Target="../notesSlides/notesSlide39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57.xml"/><Relationship Id="rId14" Type="http://schemas.openxmlformats.org/officeDocument/2006/relationships/tags" Target="../tags/tag156.xml"/><Relationship Id="rId13" Type="http://schemas.openxmlformats.org/officeDocument/2006/relationships/tags" Target="../tags/tag155.xml"/><Relationship Id="rId12" Type="http://schemas.openxmlformats.org/officeDocument/2006/relationships/tags" Target="../tags/tag154.xml"/><Relationship Id="rId11" Type="http://schemas.openxmlformats.org/officeDocument/2006/relationships/tags" Target="../tags/tag153.xml"/><Relationship Id="rId10" Type="http://schemas.openxmlformats.org/officeDocument/2006/relationships/tags" Target="../tags/tag152.xml"/><Relationship Id="rId1" Type="http://schemas.openxmlformats.org/officeDocument/2006/relationships/tags" Target="../tags/tag14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microsoft.com/office/2007/relationships/hdphoto" Target="../media/image11.wdp"/><Relationship Id="rId1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1.png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4" Type="http://schemas.openxmlformats.org/officeDocument/2006/relationships/notesSlide" Target="../notesSlides/notesSlide42.xml"/><Relationship Id="rId43" Type="http://schemas.openxmlformats.org/officeDocument/2006/relationships/slideLayout" Target="../slideLayouts/slideLayout7.xml"/><Relationship Id="rId42" Type="http://schemas.openxmlformats.org/officeDocument/2006/relationships/image" Target="../media/image118.jpeg"/><Relationship Id="rId41" Type="http://schemas.openxmlformats.org/officeDocument/2006/relationships/image" Target="../media/image117.jpeg"/><Relationship Id="rId40" Type="http://schemas.openxmlformats.org/officeDocument/2006/relationships/image" Target="../media/image116.png"/><Relationship Id="rId4" Type="http://schemas.openxmlformats.org/officeDocument/2006/relationships/tags" Target="../tags/tag161.xml"/><Relationship Id="rId39" Type="http://schemas.openxmlformats.org/officeDocument/2006/relationships/image" Target="../media/image115.png"/><Relationship Id="rId38" Type="http://schemas.openxmlformats.org/officeDocument/2006/relationships/image" Target="../media/image114.png"/><Relationship Id="rId37" Type="http://schemas.openxmlformats.org/officeDocument/2006/relationships/image" Target="../media/image113.png"/><Relationship Id="rId36" Type="http://schemas.openxmlformats.org/officeDocument/2006/relationships/image" Target="../media/image112.svg"/><Relationship Id="rId35" Type="http://schemas.openxmlformats.org/officeDocument/2006/relationships/image" Target="../media/image111.png"/><Relationship Id="rId34" Type="http://schemas.openxmlformats.org/officeDocument/2006/relationships/image" Target="../media/image110.svg"/><Relationship Id="rId33" Type="http://schemas.openxmlformats.org/officeDocument/2006/relationships/image" Target="../media/image109.png"/><Relationship Id="rId32" Type="http://schemas.openxmlformats.org/officeDocument/2006/relationships/image" Target="../media/image108.svg"/><Relationship Id="rId31" Type="http://schemas.openxmlformats.org/officeDocument/2006/relationships/image" Target="../media/image107.png"/><Relationship Id="rId30" Type="http://schemas.openxmlformats.org/officeDocument/2006/relationships/image" Target="../media/image106.svg"/><Relationship Id="rId3" Type="http://schemas.openxmlformats.org/officeDocument/2006/relationships/tags" Target="../tags/tag160.xml"/><Relationship Id="rId29" Type="http://schemas.openxmlformats.org/officeDocument/2006/relationships/image" Target="../media/image105.png"/><Relationship Id="rId28" Type="http://schemas.openxmlformats.org/officeDocument/2006/relationships/image" Target="../media/image104.svg"/><Relationship Id="rId27" Type="http://schemas.openxmlformats.org/officeDocument/2006/relationships/image" Target="../media/image103.png"/><Relationship Id="rId26" Type="http://schemas.openxmlformats.org/officeDocument/2006/relationships/image" Target="../media/image102.png"/><Relationship Id="rId25" Type="http://schemas.openxmlformats.org/officeDocument/2006/relationships/tags" Target="../tags/tag182.xml"/><Relationship Id="rId24" Type="http://schemas.openxmlformats.org/officeDocument/2006/relationships/tags" Target="../tags/tag181.xml"/><Relationship Id="rId23" Type="http://schemas.openxmlformats.org/officeDocument/2006/relationships/tags" Target="../tags/tag180.xml"/><Relationship Id="rId22" Type="http://schemas.openxmlformats.org/officeDocument/2006/relationships/tags" Target="../tags/tag179.xml"/><Relationship Id="rId21" Type="http://schemas.openxmlformats.org/officeDocument/2006/relationships/tags" Target="../tags/tag178.xml"/><Relationship Id="rId20" Type="http://schemas.openxmlformats.org/officeDocument/2006/relationships/tags" Target="../tags/tag177.xml"/><Relationship Id="rId2" Type="http://schemas.openxmlformats.org/officeDocument/2006/relationships/tags" Target="../tags/tag159.xml"/><Relationship Id="rId19" Type="http://schemas.openxmlformats.org/officeDocument/2006/relationships/tags" Target="../tags/tag176.xml"/><Relationship Id="rId18" Type="http://schemas.openxmlformats.org/officeDocument/2006/relationships/tags" Target="../tags/tag175.xml"/><Relationship Id="rId17" Type="http://schemas.openxmlformats.org/officeDocument/2006/relationships/tags" Target="../tags/tag174.xml"/><Relationship Id="rId16" Type="http://schemas.openxmlformats.org/officeDocument/2006/relationships/tags" Target="../tags/tag173.xml"/><Relationship Id="rId15" Type="http://schemas.openxmlformats.org/officeDocument/2006/relationships/tags" Target="../tags/tag172.xml"/><Relationship Id="rId14" Type="http://schemas.openxmlformats.org/officeDocument/2006/relationships/tags" Target="../tags/tag171.xml"/><Relationship Id="rId13" Type="http://schemas.openxmlformats.org/officeDocument/2006/relationships/tags" Target="../tags/tag170.xml"/><Relationship Id="rId12" Type="http://schemas.openxmlformats.org/officeDocument/2006/relationships/tags" Target="../tags/tag169.xml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tags" Target="../tags/tag158.xml"/></Relationships>
</file>

<file path=ppt/slides/_rels/slide4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82.png"/><Relationship Id="rId3" Type="http://schemas.openxmlformats.org/officeDocument/2006/relationships/image" Target="../media/image120.png"/><Relationship Id="rId2" Type="http://schemas.openxmlformats.org/officeDocument/2006/relationships/image" Target="../media/image9.png"/><Relationship Id="rId1" Type="http://schemas.openxmlformats.org/officeDocument/2006/relationships/image" Target="../media/image1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7.xml"/><Relationship Id="rId6" Type="http://schemas.microsoft.com/office/2007/relationships/hdphoto" Target="../media/image18.wdp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microsoft.com/office/2007/relationships/hdphoto" Target="../media/image14.wdp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城市的风景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3" r="1" b="1"/>
          <a:stretch>
            <a:fillRect/>
          </a:stretch>
        </p:blipFill>
        <p:spPr>
          <a:xfrm>
            <a:off x="-46292" y="-1828231"/>
            <a:ext cx="12281317" cy="841305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-94965" y="59378"/>
            <a:ext cx="12512842" cy="9214121"/>
            <a:chOff x="-125128" y="-80422"/>
            <a:chExt cx="12512842" cy="9214121"/>
          </a:xfrm>
          <a:solidFill>
            <a:schemeClr val="bg1"/>
          </a:solidFill>
        </p:grpSpPr>
        <p:sp>
          <p:nvSpPr>
            <p:cNvPr id="6" name="波形 5"/>
            <p:cNvSpPr/>
            <p:nvPr/>
          </p:nvSpPr>
          <p:spPr>
            <a:xfrm flipV="1">
              <a:off x="-125128" y="3505208"/>
              <a:ext cx="12512842" cy="5628491"/>
            </a:xfrm>
            <a:prstGeom prst="wave">
              <a:avLst>
                <a:gd name="adj1" fmla="val 3524"/>
                <a:gd name="adj2" fmla="val 20"/>
              </a:avLst>
            </a:prstGeom>
            <a:grpFill/>
            <a:ln w="1240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  <a:endParaRPr lang="zh-CN" altLang="en-US" dirty="0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60186" y="-80422"/>
              <a:ext cx="10537373" cy="5016489"/>
              <a:chOff x="760186" y="-80422"/>
              <a:chExt cx="10537373" cy="5016489"/>
            </a:xfrm>
            <a:grpFill/>
          </p:grpSpPr>
          <p:sp>
            <p:nvSpPr>
              <p:cNvPr id="7" name="矩形 6"/>
              <p:cNvSpPr/>
              <p:nvPr/>
            </p:nvSpPr>
            <p:spPr>
              <a:xfrm>
                <a:off x="1926292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092398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4258504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424610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590715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7756821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922927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0089032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1255138" y="-57756"/>
                <a:ext cx="42421" cy="4498861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760186" y="-80422"/>
                <a:ext cx="53034" cy="5016489"/>
              </a:xfrm>
              <a:prstGeom prst="rect">
                <a:avLst/>
              </a:prstGeom>
              <a:grpFill/>
              <a:ln w="124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zh-CN" altLang="en-US" dirty="0"/>
              </a:p>
            </p:txBody>
          </p:sp>
        </p:grpSp>
      </p:grpSp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3176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6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 hidden="1"/>
          <p:cNvSpPr/>
          <p:nvPr/>
        </p:nvSpPr>
        <p:spPr>
          <a:xfrm>
            <a:off x="1588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8752" y="4562161"/>
            <a:ext cx="11682095" cy="1933575"/>
            <a:chOff x="254130" y="4474461"/>
            <a:chExt cx="11682095" cy="1933575"/>
          </a:xfrm>
        </p:grpSpPr>
        <p:sp>
          <p:nvSpPr>
            <p:cNvPr id="30" name="文本框 29"/>
            <p:cNvSpPr txBox="1"/>
            <p:nvPr/>
          </p:nvSpPr>
          <p:spPr>
            <a:xfrm>
              <a:off x="254130" y="4474461"/>
              <a:ext cx="11682095" cy="1106805"/>
            </a:xfrm>
            <a:prstGeom prst="rect">
              <a:avLst/>
            </a:prstGeom>
            <a:noFill/>
            <a:effectLst>
              <a:glow rad="533400">
                <a:schemeClr val="accent1"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雪君体简" panose="02010600000101010101" charset="-122"/>
                  <a:ea typeface="汉仪雪君体简" panose="02010600000101010101" charset="-122"/>
                </a:rPr>
                <a:t>尼日利亚广东经济贸易合作区</a:t>
              </a:r>
              <a:endParaRPr lang="zh-CN" altLang="en-US" sz="6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君体简" panose="02010600000101010101" charset="-122"/>
                <a:ea typeface="汉仪雪君体简" panose="02010600000101010101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70030" y="5501717"/>
              <a:ext cx="10657205" cy="0"/>
            </a:xfrm>
            <a:prstGeom prst="line">
              <a:avLst/>
            </a:prstGeom>
            <a:ln w="31750">
              <a:gradFill>
                <a:gsLst>
                  <a:gs pos="0">
                    <a:schemeClr val="accent1">
                      <a:hueOff val="-4200000"/>
                    </a:schemeClr>
                  </a:gs>
                  <a:gs pos="100000">
                    <a:schemeClr val="accent1"/>
                  </a:gs>
                </a:gsLst>
              </a:gradFill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" name="流程图: 可选过程 8"/>
            <p:cNvSpPr/>
            <p:nvPr/>
          </p:nvSpPr>
          <p:spPr>
            <a:xfrm>
              <a:off x="1959740" y="5999096"/>
              <a:ext cx="2997835" cy="408940"/>
            </a:xfrm>
            <a:prstGeom prst="flowChartAlternateProcess">
              <a:avLst/>
            </a:prstGeom>
            <a:noFill/>
            <a:ln w="1240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助力非洲，绿色崛起</a:t>
              </a:r>
              <a:endParaRPr lang="zh-CN" altLang="en-US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547139" y="6319453"/>
            <a:ext cx="275200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zh-CN" altLang="en-US" sz="1600" dirty="0">
              <a:solidFill>
                <a:srgbClr val="72B549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96595" y="4035425"/>
            <a:ext cx="10276840" cy="527050"/>
          </a:xfrm>
          <a:prstGeom prst="rect">
            <a:avLst/>
          </a:prstGeom>
          <a:noFill/>
          <a:effectLst/>
        </p:spPr>
        <p:txBody>
          <a:bodyPr wrap="square" rtlCol="0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just"/>
            <a:r>
              <a:rPr lang="en-US" altLang="zh-CN" sz="360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_GBK" panose="02000000000000000000" charset="-122"/>
                <a:ea typeface="方正小标宋_GBK" panose="02000000000000000000" charset="-122"/>
              </a:rPr>
              <a:t>2025</a:t>
            </a:r>
            <a:r>
              <a:rPr lang="zh-CN" altLang="en-US" sz="360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_GBK" panose="02000000000000000000" charset="-122"/>
                <a:ea typeface="方正小标宋_GBK" panose="02000000000000000000" charset="-122"/>
              </a:rPr>
              <a:t>全国商会与境外园区产业协作对接交流活动</a:t>
            </a:r>
            <a:endParaRPr lang="zh-CN" altLang="en-US" sz="3800">
              <a:solidFill>
                <a:srgbClr val="0070C0"/>
              </a:solidFill>
              <a:latin typeface="方正小标宋_GBK" panose="02000000000000000000" charset="-122"/>
              <a:ea typeface="方正小标宋_GBK" panose="02000000000000000000" charset="-122"/>
            </a:endParaRPr>
          </a:p>
          <a:p>
            <a:pPr algn="r"/>
            <a:endParaRPr lang="zh-CN" altLang="en-US" sz="3800">
              <a:solidFill>
                <a:srgbClr val="0070C0"/>
              </a:solidFill>
              <a:latin typeface="方正小标宋_GBK" panose="02000000000000000000" charset="-122"/>
              <a:ea typeface="方正小标宋_GBK" panose="02000000000000000000" charset="-122"/>
            </a:endParaRPr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13" y="5805170"/>
            <a:ext cx="1417320" cy="739775"/>
          </a:xfrm>
          <a:prstGeom prst="rect">
            <a:avLst/>
          </a:prstGeom>
          <a:noFill/>
          <a:ln w="9525">
            <a:noFill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5906770" y="6021070"/>
            <a:ext cx="53746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演讲人：邓愚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2025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14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512445"/>
            <a:ext cx="12146280" cy="6303010"/>
          </a:xfrm>
          <a:prstGeom prst="rect">
            <a:avLst/>
          </a:prstGeom>
        </p:spPr>
      </p:pic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规划定位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 INDUSTRY ORIENTATION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文本框 47"/>
          <p:cNvSpPr txBox="1"/>
          <p:nvPr/>
        </p:nvSpPr>
        <p:spPr>
          <a:xfrm>
            <a:off x="1309054" y="1771726"/>
            <a:ext cx="10654665" cy="939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Rectangle 5"/>
          <p:cNvSpPr>
            <a:spLocks noGrp="1"/>
          </p:cNvSpPr>
          <p:nvPr/>
        </p:nvSpPr>
        <p:spPr>
          <a:xfrm>
            <a:off x="0" y="1340485"/>
            <a:ext cx="12176760" cy="2646045"/>
          </a:xfrm>
          <a:prstGeom prst="rect">
            <a:avLst/>
          </a:prstGeom>
          <a:solidFill>
            <a:schemeClr val="bg1">
              <a:lumMod val="95000"/>
              <a:alpha val="84000"/>
            </a:schemeClr>
          </a:solidFill>
          <a:ln w="9525">
            <a:noFill/>
          </a:ln>
        </p:spPr>
        <p:txBody>
          <a:bodyPr wrap="square" lIns="91440" tIns="45720" rIns="91440" b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0" algn="just" eaLnBrk="1" hangingPunct="1">
              <a:lnSpc>
                <a:spcPct val="150000"/>
              </a:lnSpc>
            </a:pPr>
            <a:r>
              <a:rPr lang="zh-CN" altLang="en-US" sz="2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合作区承接拉各斯经济贸易圈，发挥奥贡州资源（地缘、土地、劳动力等）优势，借鉴中国四十多年来改革开放的发展</a:t>
            </a:r>
            <a:r>
              <a:rPr lang="zh-CN" altLang="en-US" sz="2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经验，形成以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制造业为主</a:t>
            </a:r>
            <a:r>
              <a:rPr lang="zh-CN" altLang="en-US" sz="2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，集物流、研发、会展、生活等于一体的城市综合体。</a:t>
            </a:r>
            <a:endParaRPr lang="zh-CN" altLang="en-US" sz="28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产业定位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 INDUSTRY ORIENTATION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文本框 47"/>
          <p:cNvSpPr txBox="1"/>
          <p:nvPr/>
        </p:nvSpPr>
        <p:spPr>
          <a:xfrm>
            <a:off x="1777049" y="2658821"/>
            <a:ext cx="10654665" cy="939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0" name="Freeform 6"/>
          <p:cNvSpPr/>
          <p:nvPr/>
        </p:nvSpPr>
        <p:spPr bwMode="auto">
          <a:xfrm flipH="1">
            <a:off x="8206646" y="5547070"/>
            <a:ext cx="893867" cy="192303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350"/>
          </a:p>
        </p:txBody>
      </p:sp>
      <p:sp>
        <p:nvSpPr>
          <p:cNvPr id="31" name="Freeform 24"/>
          <p:cNvSpPr/>
          <p:nvPr/>
        </p:nvSpPr>
        <p:spPr>
          <a:xfrm flipH="1">
            <a:off x="7972359" y="5149894"/>
            <a:ext cx="1362439" cy="397176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Freeform 25"/>
          <p:cNvSpPr/>
          <p:nvPr/>
        </p:nvSpPr>
        <p:spPr>
          <a:xfrm flipH="1">
            <a:off x="8349697" y="5819538"/>
            <a:ext cx="607766" cy="129742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Freeform 5"/>
          <p:cNvSpPr/>
          <p:nvPr/>
        </p:nvSpPr>
        <p:spPr bwMode="auto">
          <a:xfrm>
            <a:off x="8544246" y="4382478"/>
            <a:ext cx="177800" cy="525463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4" name="Freeform 6"/>
          <p:cNvSpPr/>
          <p:nvPr/>
        </p:nvSpPr>
        <p:spPr bwMode="auto">
          <a:xfrm>
            <a:off x="8595046" y="4288815"/>
            <a:ext cx="139700" cy="161925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5" name="Freeform 7"/>
          <p:cNvSpPr/>
          <p:nvPr/>
        </p:nvSpPr>
        <p:spPr bwMode="auto">
          <a:xfrm>
            <a:off x="8579171" y="4347553"/>
            <a:ext cx="152400" cy="147638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6" name="Freeform 8"/>
          <p:cNvSpPr/>
          <p:nvPr/>
        </p:nvSpPr>
        <p:spPr bwMode="auto">
          <a:xfrm>
            <a:off x="8568059" y="4888890"/>
            <a:ext cx="46038" cy="76200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7" name="Freeform 9"/>
          <p:cNvSpPr/>
          <p:nvPr/>
        </p:nvSpPr>
        <p:spPr bwMode="auto">
          <a:xfrm>
            <a:off x="8728396" y="4380890"/>
            <a:ext cx="176213" cy="525463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" name="Freeform 10"/>
          <p:cNvSpPr/>
          <p:nvPr/>
        </p:nvSpPr>
        <p:spPr bwMode="auto">
          <a:xfrm>
            <a:off x="8777609" y="4284053"/>
            <a:ext cx="139700" cy="161925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" name="Freeform 11"/>
          <p:cNvSpPr/>
          <p:nvPr/>
        </p:nvSpPr>
        <p:spPr bwMode="auto">
          <a:xfrm>
            <a:off x="8763321" y="4345965"/>
            <a:ext cx="152400" cy="146050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0" name="Freeform 12"/>
          <p:cNvSpPr/>
          <p:nvPr/>
        </p:nvSpPr>
        <p:spPr bwMode="auto">
          <a:xfrm>
            <a:off x="8752209" y="4884128"/>
            <a:ext cx="46038" cy="76200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1" name="Freeform 13"/>
          <p:cNvSpPr/>
          <p:nvPr/>
        </p:nvSpPr>
        <p:spPr bwMode="auto">
          <a:xfrm>
            <a:off x="8888734" y="4384065"/>
            <a:ext cx="41275" cy="266700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44" name="Group 123"/>
          <p:cNvGrpSpPr/>
          <p:nvPr/>
        </p:nvGrpSpPr>
        <p:grpSpPr>
          <a:xfrm>
            <a:off x="7653659" y="4261433"/>
            <a:ext cx="817563" cy="620713"/>
            <a:chOff x="7170738" y="4168775"/>
            <a:chExt cx="817563" cy="620713"/>
          </a:xfrm>
          <a:solidFill>
            <a:srgbClr val="C00000"/>
          </a:solidFill>
        </p:grpSpPr>
        <p:sp>
          <p:nvSpPr>
            <p:cNvPr id="45" name="Freeform 14"/>
            <p:cNvSpPr/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7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8" name="Freeform 17"/>
            <p:cNvSpPr/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9" name="Freeform 18"/>
            <p:cNvSpPr/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50" name="Freeform 19"/>
            <p:cNvSpPr/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51" name="Freeform 20"/>
          <p:cNvSpPr>
            <a:spLocks noEditPoints="1"/>
          </p:cNvSpPr>
          <p:nvPr/>
        </p:nvSpPr>
        <p:spPr bwMode="auto">
          <a:xfrm>
            <a:off x="6988496" y="2142515"/>
            <a:ext cx="477838" cy="503238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2" name="Oval 21"/>
          <p:cNvSpPr>
            <a:spLocks noChangeArrowheads="1"/>
          </p:cNvSpPr>
          <p:nvPr/>
        </p:nvSpPr>
        <p:spPr bwMode="auto">
          <a:xfrm>
            <a:off x="10038084" y="2025040"/>
            <a:ext cx="141288" cy="14128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3" name="Freeform 22"/>
          <p:cNvSpPr/>
          <p:nvPr/>
        </p:nvSpPr>
        <p:spPr bwMode="auto">
          <a:xfrm>
            <a:off x="10088884" y="2129815"/>
            <a:ext cx="222250" cy="463550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4" name="Freeform 23"/>
          <p:cNvSpPr/>
          <p:nvPr/>
        </p:nvSpPr>
        <p:spPr bwMode="auto">
          <a:xfrm>
            <a:off x="9893621" y="2129815"/>
            <a:ext cx="238125" cy="457200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5" name="Freeform 24"/>
          <p:cNvSpPr/>
          <p:nvPr/>
        </p:nvSpPr>
        <p:spPr bwMode="auto">
          <a:xfrm>
            <a:off x="10101584" y="1974240"/>
            <a:ext cx="25400" cy="79375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" name="Freeform 25"/>
          <p:cNvSpPr>
            <a:spLocks noEditPoints="1"/>
          </p:cNvSpPr>
          <p:nvPr/>
        </p:nvSpPr>
        <p:spPr bwMode="auto">
          <a:xfrm>
            <a:off x="8964934" y="1632928"/>
            <a:ext cx="225425" cy="609600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Freeform 26"/>
          <p:cNvSpPr>
            <a:spLocks noEditPoints="1"/>
          </p:cNvSpPr>
          <p:nvPr/>
        </p:nvSpPr>
        <p:spPr bwMode="auto">
          <a:xfrm>
            <a:off x="8771259" y="1825015"/>
            <a:ext cx="611188" cy="22383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" name="Freeform 27"/>
          <p:cNvSpPr>
            <a:spLocks noEditPoints="1"/>
          </p:cNvSpPr>
          <p:nvPr/>
        </p:nvSpPr>
        <p:spPr bwMode="auto">
          <a:xfrm>
            <a:off x="8817296" y="1686903"/>
            <a:ext cx="519113" cy="498475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" name="Freeform 28"/>
          <p:cNvSpPr>
            <a:spLocks noEditPoints="1"/>
          </p:cNvSpPr>
          <p:nvPr/>
        </p:nvSpPr>
        <p:spPr bwMode="auto">
          <a:xfrm>
            <a:off x="8944296" y="1813903"/>
            <a:ext cx="519113" cy="498475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" name="Oval 29"/>
          <p:cNvSpPr>
            <a:spLocks noChangeArrowheads="1"/>
          </p:cNvSpPr>
          <p:nvPr/>
        </p:nvSpPr>
        <p:spPr bwMode="auto">
          <a:xfrm>
            <a:off x="9031609" y="1890103"/>
            <a:ext cx="93663" cy="93663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9750746" y="1459890"/>
            <a:ext cx="257175" cy="487363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2" name="Rectangle 31"/>
          <p:cNvSpPr>
            <a:spLocks noChangeArrowheads="1"/>
          </p:cNvSpPr>
          <p:nvPr/>
        </p:nvSpPr>
        <p:spPr bwMode="auto">
          <a:xfrm>
            <a:off x="9622159" y="1458303"/>
            <a:ext cx="65088" cy="474663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3" name="Freeform 32"/>
          <p:cNvSpPr>
            <a:spLocks noEditPoints="1"/>
          </p:cNvSpPr>
          <p:nvPr/>
        </p:nvSpPr>
        <p:spPr bwMode="auto">
          <a:xfrm>
            <a:off x="7513959" y="3849078"/>
            <a:ext cx="561975" cy="411163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15" name="Group 127"/>
          <p:cNvGrpSpPr/>
          <p:nvPr/>
        </p:nvGrpSpPr>
        <p:grpSpPr>
          <a:xfrm>
            <a:off x="9093521" y="4260240"/>
            <a:ext cx="508001" cy="654050"/>
            <a:chOff x="8610600" y="4127500"/>
            <a:chExt cx="508001" cy="654050"/>
          </a:xfrm>
          <a:solidFill>
            <a:srgbClr val="C00000"/>
          </a:solidFill>
        </p:grpSpPr>
        <p:sp>
          <p:nvSpPr>
            <p:cNvPr id="16" name="Freeform 33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66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67" name="Freeform 35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7" name="Freeform 36"/>
            <p:cNvSpPr/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69" name="Freeform 37"/>
            <p:cNvSpPr/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70" name="Freeform 38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71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72" name="Freeform 40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73" name="Freeform 41"/>
          <p:cNvSpPr>
            <a:spLocks noEditPoints="1"/>
          </p:cNvSpPr>
          <p:nvPr/>
        </p:nvSpPr>
        <p:spPr bwMode="auto">
          <a:xfrm>
            <a:off x="9514209" y="3599840"/>
            <a:ext cx="428625" cy="390525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4" name="Freeform 42"/>
          <p:cNvSpPr/>
          <p:nvPr/>
        </p:nvSpPr>
        <p:spPr bwMode="auto">
          <a:xfrm>
            <a:off x="9625334" y="3960203"/>
            <a:ext cx="92075" cy="198438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5" name="Freeform 43"/>
          <p:cNvSpPr/>
          <p:nvPr/>
        </p:nvSpPr>
        <p:spPr bwMode="auto">
          <a:xfrm>
            <a:off x="9587234" y="4020528"/>
            <a:ext cx="130175" cy="268288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6" name="Freeform 44"/>
          <p:cNvSpPr/>
          <p:nvPr/>
        </p:nvSpPr>
        <p:spPr bwMode="auto">
          <a:xfrm>
            <a:off x="8398196" y="1015390"/>
            <a:ext cx="523875" cy="47942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7" name="Freeform 45"/>
          <p:cNvSpPr>
            <a:spLocks noEditPoints="1"/>
          </p:cNvSpPr>
          <p:nvPr/>
        </p:nvSpPr>
        <p:spPr bwMode="auto">
          <a:xfrm>
            <a:off x="8242621" y="3676040"/>
            <a:ext cx="638175" cy="528638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8" name="Freeform 46"/>
          <p:cNvSpPr>
            <a:spLocks noEditPoints="1"/>
          </p:cNvSpPr>
          <p:nvPr/>
        </p:nvSpPr>
        <p:spPr bwMode="auto">
          <a:xfrm>
            <a:off x="9371334" y="2623528"/>
            <a:ext cx="819150" cy="955675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9" name="Freeform 47"/>
          <p:cNvSpPr>
            <a:spLocks noEditPoints="1"/>
          </p:cNvSpPr>
          <p:nvPr/>
        </p:nvSpPr>
        <p:spPr bwMode="auto">
          <a:xfrm>
            <a:off x="9992046" y="2902928"/>
            <a:ext cx="354013" cy="695325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4" name="Freeform 48"/>
          <p:cNvSpPr>
            <a:spLocks noEditPoints="1"/>
          </p:cNvSpPr>
          <p:nvPr/>
        </p:nvSpPr>
        <p:spPr bwMode="auto">
          <a:xfrm>
            <a:off x="8756971" y="2991828"/>
            <a:ext cx="579438" cy="579438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5" name="Freeform 49"/>
          <p:cNvSpPr/>
          <p:nvPr/>
        </p:nvSpPr>
        <p:spPr bwMode="auto">
          <a:xfrm>
            <a:off x="8863334" y="3175978"/>
            <a:ext cx="288925" cy="15240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86" name="Group 126"/>
          <p:cNvGrpSpPr/>
          <p:nvPr/>
        </p:nvGrpSpPr>
        <p:grpSpPr>
          <a:xfrm>
            <a:off x="8988746" y="3737953"/>
            <a:ext cx="454025" cy="431800"/>
            <a:chOff x="8505825" y="3605213"/>
            <a:chExt cx="454025" cy="431800"/>
          </a:xfrm>
        </p:grpSpPr>
        <p:sp>
          <p:nvSpPr>
            <p:cNvPr id="87" name="Freeform 50"/>
            <p:cNvSpPr/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88" name="Freeform 51"/>
            <p:cNvSpPr/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89" name="Freeform 52"/>
          <p:cNvSpPr/>
          <p:nvPr/>
        </p:nvSpPr>
        <p:spPr bwMode="auto">
          <a:xfrm>
            <a:off x="7588571" y="1167790"/>
            <a:ext cx="679450" cy="55245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0" name="Freeform 53"/>
          <p:cNvSpPr/>
          <p:nvPr/>
        </p:nvSpPr>
        <p:spPr bwMode="auto">
          <a:xfrm>
            <a:off x="8104509" y="1137628"/>
            <a:ext cx="187325" cy="257175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1" name="Freeform 54"/>
          <p:cNvSpPr/>
          <p:nvPr/>
        </p:nvSpPr>
        <p:spPr bwMode="auto">
          <a:xfrm>
            <a:off x="7677471" y="1313840"/>
            <a:ext cx="514350" cy="336550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2" name="Freeform 55"/>
          <p:cNvSpPr>
            <a:spLocks noEditPoints="1"/>
          </p:cNvSpPr>
          <p:nvPr/>
        </p:nvSpPr>
        <p:spPr bwMode="auto">
          <a:xfrm>
            <a:off x="7258371" y="1609115"/>
            <a:ext cx="296863" cy="520700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3" name="Freeform 56"/>
          <p:cNvSpPr>
            <a:spLocks noEditPoints="1"/>
          </p:cNvSpPr>
          <p:nvPr/>
        </p:nvSpPr>
        <p:spPr bwMode="auto">
          <a:xfrm>
            <a:off x="6988496" y="2699728"/>
            <a:ext cx="555625" cy="604838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4" name="Freeform 57"/>
          <p:cNvSpPr>
            <a:spLocks noEditPoints="1"/>
          </p:cNvSpPr>
          <p:nvPr/>
        </p:nvSpPr>
        <p:spPr bwMode="auto">
          <a:xfrm>
            <a:off x="9037959" y="1136040"/>
            <a:ext cx="528638" cy="51911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5" name="Freeform 58"/>
          <p:cNvSpPr>
            <a:spLocks noEditPoints="1"/>
          </p:cNvSpPr>
          <p:nvPr/>
        </p:nvSpPr>
        <p:spPr bwMode="auto">
          <a:xfrm>
            <a:off x="7170551" y="3301664"/>
            <a:ext cx="514350" cy="520700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6" name="Rectangle 59"/>
          <p:cNvSpPr>
            <a:spLocks noChangeArrowheads="1"/>
          </p:cNvSpPr>
          <p:nvPr/>
        </p:nvSpPr>
        <p:spPr bwMode="auto">
          <a:xfrm>
            <a:off x="9166546" y="2807678"/>
            <a:ext cx="627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7" name="Rectangle 60"/>
          <p:cNvSpPr>
            <a:spLocks noChangeArrowheads="1"/>
          </p:cNvSpPr>
          <p:nvPr/>
        </p:nvSpPr>
        <p:spPr bwMode="auto">
          <a:xfrm>
            <a:off x="9191946" y="2744178"/>
            <a:ext cx="5762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8" name="Rectangle 61"/>
          <p:cNvSpPr>
            <a:spLocks noChangeArrowheads="1"/>
          </p:cNvSpPr>
          <p:nvPr/>
        </p:nvSpPr>
        <p:spPr bwMode="auto">
          <a:xfrm>
            <a:off x="9418959" y="2679090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9" name="Rectangle 62"/>
          <p:cNvSpPr>
            <a:spLocks noChangeArrowheads="1"/>
          </p:cNvSpPr>
          <p:nvPr/>
        </p:nvSpPr>
        <p:spPr bwMode="auto">
          <a:xfrm>
            <a:off x="9441184" y="2445728"/>
            <a:ext cx="77788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0" name="Rectangle 63"/>
          <p:cNvSpPr>
            <a:spLocks noChangeArrowheads="1"/>
          </p:cNvSpPr>
          <p:nvPr/>
        </p:nvSpPr>
        <p:spPr bwMode="auto">
          <a:xfrm>
            <a:off x="9418959" y="2433028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1" name="Rectangle 64"/>
          <p:cNvSpPr>
            <a:spLocks noChangeArrowheads="1"/>
          </p:cNvSpPr>
          <p:nvPr/>
        </p:nvSpPr>
        <p:spPr bwMode="auto">
          <a:xfrm>
            <a:off x="9604696" y="2679090"/>
            <a:ext cx="119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2" name="Rectangle 65"/>
          <p:cNvSpPr>
            <a:spLocks noChangeArrowheads="1"/>
          </p:cNvSpPr>
          <p:nvPr/>
        </p:nvSpPr>
        <p:spPr bwMode="auto">
          <a:xfrm>
            <a:off x="9625334" y="2445728"/>
            <a:ext cx="76200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3" name="Rectangle 66"/>
          <p:cNvSpPr>
            <a:spLocks noChangeArrowheads="1"/>
          </p:cNvSpPr>
          <p:nvPr/>
        </p:nvSpPr>
        <p:spPr bwMode="auto">
          <a:xfrm>
            <a:off x="9604696" y="2433028"/>
            <a:ext cx="119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4" name="Rectangle 67"/>
          <p:cNvSpPr>
            <a:spLocks noChangeArrowheads="1"/>
          </p:cNvSpPr>
          <p:nvPr/>
        </p:nvSpPr>
        <p:spPr bwMode="auto">
          <a:xfrm>
            <a:off x="9236396" y="2679090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5" name="Rectangle 68"/>
          <p:cNvSpPr>
            <a:spLocks noChangeArrowheads="1"/>
          </p:cNvSpPr>
          <p:nvPr/>
        </p:nvSpPr>
        <p:spPr bwMode="auto">
          <a:xfrm>
            <a:off x="9257034" y="2445728"/>
            <a:ext cx="79375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6" name="Rectangle 69"/>
          <p:cNvSpPr>
            <a:spLocks noChangeArrowheads="1"/>
          </p:cNvSpPr>
          <p:nvPr/>
        </p:nvSpPr>
        <p:spPr bwMode="auto">
          <a:xfrm>
            <a:off x="9236396" y="2433028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7" name="Rectangle 70"/>
          <p:cNvSpPr>
            <a:spLocks noChangeArrowheads="1"/>
          </p:cNvSpPr>
          <p:nvPr/>
        </p:nvSpPr>
        <p:spPr bwMode="auto">
          <a:xfrm>
            <a:off x="9191946" y="2363178"/>
            <a:ext cx="5762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8" name="Freeform 71"/>
          <p:cNvSpPr/>
          <p:nvPr/>
        </p:nvSpPr>
        <p:spPr bwMode="auto">
          <a:xfrm>
            <a:off x="9191946" y="2179028"/>
            <a:ext cx="576263" cy="184150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9" name="Freeform 72"/>
          <p:cNvSpPr>
            <a:spLocks noEditPoints="1"/>
          </p:cNvSpPr>
          <p:nvPr/>
        </p:nvSpPr>
        <p:spPr bwMode="auto">
          <a:xfrm>
            <a:off x="7607621" y="2345715"/>
            <a:ext cx="800100" cy="522288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0" name="Freeform 73"/>
          <p:cNvSpPr>
            <a:spLocks noEditPoints="1"/>
          </p:cNvSpPr>
          <p:nvPr/>
        </p:nvSpPr>
        <p:spPr bwMode="auto">
          <a:xfrm>
            <a:off x="9372921" y="2918803"/>
            <a:ext cx="187325" cy="32702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1" name="Freeform 74"/>
          <p:cNvSpPr>
            <a:spLocks noEditPoints="1"/>
          </p:cNvSpPr>
          <p:nvPr/>
        </p:nvSpPr>
        <p:spPr bwMode="auto">
          <a:xfrm>
            <a:off x="7737796" y="1798028"/>
            <a:ext cx="376238" cy="460375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2" name="Freeform 75"/>
          <p:cNvSpPr>
            <a:spLocks noEditPoints="1"/>
          </p:cNvSpPr>
          <p:nvPr/>
        </p:nvSpPr>
        <p:spPr bwMode="auto">
          <a:xfrm>
            <a:off x="8461696" y="2282215"/>
            <a:ext cx="569913" cy="571500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3" name="Freeform 76"/>
          <p:cNvSpPr>
            <a:spLocks noEditPoints="1"/>
          </p:cNvSpPr>
          <p:nvPr/>
        </p:nvSpPr>
        <p:spPr bwMode="auto">
          <a:xfrm>
            <a:off x="7893371" y="3018815"/>
            <a:ext cx="642938" cy="487363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4" name="Freeform 77"/>
          <p:cNvSpPr/>
          <p:nvPr/>
        </p:nvSpPr>
        <p:spPr bwMode="auto">
          <a:xfrm>
            <a:off x="8174359" y="2304440"/>
            <a:ext cx="214313" cy="160338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5" name="Freeform 78"/>
          <p:cNvSpPr/>
          <p:nvPr/>
        </p:nvSpPr>
        <p:spPr bwMode="auto">
          <a:xfrm>
            <a:off x="8269609" y="2263165"/>
            <a:ext cx="58738" cy="73025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6" name="Freeform 79"/>
          <p:cNvSpPr>
            <a:spLocks noEditPoints="1"/>
          </p:cNvSpPr>
          <p:nvPr/>
        </p:nvSpPr>
        <p:spPr bwMode="auto">
          <a:xfrm>
            <a:off x="7936234" y="3599840"/>
            <a:ext cx="225425" cy="312738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7" name="Freeform 80"/>
          <p:cNvSpPr>
            <a:spLocks noEditPoints="1"/>
          </p:cNvSpPr>
          <p:nvPr/>
        </p:nvSpPr>
        <p:spPr bwMode="auto">
          <a:xfrm>
            <a:off x="9668196" y="1996465"/>
            <a:ext cx="282575" cy="309563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8" name="Freeform 81"/>
          <p:cNvSpPr>
            <a:spLocks noEditPoints="1"/>
          </p:cNvSpPr>
          <p:nvPr/>
        </p:nvSpPr>
        <p:spPr bwMode="auto">
          <a:xfrm>
            <a:off x="8255321" y="1580540"/>
            <a:ext cx="427038" cy="614363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9" name="Freeform 82"/>
          <p:cNvSpPr>
            <a:spLocks noEditPoints="1"/>
          </p:cNvSpPr>
          <p:nvPr/>
        </p:nvSpPr>
        <p:spPr bwMode="auto">
          <a:xfrm>
            <a:off x="8102921" y="1493228"/>
            <a:ext cx="246063" cy="217488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0" name="Freeform 83"/>
          <p:cNvSpPr/>
          <p:nvPr/>
        </p:nvSpPr>
        <p:spPr bwMode="auto">
          <a:xfrm>
            <a:off x="8033071" y="1623403"/>
            <a:ext cx="107950" cy="68263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1" name="Freeform 84"/>
          <p:cNvSpPr/>
          <p:nvPr/>
        </p:nvSpPr>
        <p:spPr bwMode="auto">
          <a:xfrm>
            <a:off x="7964809" y="1632928"/>
            <a:ext cx="146050" cy="88900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2" name="Freeform 85"/>
          <p:cNvSpPr>
            <a:spLocks noEditPoints="1"/>
          </p:cNvSpPr>
          <p:nvPr/>
        </p:nvSpPr>
        <p:spPr bwMode="auto">
          <a:xfrm>
            <a:off x="7880671" y="2791803"/>
            <a:ext cx="446088" cy="158750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3" name="Freeform 86"/>
          <p:cNvSpPr/>
          <p:nvPr/>
        </p:nvSpPr>
        <p:spPr bwMode="auto">
          <a:xfrm>
            <a:off x="9728521" y="3201378"/>
            <a:ext cx="246063" cy="31591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4" name="Freeform 87"/>
          <p:cNvSpPr/>
          <p:nvPr/>
        </p:nvSpPr>
        <p:spPr bwMode="auto">
          <a:xfrm>
            <a:off x="9868221" y="3190265"/>
            <a:ext cx="119063" cy="82550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5" name="Freeform 88"/>
          <p:cNvSpPr/>
          <p:nvPr/>
        </p:nvSpPr>
        <p:spPr bwMode="auto">
          <a:xfrm>
            <a:off x="9776146" y="3255353"/>
            <a:ext cx="163513" cy="227013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6" name="Freeform 89"/>
          <p:cNvSpPr>
            <a:spLocks noEditPoints="1"/>
          </p:cNvSpPr>
          <p:nvPr/>
        </p:nvSpPr>
        <p:spPr bwMode="auto">
          <a:xfrm>
            <a:off x="9395146" y="1963128"/>
            <a:ext cx="222250" cy="161925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7" name="Freeform 90"/>
          <p:cNvSpPr/>
          <p:nvPr/>
        </p:nvSpPr>
        <p:spPr bwMode="auto">
          <a:xfrm>
            <a:off x="7542534" y="3023578"/>
            <a:ext cx="206375" cy="266700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8" name="Freeform 91"/>
          <p:cNvSpPr/>
          <p:nvPr/>
        </p:nvSpPr>
        <p:spPr bwMode="auto">
          <a:xfrm>
            <a:off x="7529834" y="3014053"/>
            <a:ext cx="101600" cy="69850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9" name="Freeform 92"/>
          <p:cNvSpPr/>
          <p:nvPr/>
        </p:nvSpPr>
        <p:spPr bwMode="auto">
          <a:xfrm>
            <a:off x="7571109" y="3071203"/>
            <a:ext cx="139700" cy="19208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0" name="Freeform 93"/>
          <p:cNvSpPr>
            <a:spLocks noEditPoints="1"/>
          </p:cNvSpPr>
          <p:nvPr/>
        </p:nvSpPr>
        <p:spPr bwMode="auto">
          <a:xfrm>
            <a:off x="8903021" y="4674578"/>
            <a:ext cx="219075" cy="239713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1" name="Freeform 94"/>
          <p:cNvSpPr/>
          <p:nvPr/>
        </p:nvSpPr>
        <p:spPr bwMode="auto">
          <a:xfrm>
            <a:off x="8637909" y="3095015"/>
            <a:ext cx="63500" cy="60325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2" name="Freeform 95"/>
          <p:cNvSpPr/>
          <p:nvPr/>
        </p:nvSpPr>
        <p:spPr bwMode="auto">
          <a:xfrm>
            <a:off x="8623621" y="2912453"/>
            <a:ext cx="58738" cy="196850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3" name="Freeform 96"/>
          <p:cNvSpPr/>
          <p:nvPr/>
        </p:nvSpPr>
        <p:spPr bwMode="auto">
          <a:xfrm>
            <a:off x="8664896" y="2944203"/>
            <a:ext cx="127000" cy="169863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4" name="Freeform 97"/>
          <p:cNvSpPr/>
          <p:nvPr/>
        </p:nvSpPr>
        <p:spPr bwMode="auto">
          <a:xfrm>
            <a:off x="8653784" y="3141053"/>
            <a:ext cx="15875" cy="31750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5" name="Freeform 98"/>
          <p:cNvSpPr>
            <a:spLocks noEditPoints="1"/>
          </p:cNvSpPr>
          <p:nvPr/>
        </p:nvSpPr>
        <p:spPr bwMode="auto">
          <a:xfrm>
            <a:off x="8602984" y="1532915"/>
            <a:ext cx="220663" cy="236538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170" name="矩形 5"/>
          <p:cNvSpPr>
            <a:spLocks noGrp="1"/>
          </p:cNvSpPr>
          <p:nvPr/>
        </p:nvSpPr>
        <p:spPr>
          <a:xfrm>
            <a:off x="913130" y="1884045"/>
            <a:ext cx="5492750" cy="27311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lvl="0">
              <a:defRPr sz="2800" kern="1200"/>
            </a:lvl1pPr>
            <a:lvl2pPr lvl="1">
              <a:defRPr sz="2400" kern="1200"/>
            </a:lvl2pPr>
            <a:lvl3pPr lvl="2">
              <a:defRPr sz="2000" kern="1200"/>
            </a:lvl3pPr>
            <a:lvl4pPr lvl="3">
              <a:defRPr sz="1800" kern="1200"/>
            </a:lvl4pPr>
            <a:lvl5pPr lvl="4">
              <a:defRPr sz="1800" kern="1200"/>
            </a:lvl5pPr>
          </a:lstStyle>
          <a:p>
            <a:pPr marL="0" lvl="0" indent="0" algn="just">
              <a:lnSpc>
                <a:spcPct val="100000"/>
              </a:lnSpc>
              <a:buNone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合作区的产业定位以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轻工、家具、建材、五金、木材加工、医疗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等行业为龙头，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原材料加工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为主体，工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程、营销和贸易并进发展。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800215" y="2056130"/>
            <a:ext cx="635" cy="1930400"/>
          </a:xfrm>
          <a:prstGeom prst="line">
            <a:avLst/>
          </a:prstGeom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500"/>
                            </p:stCondLst>
                            <p:childTnLst>
                              <p:par>
                                <p:cTn id="3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5" grpId="0" bldLvl="0" animBg="1"/>
      <p:bldP spid="7" grpId="0" bldLvl="0" animBg="1"/>
      <p:bldP spid="40" grpId="0" bldLvl="0" animBg="1"/>
      <p:bldP spid="41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8" grpId="0" bldLvl="0" animBg="1"/>
      <p:bldP spid="9" grpId="0" bldLvl="0" animBg="1"/>
      <p:bldP spid="10" grpId="0" bldLvl="0" animBg="1"/>
      <p:bldP spid="12" grpId="0" bldLvl="0" animBg="1"/>
      <p:bldP spid="13" grpId="0" bldLvl="0" animBg="1"/>
      <p:bldP spid="14" grpId="0" bldLvl="0" animBg="1"/>
      <p:bldP spid="62" grpId="0" bldLvl="0" animBg="1"/>
      <p:bldP spid="63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4" grpId="0" bldLvl="0" animBg="1"/>
      <p:bldP spid="85" grpId="0" bldLvl="0" animBg="1"/>
      <p:bldP spid="89" grpId="0" bldLvl="0" animBg="1"/>
      <p:bldP spid="90" grpId="0" bldLvl="0" animBg="1"/>
      <p:bldP spid="91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99" grpId="0" bldLvl="0" animBg="1"/>
      <p:bldP spid="100" grpId="0" bldLvl="0" animBg="1"/>
      <p:bldP spid="101" grpId="0" bldLvl="0" animBg="1"/>
      <p:bldP spid="102" grpId="0" bldLvl="0" animBg="1"/>
      <p:bldP spid="103" grpId="0" bldLvl="0" animBg="1"/>
      <p:bldP spid="104" grpId="0" bldLvl="0" animBg="1"/>
      <p:bldP spid="105" grpId="0" bldLvl="0" animBg="1"/>
      <p:bldP spid="106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111" grpId="0" bldLvl="0" animBg="1"/>
      <p:bldP spid="112" grpId="0" bldLvl="0" animBg="1"/>
      <p:bldP spid="113" grpId="0" bldLvl="0" animBg="1"/>
      <p:bldP spid="114" grpId="0" bldLvl="0" animBg="1"/>
      <p:bldP spid="115" grpId="0" bldLvl="0" animBg="1"/>
      <p:bldP spid="116" grpId="0" bldLvl="0" animBg="1"/>
      <p:bldP spid="117" grpId="0" bldLvl="0" animBg="1"/>
      <p:bldP spid="118" grpId="0" bldLvl="0" animBg="1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29" grpId="0" bldLvl="0" animBg="1"/>
      <p:bldP spid="130" grpId="0" bldLvl="0" animBg="1"/>
      <p:bldP spid="131" grpId="0" bldLvl="0" animBg="1"/>
      <p:bldP spid="132" grpId="0" bldLvl="0" animBg="1"/>
      <p:bldP spid="133" grpId="0" bldLvl="0" animBg="1"/>
      <p:bldP spid="134" grpId="0" bldLvl="0" animBg="1"/>
      <p:bldP spid="135" grpId="0" bldLvl="0" animBg="1"/>
      <p:bldP spid="71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1254760"/>
            <a:ext cx="5160010" cy="2724150"/>
          </a:xfrm>
          <a:prstGeom prst="rect">
            <a:avLst/>
          </a:prstGeom>
        </p:spPr>
      </p:pic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基础设施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INFRASTRUCTURE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984885" y="1254125"/>
            <a:ext cx="5080000" cy="4919345"/>
            <a:chOff x="664369" y="1081088"/>
            <a:chExt cx="3651250" cy="4919029"/>
          </a:xfrm>
        </p:grpSpPr>
        <p:sp>
          <p:nvSpPr>
            <p:cNvPr id="34" name="矩形 33"/>
            <p:cNvSpPr/>
            <p:nvPr>
              <p:custDataLst>
                <p:tags r:id="rId2"/>
              </p:custDataLst>
            </p:nvPr>
          </p:nvSpPr>
          <p:spPr>
            <a:xfrm>
              <a:off x="664369" y="3929318"/>
              <a:ext cx="3651250" cy="207079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35" name="图片 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3895" y="1081088"/>
              <a:ext cx="3632198" cy="272414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" name="文本框 35"/>
            <p:cNvSpPr txBox="1"/>
            <p:nvPr>
              <p:custDataLst>
                <p:tags r:id="rId5"/>
              </p:custDataLst>
            </p:nvPr>
          </p:nvSpPr>
          <p:spPr>
            <a:xfrm>
              <a:off x="772994" y="4367002"/>
              <a:ext cx="3371929" cy="101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合作区外</a:t>
              </a:r>
              <a:r>
                <a:rPr lang="en-US" altLang="zh-CN" sz="20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10.25KM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高速公路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双向4车道的混凝土高速公路已建成通车</a:t>
              </a:r>
              <a:endPara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08701" y="4104005"/>
            <a:ext cx="5145404" cy="2070735"/>
            <a:chOff x="6529764" y="3931556"/>
            <a:chExt cx="3663003" cy="2070702"/>
          </a:xfrm>
        </p:grpSpPr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6529764" y="3931556"/>
              <a:ext cx="3663003" cy="207070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" name="文本框 12"/>
            <p:cNvSpPr txBox="1"/>
            <p:nvPr>
              <p:custDataLst>
                <p:tags r:id="rId7"/>
              </p:custDataLst>
            </p:nvPr>
          </p:nvSpPr>
          <p:spPr>
            <a:xfrm>
              <a:off x="6800997" y="4554481"/>
              <a:ext cx="3056798" cy="553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合作</a:t>
              </a: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区内主干道已全面贯通产业片区</a:t>
              </a:r>
              <a:endPara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</p:txBody>
        </p:sp>
      </p:grpSp>
    </p:spTree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104255" y="1301115"/>
            <a:ext cx="513461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84885" y="1300480"/>
            <a:ext cx="5061585" cy="2724785"/>
          </a:xfrm>
          <a:prstGeom prst="rect">
            <a:avLst/>
          </a:prstGeom>
        </p:spPr>
      </p:pic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基础设施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INFRASTRUCTURE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984885" y="4148893"/>
            <a:ext cx="5080000" cy="2070932"/>
            <a:chOff x="664369" y="3929318"/>
            <a:chExt cx="3651250" cy="2070799"/>
          </a:xfrm>
        </p:grpSpPr>
        <p:sp>
          <p:nvSpPr>
            <p:cNvPr id="34" name="矩形 33"/>
            <p:cNvSpPr/>
            <p:nvPr>
              <p:custDataLst>
                <p:tags r:id="rId5"/>
              </p:custDataLst>
            </p:nvPr>
          </p:nvSpPr>
          <p:spPr>
            <a:xfrm>
              <a:off x="664369" y="3929318"/>
              <a:ext cx="3651250" cy="207079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36" name="文本框 35"/>
            <p:cNvSpPr txBox="1"/>
            <p:nvPr>
              <p:custDataLst>
                <p:tags r:id="rId6"/>
              </p:custDataLst>
            </p:nvPr>
          </p:nvSpPr>
          <p:spPr>
            <a:xfrm>
              <a:off x="987961" y="4153656"/>
              <a:ext cx="3073440" cy="1476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壳牌公司供气管道已铺设园区</a:t>
              </a:r>
              <a:endPara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园区内配备液化气储气站、压缩天然气，</a:t>
              </a:r>
              <a:r>
                <a:rPr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确保全天候向企业供气</a:t>
              </a:r>
              <a:endParaRPr sz="2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08701" y="4150360"/>
            <a:ext cx="5145404" cy="2070735"/>
            <a:chOff x="6529764" y="3931556"/>
            <a:chExt cx="3663003" cy="2070702"/>
          </a:xfrm>
        </p:grpSpPr>
        <p:sp>
          <p:nvSpPr>
            <p:cNvPr id="11" name="矩形 10"/>
            <p:cNvSpPr/>
            <p:nvPr>
              <p:custDataLst>
                <p:tags r:id="rId7"/>
              </p:custDataLst>
            </p:nvPr>
          </p:nvSpPr>
          <p:spPr>
            <a:xfrm>
              <a:off x="6529764" y="3931556"/>
              <a:ext cx="3663003" cy="207070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" name="文本框 12"/>
            <p:cNvSpPr txBox="1"/>
            <p:nvPr>
              <p:custDataLst>
                <p:tags r:id="rId8"/>
              </p:custDataLst>
            </p:nvPr>
          </p:nvSpPr>
          <p:spPr>
            <a:xfrm>
              <a:off x="6579038" y="3978545"/>
              <a:ext cx="3527839" cy="1937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园区规划总装机容量为</a:t>
              </a:r>
              <a:r>
                <a:rPr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200兆瓦</a:t>
              </a:r>
              <a:endPara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目前已建成</a:t>
              </a:r>
              <a:r>
                <a:rPr 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80</a:t>
              </a: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兆瓦，且园区内已铺设好输变电管线网络，并提供供电设施维护服务</a:t>
              </a:r>
              <a:r>
                <a:rPr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，负责保障企业全天24小时不间断供电</a:t>
              </a:r>
              <a:endParaRPr sz="2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</p:txBody>
        </p:sp>
      </p:grpSp>
    </p:spTree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r="6108"/>
          <a:stretch>
            <a:fillRect/>
          </a:stretch>
        </p:blipFill>
        <p:spPr>
          <a:xfrm>
            <a:off x="6095365" y="1254760"/>
            <a:ext cx="5137150" cy="272542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4250" y="1254760"/>
            <a:ext cx="5062220" cy="2720975"/>
          </a:xfrm>
          <a:prstGeom prst="rect">
            <a:avLst/>
          </a:prstGeom>
        </p:spPr>
      </p:pic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基础设施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INFRASTRUCTURE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984885" y="4103808"/>
            <a:ext cx="5080000" cy="2070932"/>
            <a:chOff x="664369" y="3929318"/>
            <a:chExt cx="3651250" cy="2070799"/>
          </a:xfrm>
        </p:grpSpPr>
        <p:sp>
          <p:nvSpPr>
            <p:cNvPr id="34" name="矩形 33"/>
            <p:cNvSpPr/>
            <p:nvPr>
              <p:custDataLst>
                <p:tags r:id="rId5"/>
              </p:custDataLst>
            </p:nvPr>
          </p:nvSpPr>
          <p:spPr>
            <a:xfrm>
              <a:off x="664369" y="3929318"/>
              <a:ext cx="3651250" cy="207079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36" name="文本框 35"/>
            <p:cNvSpPr txBox="1"/>
            <p:nvPr>
              <p:custDataLst>
                <p:tags r:id="rId6"/>
              </p:custDataLst>
            </p:nvPr>
          </p:nvSpPr>
          <p:spPr>
            <a:xfrm>
              <a:off x="987961" y="4297156"/>
              <a:ext cx="3073440" cy="101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合作</a:t>
              </a: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区保障供水</a:t>
              </a:r>
              <a:endPara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满足企业工业及生活用水需求</a:t>
              </a:r>
              <a:endPara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08701" y="4105275"/>
            <a:ext cx="5145404" cy="2070735"/>
            <a:chOff x="6529764" y="3931556"/>
            <a:chExt cx="3663003" cy="2070702"/>
          </a:xfrm>
        </p:grpSpPr>
        <p:sp>
          <p:nvSpPr>
            <p:cNvPr id="11" name="矩形 10"/>
            <p:cNvSpPr/>
            <p:nvPr>
              <p:custDataLst>
                <p:tags r:id="rId7"/>
              </p:custDataLst>
            </p:nvPr>
          </p:nvSpPr>
          <p:spPr>
            <a:xfrm>
              <a:off x="6529764" y="3931556"/>
              <a:ext cx="3663003" cy="207070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" name="文本框 12"/>
            <p:cNvSpPr txBox="1"/>
            <p:nvPr>
              <p:custDataLst>
                <p:tags r:id="rId8"/>
              </p:custDataLst>
            </p:nvPr>
          </p:nvSpPr>
          <p:spPr>
            <a:xfrm>
              <a:off x="6778394" y="4335409"/>
              <a:ext cx="3223154" cy="1014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中国电信已经入园，</a:t>
              </a:r>
              <a:r>
                <a:rPr 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合作</a:t>
              </a:r>
              <a:r>
                <a:rPr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 Light" panose="020B0502040204020203" charset="-122"/>
                </a:rPr>
                <a:t>区内已覆盖3G、4G网络信号</a:t>
              </a:r>
              <a:endParaRPr 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charset="-122"/>
              </a:endParaRPr>
            </a:p>
          </p:txBody>
        </p:sp>
      </p:grpSp>
    </p:spTree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其他配套设施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INFRASTRUCTURE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3166226" y="3051809"/>
            <a:ext cx="176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中国饭店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166226" y="5646887"/>
            <a:ext cx="176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中国超市</a:t>
            </a:r>
            <a:endParaRPr lang="zh-CN" altLang="en-US" sz="2400" dirty="0"/>
          </a:p>
        </p:txBody>
      </p:sp>
      <p:pic>
        <p:nvPicPr>
          <p:cNvPr id="2" name="图片 1" descr="冰箱里有许多饮料&#10;&#10;中度可信度描述已自动生成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13"/>
          <a:stretch>
            <a:fillRect/>
          </a:stretch>
        </p:blipFill>
        <p:spPr>
          <a:xfrm>
            <a:off x="2381719" y="3738853"/>
            <a:ext cx="3338963" cy="19080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719" y="1143775"/>
            <a:ext cx="3338961" cy="1908034"/>
          </a:xfrm>
          <a:prstGeom prst="rect">
            <a:avLst/>
          </a:prstGeom>
          <a:noFill/>
        </p:spPr>
      </p:pic>
      <p:pic>
        <p:nvPicPr>
          <p:cNvPr id="8" name="图片 7" descr="草地上有围栏&#10;&#10;描述已自动生成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72" b="15572"/>
          <a:stretch>
            <a:fillRect/>
          </a:stretch>
        </p:blipFill>
        <p:spPr>
          <a:xfrm>
            <a:off x="6496973" y="3429000"/>
            <a:ext cx="3338961" cy="2221558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6342135" y="5634676"/>
            <a:ext cx="364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各类球场以及健身房设施</a:t>
            </a:r>
            <a:endParaRPr lang="zh-CN" altLang="en-US" sz="2400" dirty="0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" t="14686" r="99"/>
          <a:stretch>
            <a:fillRect/>
          </a:stretch>
        </p:blipFill>
        <p:spPr>
          <a:xfrm>
            <a:off x="6496973" y="1152739"/>
            <a:ext cx="3338961" cy="1899070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6442075" y="3121025"/>
            <a:ext cx="354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酒店为短期考察提供住宿</a:t>
            </a:r>
            <a:endParaRPr lang="zh-CN" altLang="en-US" sz="2400" dirty="0"/>
          </a:p>
        </p:txBody>
      </p:sp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其他配套设施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INFRASTRUCTURE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242207" y="3139063"/>
            <a:ext cx="176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汽修中心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8632292" y="3144372"/>
            <a:ext cx="303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/>
              <a:t>Zenith</a:t>
            </a:r>
            <a:r>
              <a:rPr lang="zh-CN" altLang="en-US" sz="2400" dirty="0"/>
              <a:t>、</a:t>
            </a:r>
            <a:r>
              <a:rPr lang="en-US" altLang="zh-CN" sz="2400" dirty="0"/>
              <a:t>Wema</a:t>
            </a:r>
            <a:r>
              <a:rPr lang="zh-CN" altLang="en-US" sz="2400" dirty="0"/>
              <a:t>银行</a:t>
            </a:r>
            <a:endParaRPr lang="zh-CN" altLang="en-US" sz="2400" dirty="0"/>
          </a:p>
        </p:txBody>
      </p:sp>
      <p:pic>
        <p:nvPicPr>
          <p:cNvPr id="7" name="图片 6" descr="沙滩上有房子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7000" contrast="15000"/>
                    </a14:imgEffect>
                    <a14:imgEffect>
                      <a14:colorTemperature colorTemp="7026"/>
                    </a14:imgEffect>
                    <a14:imgEffect>
                      <a14:saturation sat="1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466" b="14341"/>
          <a:stretch>
            <a:fillRect/>
          </a:stretch>
        </p:blipFill>
        <p:spPr>
          <a:xfrm>
            <a:off x="525544" y="3600728"/>
            <a:ext cx="3338962" cy="190803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42207" y="5581279"/>
            <a:ext cx="176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加油站</a:t>
            </a:r>
            <a:endParaRPr lang="en-US" altLang="zh-CN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9" b="7039"/>
          <a:stretch>
            <a:fillRect/>
          </a:stretch>
        </p:blipFill>
        <p:spPr>
          <a:xfrm>
            <a:off x="4426518" y="1168673"/>
            <a:ext cx="3338963" cy="19080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45" y="1168673"/>
            <a:ext cx="3338961" cy="1877724"/>
          </a:xfrm>
          <a:prstGeom prst="rect">
            <a:avLst/>
          </a:prstGeom>
          <a:noFill/>
        </p:spPr>
      </p:pic>
      <p:pic>
        <p:nvPicPr>
          <p:cNvPr id="6" name="图片 5" descr="房子前&#10;&#10;AI 生成的内容可能不正确。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7"/>
          <a:stretch>
            <a:fillRect/>
          </a:stretch>
        </p:blipFill>
        <p:spPr>
          <a:xfrm>
            <a:off x="4426518" y="3600727"/>
            <a:ext cx="3340131" cy="19080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010573" y="5581279"/>
            <a:ext cx="2170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当地工人诊所</a:t>
            </a:r>
            <a:endParaRPr lang="zh-CN" altLang="en-US" sz="2400" dirty="0"/>
          </a:p>
        </p:txBody>
      </p:sp>
      <p:pic>
        <p:nvPicPr>
          <p:cNvPr id="24" name="图片 23" descr="建筑的摆设布局&#10;&#10;AI 生成的内容可能不正确。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8" b="9082"/>
          <a:stretch>
            <a:fillRect/>
          </a:stretch>
        </p:blipFill>
        <p:spPr>
          <a:xfrm>
            <a:off x="8467939" y="1168673"/>
            <a:ext cx="3338961" cy="190803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5211025" y="3107884"/>
            <a:ext cx="176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中国诊所</a:t>
            </a:r>
            <a:endParaRPr lang="zh-CN" altLang="en-US" sz="2400" dirty="0"/>
          </a:p>
        </p:txBody>
      </p:sp>
      <p:pic>
        <p:nvPicPr>
          <p:cNvPr id="26" name="图片 25" descr="建筑的摆设布局&#10;&#10;AI 生成的内容可能不正确。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3" b="14668"/>
          <a:stretch>
            <a:fillRect/>
          </a:stretch>
        </p:blipFill>
        <p:spPr>
          <a:xfrm>
            <a:off x="8467939" y="3600727"/>
            <a:ext cx="3336904" cy="1908034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9063948" y="5523311"/>
            <a:ext cx="2170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当地旅馆</a:t>
            </a:r>
            <a:endParaRPr lang="zh-CN" altLang="en-US" sz="2400" dirty="0"/>
          </a:p>
        </p:txBody>
      </p:sp>
    </p:spTree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标题 4"/>
          <p:cNvSpPr txBox="1"/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入驻企业情况</a:t>
            </a:r>
            <a:endParaRPr lang="zh-CN" altLang="en-US" sz="24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标题 4"/>
          <p:cNvSpPr txBox="1"/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KSO_Shape"/>
          <p:cNvSpPr/>
          <p:nvPr/>
        </p:nvSpPr>
        <p:spPr bwMode="auto">
          <a:xfrm>
            <a:off x="5356820" y="1519958"/>
            <a:ext cx="1481536" cy="126177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6" grpId="0"/>
      <p:bldP spid="7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:/工作文件/PPT/20231221/园区及周边俯视图20231219 缝合/修.jpg修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 l="3435" r="3435"/>
          <a:stretch>
            <a:fillRect/>
          </a:stretch>
        </p:blipFill>
        <p:spPr>
          <a:xfrm>
            <a:off x="0" y="512445"/>
            <a:ext cx="12196445" cy="6321425"/>
          </a:xfrm>
          <a:prstGeom prst="rect">
            <a:avLst/>
          </a:prstGeom>
        </p:spPr>
      </p:pic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入园企业情况</a:t>
            </a:r>
            <a:endParaRPr lang="zh-CN" altLang="en-US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标题 4"/>
          <p:cNvSpPr txBox="1"/>
          <p:nvPr/>
        </p:nvSpPr>
        <p:spPr>
          <a:xfrm>
            <a:off x="48915" y="1598200"/>
            <a:ext cx="1224135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598295"/>
            <a:ext cx="12248515" cy="4114165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入园企业：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160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家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中方员工：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近1000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直接雇佣当地工人：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000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余人，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间接创造就业岗位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30000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产业类型：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建材、金属加工、陶瓷、电器、塑料用品、日用品、印刷包装、食品、纺织、家居用品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每年带动国内出口额：近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10亿元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5"/>
          <p:cNvSpPr/>
          <p:nvPr>
            <p:custDataLst>
              <p:tags r:id="rId1"/>
            </p:custDataLst>
          </p:nvPr>
        </p:nvSpPr>
        <p:spPr>
          <a:xfrm>
            <a:off x="-2540000" y="4307050"/>
            <a:ext cx="13323186" cy="1971513"/>
          </a:xfrm>
          <a:prstGeom prst="roundRect">
            <a:avLst/>
          </a:prstGeom>
          <a:gradFill flip="none" rotWithShape="1">
            <a:gsLst>
              <a:gs pos="0">
                <a:srgbClr val="6F9E52">
                  <a:alpha val="0"/>
                </a:srgbClr>
              </a:gs>
              <a:gs pos="29000">
                <a:srgbClr val="6F9E5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典型入园企业</a:t>
            </a:r>
            <a:endParaRPr lang="zh-CN" altLang="en-US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185333" y="1626689"/>
            <a:ext cx="12723172" cy="1940404"/>
          </a:xfrm>
          <a:prstGeom prst="roundRect">
            <a:avLst/>
          </a:prstGeom>
          <a:gradFill flip="none" rotWithShape="1">
            <a:gsLst>
              <a:gs pos="0">
                <a:srgbClr val="6F9E52">
                  <a:alpha val="0"/>
                </a:srgbClr>
              </a:gs>
              <a:gs pos="29000">
                <a:srgbClr val="6F9E5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48510" y="1846605"/>
            <a:ext cx="4047253" cy="1335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拥有五条瓷砖生产线，目前尼日利亚乃至</a:t>
            </a:r>
            <a:r>
              <a:rPr lang="zh-CN" altLang="en-US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非洲最大的陶瓷生产企业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，瓷砖日产量超过</a:t>
            </a:r>
            <a:r>
              <a:rPr lang="en-US" altLang="zh-CN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300,000M</a:t>
            </a:r>
            <a:r>
              <a:rPr lang="en-US" altLang="zh-CN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2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。</a:t>
            </a:r>
            <a:endParaRPr lang="zh-CN" alt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微软雅黑 Light" panose="020B0502040204020203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6044" y="4563500"/>
            <a:ext cx="4121593" cy="1335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中国玻璃是国营企业，是目前尼日利亚乃至西非</a:t>
            </a:r>
            <a:r>
              <a:rPr lang="zh-CN" altLang="en-US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规模最大的玻璃生产厂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，使用浮法玻璃工艺，日产平板玻璃</a:t>
            </a:r>
            <a:r>
              <a:rPr lang="en-US" altLang="zh-CN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500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吨。</a:t>
            </a:r>
            <a:endParaRPr lang="zh-CN" alt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14" name="表格 14"/>
          <p:cNvGraphicFramePr>
            <a:graphicFrameLocks noGrp="1"/>
          </p:cNvGraphicFramePr>
          <p:nvPr/>
        </p:nvGraphicFramePr>
        <p:xfrm>
          <a:off x="4207431" y="1751138"/>
          <a:ext cx="3022098" cy="170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049"/>
                <a:gridCol w="1511049"/>
              </a:tblGrid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投资规模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rgbClr val="FF0000"/>
                          </a:solidFill>
                        </a:rPr>
                        <a:t>  1.5</a:t>
                      </a:r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亿美元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占地面积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900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亩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当地员工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余人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入驻时间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2011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" r="-16"/>
          <a:stretch>
            <a:fillRect/>
          </a:stretch>
        </p:blipFill>
        <p:spPr>
          <a:xfrm>
            <a:off x="1185333" y="1210881"/>
            <a:ext cx="3022098" cy="2015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0" b="8060"/>
          <a:stretch>
            <a:fillRect/>
          </a:stretch>
        </p:blipFill>
        <p:spPr>
          <a:xfrm>
            <a:off x="7761088" y="3934102"/>
            <a:ext cx="3022098" cy="1899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9" name="表格 14"/>
          <p:cNvGraphicFramePr>
            <a:graphicFrameLocks noGrp="1"/>
          </p:cNvGraphicFramePr>
          <p:nvPr/>
        </p:nvGraphicFramePr>
        <p:xfrm>
          <a:off x="4543251" y="4446586"/>
          <a:ext cx="2768768" cy="170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84"/>
                <a:gridCol w="1384384"/>
              </a:tblGrid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投资规模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rgbClr val="FF0000"/>
                          </a:solidFill>
                        </a:rPr>
                        <a:t>  1</a:t>
                      </a:r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亿美元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占地面积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420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亩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当地员工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140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余人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入驻时间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2018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4588932" y="1065985"/>
            <a:ext cx="353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3175">
                  <a:noFill/>
                </a:ln>
                <a:solidFill>
                  <a:schemeClr val="accent1"/>
                </a:solidFill>
              </a:rPr>
              <a:t>旺康陶瓷自贸区公司</a:t>
            </a:r>
            <a:endParaRPr lang="zh-CN" altLang="en-US" sz="2800" b="1" dirty="0">
              <a:ln w="3175"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88267" y="3800974"/>
            <a:ext cx="4121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3175">
                  <a:noFill/>
                </a:ln>
                <a:solidFill>
                  <a:schemeClr val="accent1"/>
                </a:solidFill>
              </a:rPr>
              <a:t>中玻尼日利亚自贸区公司</a:t>
            </a:r>
            <a:endParaRPr lang="zh-CN" altLang="en-US" sz="2800" b="1" dirty="0">
              <a:ln w="3175">
                <a:noFill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矩形 1"/>
          <p:cNvSpPr/>
          <p:nvPr/>
        </p:nvSpPr>
        <p:spPr>
          <a:xfrm>
            <a:off x="-1" y="2204864"/>
            <a:ext cx="1717289" cy="2098281"/>
          </a:xfrm>
          <a:custGeom>
            <a:avLst/>
            <a:gdLst>
              <a:gd name="connsiteX0" fmla="*/ 0 w 1705100"/>
              <a:gd name="connsiteY0" fmla="*/ 0 h 2088232"/>
              <a:gd name="connsiteX1" fmla="*/ 1705100 w 1705100"/>
              <a:gd name="connsiteY1" fmla="*/ 0 h 2088232"/>
              <a:gd name="connsiteX2" fmla="*/ 1705100 w 1705100"/>
              <a:gd name="connsiteY2" fmla="*/ 2088232 h 2088232"/>
              <a:gd name="connsiteX3" fmla="*/ 0 w 1705100"/>
              <a:gd name="connsiteY3" fmla="*/ 2088232 h 2088232"/>
              <a:gd name="connsiteX4" fmla="*/ 0 w 1705100"/>
              <a:gd name="connsiteY4" fmla="*/ 0 h 2088232"/>
              <a:gd name="connsiteX0-1" fmla="*/ 0 w 1705100"/>
              <a:gd name="connsiteY0-2" fmla="*/ 0 h 2088232"/>
              <a:gd name="connsiteX1-3" fmla="*/ 1705100 w 1705100"/>
              <a:gd name="connsiteY1-4" fmla="*/ 0 h 2088232"/>
              <a:gd name="connsiteX2-5" fmla="*/ 922602 w 1705100"/>
              <a:gd name="connsiteY2-6" fmla="*/ 1013988 h 2088232"/>
              <a:gd name="connsiteX3-7" fmla="*/ 1705100 w 1705100"/>
              <a:gd name="connsiteY3-8" fmla="*/ 2088232 h 2088232"/>
              <a:gd name="connsiteX4-9" fmla="*/ 0 w 1705100"/>
              <a:gd name="connsiteY4-10" fmla="*/ 2088232 h 2088232"/>
              <a:gd name="connsiteX5" fmla="*/ 0 w 1705100"/>
              <a:gd name="connsiteY5" fmla="*/ 0 h 2088232"/>
              <a:gd name="connsiteX0-11" fmla="*/ 0 w 1705100"/>
              <a:gd name="connsiteY0-12" fmla="*/ 0 h 2088232"/>
              <a:gd name="connsiteX1-13" fmla="*/ 1705100 w 1705100"/>
              <a:gd name="connsiteY1-14" fmla="*/ 0 h 2088232"/>
              <a:gd name="connsiteX2-15" fmla="*/ 1090721 w 1705100"/>
              <a:gd name="connsiteY2-16" fmla="*/ 1075495 h 2088232"/>
              <a:gd name="connsiteX3-17" fmla="*/ 1705100 w 1705100"/>
              <a:gd name="connsiteY3-18" fmla="*/ 2088232 h 2088232"/>
              <a:gd name="connsiteX4-19" fmla="*/ 0 w 1705100"/>
              <a:gd name="connsiteY4-20" fmla="*/ 2088232 h 2088232"/>
              <a:gd name="connsiteX5-21" fmla="*/ 0 w 1705100"/>
              <a:gd name="connsiteY5-22" fmla="*/ 0 h 2088232"/>
              <a:gd name="connsiteX0-23" fmla="*/ 0 w 1705100"/>
              <a:gd name="connsiteY0-24" fmla="*/ 0 h 2088232"/>
              <a:gd name="connsiteX1-25" fmla="*/ 1705100 w 1705100"/>
              <a:gd name="connsiteY1-26" fmla="*/ 0 h 2088232"/>
              <a:gd name="connsiteX2-27" fmla="*/ 1090721 w 1705100"/>
              <a:gd name="connsiteY2-28" fmla="*/ 1075495 h 2088232"/>
              <a:gd name="connsiteX3-29" fmla="*/ 1705100 w 1705100"/>
              <a:gd name="connsiteY3-30" fmla="*/ 2088232 h 2088232"/>
              <a:gd name="connsiteX4-31" fmla="*/ 0 w 1705100"/>
              <a:gd name="connsiteY4-32" fmla="*/ 2088232 h 2088232"/>
              <a:gd name="connsiteX5-33" fmla="*/ 0 w 1705100"/>
              <a:gd name="connsiteY5-34" fmla="*/ 0 h 2088232"/>
              <a:gd name="connsiteX0-35" fmla="*/ 0 w 1705100"/>
              <a:gd name="connsiteY0-36" fmla="*/ 0 h 2088232"/>
              <a:gd name="connsiteX1-37" fmla="*/ 1705100 w 1705100"/>
              <a:gd name="connsiteY1-38" fmla="*/ 0 h 2088232"/>
              <a:gd name="connsiteX2-39" fmla="*/ 1090721 w 1705100"/>
              <a:gd name="connsiteY2-40" fmla="*/ 1075495 h 2088232"/>
              <a:gd name="connsiteX3-41" fmla="*/ 1705100 w 1705100"/>
              <a:gd name="connsiteY3-42" fmla="*/ 2088232 h 2088232"/>
              <a:gd name="connsiteX4-43" fmla="*/ 0 w 1705100"/>
              <a:gd name="connsiteY4-44" fmla="*/ 2088232 h 2088232"/>
              <a:gd name="connsiteX5-45" fmla="*/ 0 w 1705100"/>
              <a:gd name="connsiteY5-46" fmla="*/ 0 h 2088232"/>
              <a:gd name="connsiteX0-47" fmla="*/ 0 w 1705100"/>
              <a:gd name="connsiteY0-48" fmla="*/ 0 h 2088232"/>
              <a:gd name="connsiteX1-49" fmla="*/ 1705100 w 1705100"/>
              <a:gd name="connsiteY1-50" fmla="*/ 0 h 2088232"/>
              <a:gd name="connsiteX2-51" fmla="*/ 1090721 w 1705100"/>
              <a:gd name="connsiteY2-52" fmla="*/ 1075495 h 2088232"/>
              <a:gd name="connsiteX3-53" fmla="*/ 1705100 w 1705100"/>
              <a:gd name="connsiteY3-54" fmla="*/ 2088232 h 2088232"/>
              <a:gd name="connsiteX4-55" fmla="*/ 0 w 1705100"/>
              <a:gd name="connsiteY4-56" fmla="*/ 2088232 h 2088232"/>
              <a:gd name="connsiteX5-57" fmla="*/ 0 w 1705100"/>
              <a:gd name="connsiteY5-58" fmla="*/ 0 h 2088232"/>
              <a:gd name="connsiteX0-59" fmla="*/ 0 w 1705100"/>
              <a:gd name="connsiteY0-60" fmla="*/ 0 h 2088232"/>
              <a:gd name="connsiteX1-61" fmla="*/ 1705100 w 1705100"/>
              <a:gd name="connsiteY1-62" fmla="*/ 0 h 2088232"/>
              <a:gd name="connsiteX2-63" fmla="*/ 1090721 w 1705100"/>
              <a:gd name="connsiteY2-64" fmla="*/ 1075495 h 2088232"/>
              <a:gd name="connsiteX3-65" fmla="*/ 1705100 w 1705100"/>
              <a:gd name="connsiteY3-66" fmla="*/ 2088232 h 2088232"/>
              <a:gd name="connsiteX4-67" fmla="*/ 0 w 1705100"/>
              <a:gd name="connsiteY4-68" fmla="*/ 2088232 h 2088232"/>
              <a:gd name="connsiteX5-69" fmla="*/ 0 w 1705100"/>
              <a:gd name="connsiteY5-70" fmla="*/ 0 h 2088232"/>
              <a:gd name="connsiteX0-71" fmla="*/ 0 w 1705100"/>
              <a:gd name="connsiteY0-72" fmla="*/ 0 h 2088232"/>
              <a:gd name="connsiteX1-73" fmla="*/ 1705100 w 1705100"/>
              <a:gd name="connsiteY1-74" fmla="*/ 0 h 2088232"/>
              <a:gd name="connsiteX2-75" fmla="*/ 1090721 w 1705100"/>
              <a:gd name="connsiteY2-76" fmla="*/ 1075495 h 2088232"/>
              <a:gd name="connsiteX3-77" fmla="*/ 1705100 w 1705100"/>
              <a:gd name="connsiteY3-78" fmla="*/ 2088232 h 2088232"/>
              <a:gd name="connsiteX4-79" fmla="*/ 0 w 1705100"/>
              <a:gd name="connsiteY4-80" fmla="*/ 2088232 h 2088232"/>
              <a:gd name="connsiteX5-81" fmla="*/ 0 w 1705100"/>
              <a:gd name="connsiteY5-82" fmla="*/ 0 h 2088232"/>
              <a:gd name="connsiteX0-83" fmla="*/ 0 w 1705100"/>
              <a:gd name="connsiteY0-84" fmla="*/ 0 h 2088232"/>
              <a:gd name="connsiteX1-85" fmla="*/ 1705100 w 1705100"/>
              <a:gd name="connsiteY1-86" fmla="*/ 0 h 2088232"/>
              <a:gd name="connsiteX2-87" fmla="*/ 1090721 w 1705100"/>
              <a:gd name="connsiteY2-88" fmla="*/ 1075495 h 2088232"/>
              <a:gd name="connsiteX3-89" fmla="*/ 1705100 w 1705100"/>
              <a:gd name="connsiteY3-90" fmla="*/ 2088232 h 2088232"/>
              <a:gd name="connsiteX4-91" fmla="*/ 0 w 1705100"/>
              <a:gd name="connsiteY4-92" fmla="*/ 2088232 h 2088232"/>
              <a:gd name="connsiteX5-93" fmla="*/ 0 w 1705100"/>
              <a:gd name="connsiteY5-94" fmla="*/ 0 h 2088232"/>
              <a:gd name="connsiteX0-95" fmla="*/ 0 w 1705100"/>
              <a:gd name="connsiteY0-96" fmla="*/ 0 h 2088232"/>
              <a:gd name="connsiteX1-97" fmla="*/ 1705100 w 1705100"/>
              <a:gd name="connsiteY1-98" fmla="*/ 0 h 2088232"/>
              <a:gd name="connsiteX2-99" fmla="*/ 1090721 w 1705100"/>
              <a:gd name="connsiteY2-100" fmla="*/ 1075495 h 2088232"/>
              <a:gd name="connsiteX3-101" fmla="*/ 1705100 w 1705100"/>
              <a:gd name="connsiteY3-102" fmla="*/ 2088232 h 2088232"/>
              <a:gd name="connsiteX4-103" fmla="*/ 0 w 1705100"/>
              <a:gd name="connsiteY4-104" fmla="*/ 2088232 h 2088232"/>
              <a:gd name="connsiteX5-105" fmla="*/ 0 w 1705100"/>
              <a:gd name="connsiteY5-106" fmla="*/ 0 h 2088232"/>
              <a:gd name="connsiteX0-107" fmla="*/ 0 w 1705100"/>
              <a:gd name="connsiteY0-108" fmla="*/ 0 h 2088232"/>
              <a:gd name="connsiteX1-109" fmla="*/ 1705100 w 1705100"/>
              <a:gd name="connsiteY1-110" fmla="*/ 0 h 2088232"/>
              <a:gd name="connsiteX2-111" fmla="*/ 1705100 w 1705100"/>
              <a:gd name="connsiteY2-112" fmla="*/ 2088232 h 2088232"/>
              <a:gd name="connsiteX3-113" fmla="*/ 0 w 1705100"/>
              <a:gd name="connsiteY3-114" fmla="*/ 2088232 h 2088232"/>
              <a:gd name="connsiteX4-115" fmla="*/ 0 w 1705100"/>
              <a:gd name="connsiteY4-116" fmla="*/ 0 h 2088232"/>
              <a:gd name="connsiteX0-117" fmla="*/ 0 w 1739059"/>
              <a:gd name="connsiteY0-118" fmla="*/ 0 h 2088232"/>
              <a:gd name="connsiteX1-119" fmla="*/ 1705100 w 1739059"/>
              <a:gd name="connsiteY1-120" fmla="*/ 0 h 2088232"/>
              <a:gd name="connsiteX2-121" fmla="*/ 1705100 w 1739059"/>
              <a:gd name="connsiteY2-122" fmla="*/ 2088232 h 2088232"/>
              <a:gd name="connsiteX3-123" fmla="*/ 0 w 1739059"/>
              <a:gd name="connsiteY3-124" fmla="*/ 2088232 h 2088232"/>
              <a:gd name="connsiteX4-125" fmla="*/ 0 w 1739059"/>
              <a:gd name="connsiteY4-126" fmla="*/ 0 h 2088232"/>
              <a:gd name="connsiteX0-127" fmla="*/ 0 w 1705100"/>
              <a:gd name="connsiteY0-128" fmla="*/ 0 h 2088232"/>
              <a:gd name="connsiteX1-129" fmla="*/ 1705100 w 1705100"/>
              <a:gd name="connsiteY1-130" fmla="*/ 0 h 2088232"/>
              <a:gd name="connsiteX2-131" fmla="*/ 1705100 w 1705100"/>
              <a:gd name="connsiteY2-132" fmla="*/ 2088232 h 2088232"/>
              <a:gd name="connsiteX3-133" fmla="*/ 0 w 1705100"/>
              <a:gd name="connsiteY3-134" fmla="*/ 2088232 h 2088232"/>
              <a:gd name="connsiteX4-135" fmla="*/ 0 w 1705100"/>
              <a:gd name="connsiteY4-136" fmla="*/ 0 h 2088232"/>
              <a:gd name="connsiteX0-137" fmla="*/ 0 w 1705100"/>
              <a:gd name="connsiteY0-138" fmla="*/ 0 h 2088232"/>
              <a:gd name="connsiteX1-139" fmla="*/ 1705100 w 1705100"/>
              <a:gd name="connsiteY1-140" fmla="*/ 0 h 2088232"/>
              <a:gd name="connsiteX2-141" fmla="*/ 1705100 w 1705100"/>
              <a:gd name="connsiteY2-142" fmla="*/ 2088232 h 2088232"/>
              <a:gd name="connsiteX3-143" fmla="*/ 0 w 1705100"/>
              <a:gd name="connsiteY3-144" fmla="*/ 2088232 h 2088232"/>
              <a:gd name="connsiteX4-145" fmla="*/ 0 w 1705100"/>
              <a:gd name="connsiteY4-146" fmla="*/ 0 h 2088232"/>
              <a:gd name="connsiteX0-147" fmla="*/ 0 w 1705100"/>
              <a:gd name="connsiteY0-148" fmla="*/ 0 h 2088232"/>
              <a:gd name="connsiteX1-149" fmla="*/ 1705100 w 1705100"/>
              <a:gd name="connsiteY1-150" fmla="*/ 0 h 2088232"/>
              <a:gd name="connsiteX2-151" fmla="*/ 1705100 w 1705100"/>
              <a:gd name="connsiteY2-152" fmla="*/ 2088232 h 2088232"/>
              <a:gd name="connsiteX3-153" fmla="*/ 0 w 1705100"/>
              <a:gd name="connsiteY3-154" fmla="*/ 2088232 h 2088232"/>
              <a:gd name="connsiteX4-155" fmla="*/ 0 w 1705100"/>
              <a:gd name="connsiteY4-156" fmla="*/ 0 h 2088232"/>
              <a:gd name="connsiteX0-157" fmla="*/ 0 w 1746105"/>
              <a:gd name="connsiteY0-158" fmla="*/ 0 h 2088232"/>
              <a:gd name="connsiteX1-159" fmla="*/ 1746105 w 1746105"/>
              <a:gd name="connsiteY1-160" fmla="*/ 0 h 2088232"/>
              <a:gd name="connsiteX2-161" fmla="*/ 1705100 w 1746105"/>
              <a:gd name="connsiteY2-162" fmla="*/ 2088232 h 2088232"/>
              <a:gd name="connsiteX3-163" fmla="*/ 0 w 1746105"/>
              <a:gd name="connsiteY3-164" fmla="*/ 2088232 h 2088232"/>
              <a:gd name="connsiteX4-165" fmla="*/ 0 w 1746105"/>
              <a:gd name="connsiteY4-166" fmla="*/ 0 h 2088232"/>
              <a:gd name="connsiteX0-167" fmla="*/ 0 w 1746105"/>
              <a:gd name="connsiteY0-168" fmla="*/ 0 h 2088232"/>
              <a:gd name="connsiteX1-169" fmla="*/ 1746105 w 1746105"/>
              <a:gd name="connsiteY1-170" fmla="*/ 0 h 2088232"/>
              <a:gd name="connsiteX2-171" fmla="*/ 1705100 w 1746105"/>
              <a:gd name="connsiteY2-172" fmla="*/ 2088232 h 2088232"/>
              <a:gd name="connsiteX3-173" fmla="*/ 0 w 1746105"/>
              <a:gd name="connsiteY3-174" fmla="*/ 2088232 h 2088232"/>
              <a:gd name="connsiteX4-175" fmla="*/ 0 w 1746105"/>
              <a:gd name="connsiteY4-176" fmla="*/ 0 h 2088232"/>
              <a:gd name="connsiteX0-177" fmla="*/ 0 w 1746105"/>
              <a:gd name="connsiteY0-178" fmla="*/ 0 h 2088232"/>
              <a:gd name="connsiteX1-179" fmla="*/ 1746105 w 1746105"/>
              <a:gd name="connsiteY1-180" fmla="*/ 0 h 2088232"/>
              <a:gd name="connsiteX2-181" fmla="*/ 1705100 w 1746105"/>
              <a:gd name="connsiteY2-182" fmla="*/ 2088232 h 2088232"/>
              <a:gd name="connsiteX3-183" fmla="*/ 0 w 1746105"/>
              <a:gd name="connsiteY3-184" fmla="*/ 2088232 h 2088232"/>
              <a:gd name="connsiteX4-185" fmla="*/ 0 w 1746105"/>
              <a:gd name="connsiteY4-186" fmla="*/ 0 h 2088232"/>
              <a:gd name="connsiteX0-187" fmla="*/ 0 w 1762506"/>
              <a:gd name="connsiteY0-188" fmla="*/ 0 h 2088232"/>
              <a:gd name="connsiteX1-189" fmla="*/ 1746105 w 1762506"/>
              <a:gd name="connsiteY1-190" fmla="*/ 0 h 2088232"/>
              <a:gd name="connsiteX2-191" fmla="*/ 1762506 w 1762506"/>
              <a:gd name="connsiteY2-192" fmla="*/ 2088232 h 2088232"/>
              <a:gd name="connsiteX3-193" fmla="*/ 0 w 1762506"/>
              <a:gd name="connsiteY3-194" fmla="*/ 2088232 h 2088232"/>
              <a:gd name="connsiteX4-195" fmla="*/ 0 w 1762506"/>
              <a:gd name="connsiteY4-196" fmla="*/ 0 h 2088232"/>
              <a:gd name="connsiteX0-197" fmla="*/ 0 w 1762506"/>
              <a:gd name="connsiteY0-198" fmla="*/ 0 h 2088232"/>
              <a:gd name="connsiteX1-199" fmla="*/ 1746105 w 1762506"/>
              <a:gd name="connsiteY1-200" fmla="*/ 0 h 2088232"/>
              <a:gd name="connsiteX2-201" fmla="*/ 1762506 w 1762506"/>
              <a:gd name="connsiteY2-202" fmla="*/ 2088232 h 2088232"/>
              <a:gd name="connsiteX3-203" fmla="*/ 0 w 1762506"/>
              <a:gd name="connsiteY3-204" fmla="*/ 2088232 h 2088232"/>
              <a:gd name="connsiteX4-205" fmla="*/ 0 w 1762506"/>
              <a:gd name="connsiteY4-206" fmla="*/ 0 h 2088232"/>
              <a:gd name="connsiteX0-207" fmla="*/ 0 w 1762506"/>
              <a:gd name="connsiteY0-208" fmla="*/ 0 h 2088232"/>
              <a:gd name="connsiteX1-209" fmla="*/ 1746105 w 1762506"/>
              <a:gd name="connsiteY1-210" fmla="*/ 0 h 2088232"/>
              <a:gd name="connsiteX2-211" fmla="*/ 1762506 w 1762506"/>
              <a:gd name="connsiteY2-212" fmla="*/ 2088232 h 2088232"/>
              <a:gd name="connsiteX3-213" fmla="*/ 0 w 1762506"/>
              <a:gd name="connsiteY3-214" fmla="*/ 2088232 h 2088232"/>
              <a:gd name="connsiteX4-215" fmla="*/ 0 w 1762506"/>
              <a:gd name="connsiteY4-216" fmla="*/ 0 h 2088232"/>
              <a:gd name="connsiteX0-217" fmla="*/ 0 w 1762506"/>
              <a:gd name="connsiteY0-218" fmla="*/ 0 h 2088232"/>
              <a:gd name="connsiteX1-219" fmla="*/ 1746105 w 1762506"/>
              <a:gd name="connsiteY1-220" fmla="*/ 0 h 2088232"/>
              <a:gd name="connsiteX2-221" fmla="*/ 1762506 w 1762506"/>
              <a:gd name="connsiteY2-222" fmla="*/ 2088232 h 2088232"/>
              <a:gd name="connsiteX3-223" fmla="*/ 0 w 1762506"/>
              <a:gd name="connsiteY3-224" fmla="*/ 2088232 h 2088232"/>
              <a:gd name="connsiteX4-225" fmla="*/ 0 w 1762506"/>
              <a:gd name="connsiteY4-226" fmla="*/ 0 h 2088232"/>
              <a:gd name="connsiteX0-227" fmla="*/ 0 w 1762506"/>
              <a:gd name="connsiteY0-228" fmla="*/ 0 h 2088232"/>
              <a:gd name="connsiteX1-229" fmla="*/ 1746105 w 1762506"/>
              <a:gd name="connsiteY1-230" fmla="*/ 0 h 2088232"/>
              <a:gd name="connsiteX2-231" fmla="*/ 1762506 w 1762506"/>
              <a:gd name="connsiteY2-232" fmla="*/ 2088232 h 2088232"/>
              <a:gd name="connsiteX3-233" fmla="*/ 0 w 1762506"/>
              <a:gd name="connsiteY3-234" fmla="*/ 2088232 h 2088232"/>
              <a:gd name="connsiteX4-235" fmla="*/ 0 w 1762506"/>
              <a:gd name="connsiteY4-236" fmla="*/ 0 h 2088232"/>
              <a:gd name="connsiteX0-237" fmla="*/ 0 w 1762506"/>
              <a:gd name="connsiteY0-238" fmla="*/ 0 h 2088232"/>
              <a:gd name="connsiteX1-239" fmla="*/ 1746105 w 1762506"/>
              <a:gd name="connsiteY1-240" fmla="*/ 0 h 2088232"/>
              <a:gd name="connsiteX2-241" fmla="*/ 1762506 w 1762506"/>
              <a:gd name="connsiteY2-242" fmla="*/ 2088232 h 2088232"/>
              <a:gd name="connsiteX3-243" fmla="*/ 0 w 1762506"/>
              <a:gd name="connsiteY3-244" fmla="*/ 2088232 h 2088232"/>
              <a:gd name="connsiteX4-245" fmla="*/ 0 w 1762506"/>
              <a:gd name="connsiteY4-246" fmla="*/ 0 h 2088232"/>
              <a:gd name="connsiteX0-247" fmla="*/ 0 w 1762506"/>
              <a:gd name="connsiteY0-248" fmla="*/ 0 h 2088232"/>
              <a:gd name="connsiteX1-249" fmla="*/ 1746105 w 1762506"/>
              <a:gd name="connsiteY1-250" fmla="*/ 0 h 2088232"/>
              <a:gd name="connsiteX2-251" fmla="*/ 1762506 w 1762506"/>
              <a:gd name="connsiteY2-252" fmla="*/ 2088232 h 2088232"/>
              <a:gd name="connsiteX3-253" fmla="*/ 0 w 1762506"/>
              <a:gd name="connsiteY3-254" fmla="*/ 2088232 h 2088232"/>
              <a:gd name="connsiteX4-255" fmla="*/ 0 w 1762506"/>
              <a:gd name="connsiteY4-256" fmla="*/ 0 h 2088232"/>
              <a:gd name="connsiteX0-257" fmla="*/ 0 w 1762506"/>
              <a:gd name="connsiteY0-258" fmla="*/ 0 h 2088232"/>
              <a:gd name="connsiteX1-259" fmla="*/ 1746105 w 1762506"/>
              <a:gd name="connsiteY1-260" fmla="*/ 0 h 2088232"/>
              <a:gd name="connsiteX2-261" fmla="*/ 1762506 w 1762506"/>
              <a:gd name="connsiteY2-262" fmla="*/ 2088232 h 2088232"/>
              <a:gd name="connsiteX3-263" fmla="*/ 0 w 1762506"/>
              <a:gd name="connsiteY3-264" fmla="*/ 2088232 h 2088232"/>
              <a:gd name="connsiteX4-265" fmla="*/ 0 w 1762506"/>
              <a:gd name="connsiteY4-266" fmla="*/ 0 h 2088232"/>
              <a:gd name="connsiteX0-267" fmla="*/ 0 w 1762506"/>
              <a:gd name="connsiteY0-268" fmla="*/ 0 h 2088237"/>
              <a:gd name="connsiteX1-269" fmla="*/ 1746105 w 1762506"/>
              <a:gd name="connsiteY1-270" fmla="*/ 0 h 2088237"/>
              <a:gd name="connsiteX2-271" fmla="*/ 1762506 w 1762506"/>
              <a:gd name="connsiteY2-272" fmla="*/ 2088232 h 2088237"/>
              <a:gd name="connsiteX3-273" fmla="*/ 0 w 1762506"/>
              <a:gd name="connsiteY3-274" fmla="*/ 2088232 h 2088237"/>
              <a:gd name="connsiteX4-275" fmla="*/ 0 w 1762506"/>
              <a:gd name="connsiteY4-276" fmla="*/ 0 h 2088237"/>
              <a:gd name="connsiteX0-277" fmla="*/ 0 w 1762506"/>
              <a:gd name="connsiteY0-278" fmla="*/ 0 h 2088236"/>
              <a:gd name="connsiteX1-279" fmla="*/ 1746105 w 1762506"/>
              <a:gd name="connsiteY1-280" fmla="*/ 0 h 2088236"/>
              <a:gd name="connsiteX2-281" fmla="*/ 1762506 w 1762506"/>
              <a:gd name="connsiteY2-282" fmla="*/ 2088232 h 2088236"/>
              <a:gd name="connsiteX3-283" fmla="*/ 0 w 1762506"/>
              <a:gd name="connsiteY3-284" fmla="*/ 2088232 h 2088236"/>
              <a:gd name="connsiteX4-285" fmla="*/ 0 w 1762506"/>
              <a:gd name="connsiteY4-286" fmla="*/ 0 h 2088236"/>
              <a:gd name="connsiteX0-287" fmla="*/ 0 w 1762506"/>
              <a:gd name="connsiteY0-288" fmla="*/ 0 h 2088237"/>
              <a:gd name="connsiteX1-289" fmla="*/ 1746105 w 1762506"/>
              <a:gd name="connsiteY1-290" fmla="*/ 0 h 2088237"/>
              <a:gd name="connsiteX2-291" fmla="*/ 1762506 w 1762506"/>
              <a:gd name="connsiteY2-292" fmla="*/ 2088232 h 2088237"/>
              <a:gd name="connsiteX3-293" fmla="*/ 0 w 1762506"/>
              <a:gd name="connsiteY3-294" fmla="*/ 2088232 h 2088237"/>
              <a:gd name="connsiteX4-295" fmla="*/ 0 w 1762506"/>
              <a:gd name="connsiteY4-296" fmla="*/ 0 h 2088237"/>
              <a:gd name="connsiteX0-297" fmla="*/ 0 w 1762506"/>
              <a:gd name="connsiteY0-298" fmla="*/ 0 h 2088685"/>
              <a:gd name="connsiteX1-299" fmla="*/ 1746105 w 1762506"/>
              <a:gd name="connsiteY1-300" fmla="*/ 0 h 2088685"/>
              <a:gd name="connsiteX2-301" fmla="*/ 1762506 w 1762506"/>
              <a:gd name="connsiteY2-302" fmla="*/ 2088232 h 2088685"/>
              <a:gd name="connsiteX3-303" fmla="*/ 0 w 1762506"/>
              <a:gd name="connsiteY3-304" fmla="*/ 2088232 h 2088685"/>
              <a:gd name="connsiteX4-305" fmla="*/ 0 w 1762506"/>
              <a:gd name="connsiteY4-306" fmla="*/ 0 h 2088685"/>
              <a:gd name="connsiteX0-307" fmla="*/ 0 w 1762506"/>
              <a:gd name="connsiteY0-308" fmla="*/ 0 h 2088685"/>
              <a:gd name="connsiteX1-309" fmla="*/ 1690839 w 1762506"/>
              <a:gd name="connsiteY1-310" fmla="*/ 0 h 2088685"/>
              <a:gd name="connsiteX2-311" fmla="*/ 1762506 w 1762506"/>
              <a:gd name="connsiteY2-312" fmla="*/ 2088232 h 2088685"/>
              <a:gd name="connsiteX3-313" fmla="*/ 0 w 1762506"/>
              <a:gd name="connsiteY3-314" fmla="*/ 2088232 h 2088685"/>
              <a:gd name="connsiteX4-315" fmla="*/ 0 w 1762506"/>
              <a:gd name="connsiteY4-316" fmla="*/ 0 h 2088685"/>
              <a:gd name="connsiteX0-317" fmla="*/ 0 w 1762506"/>
              <a:gd name="connsiteY0-318" fmla="*/ 0 h 2088676"/>
              <a:gd name="connsiteX1-319" fmla="*/ 1690839 w 1762506"/>
              <a:gd name="connsiteY1-320" fmla="*/ 0 h 2088676"/>
              <a:gd name="connsiteX2-321" fmla="*/ 1762506 w 1762506"/>
              <a:gd name="connsiteY2-322" fmla="*/ 2088232 h 2088676"/>
              <a:gd name="connsiteX3-323" fmla="*/ 0 w 1762506"/>
              <a:gd name="connsiteY3-324" fmla="*/ 2088232 h 2088676"/>
              <a:gd name="connsiteX4-325" fmla="*/ 0 w 1762506"/>
              <a:gd name="connsiteY4-326" fmla="*/ 0 h 2088676"/>
              <a:gd name="connsiteX0-327" fmla="*/ 0 w 1762506"/>
              <a:gd name="connsiteY0-328" fmla="*/ 0 h 2088845"/>
              <a:gd name="connsiteX1-329" fmla="*/ 1690839 w 1762506"/>
              <a:gd name="connsiteY1-330" fmla="*/ 0 h 2088845"/>
              <a:gd name="connsiteX2-331" fmla="*/ 1762506 w 1762506"/>
              <a:gd name="connsiteY2-332" fmla="*/ 2088232 h 2088845"/>
              <a:gd name="connsiteX3-333" fmla="*/ 0 w 1762506"/>
              <a:gd name="connsiteY3-334" fmla="*/ 2088232 h 2088845"/>
              <a:gd name="connsiteX4-335" fmla="*/ 0 w 1762506"/>
              <a:gd name="connsiteY4-336" fmla="*/ 0 h 2088845"/>
              <a:gd name="connsiteX0-337" fmla="*/ 0 w 1717289"/>
              <a:gd name="connsiteY0-338" fmla="*/ 0 h 2098890"/>
              <a:gd name="connsiteX1-339" fmla="*/ 1690839 w 1717289"/>
              <a:gd name="connsiteY1-340" fmla="*/ 0 h 2098890"/>
              <a:gd name="connsiteX2-341" fmla="*/ 1717289 w 1717289"/>
              <a:gd name="connsiteY2-342" fmla="*/ 2098281 h 2098890"/>
              <a:gd name="connsiteX3-343" fmla="*/ 0 w 1717289"/>
              <a:gd name="connsiteY3-344" fmla="*/ 2088232 h 2098890"/>
              <a:gd name="connsiteX4-345" fmla="*/ 0 w 1717289"/>
              <a:gd name="connsiteY4-346" fmla="*/ 0 h 2098890"/>
              <a:gd name="connsiteX0-347" fmla="*/ 0 w 1717289"/>
              <a:gd name="connsiteY0-348" fmla="*/ 0 h 2098281"/>
              <a:gd name="connsiteX1-349" fmla="*/ 1690839 w 1717289"/>
              <a:gd name="connsiteY1-350" fmla="*/ 0 h 2098281"/>
              <a:gd name="connsiteX2-351" fmla="*/ 1717289 w 1717289"/>
              <a:gd name="connsiteY2-352" fmla="*/ 2098281 h 2098281"/>
              <a:gd name="connsiteX3-353" fmla="*/ 0 w 1717289"/>
              <a:gd name="connsiteY3-354" fmla="*/ 2088232 h 2098281"/>
              <a:gd name="connsiteX4-355" fmla="*/ 0 w 1717289"/>
              <a:gd name="connsiteY4-356" fmla="*/ 0 h 2098281"/>
              <a:gd name="connsiteX0-357" fmla="*/ 0 w 1717289"/>
              <a:gd name="connsiteY0-358" fmla="*/ 0 h 2098281"/>
              <a:gd name="connsiteX1-359" fmla="*/ 1690839 w 1717289"/>
              <a:gd name="connsiteY1-360" fmla="*/ 0 h 2098281"/>
              <a:gd name="connsiteX2-361" fmla="*/ 1717289 w 1717289"/>
              <a:gd name="connsiteY2-362" fmla="*/ 2098281 h 2098281"/>
              <a:gd name="connsiteX3-363" fmla="*/ 0 w 1717289"/>
              <a:gd name="connsiteY3-364" fmla="*/ 2088232 h 2098281"/>
              <a:gd name="connsiteX4-365" fmla="*/ 0 w 1717289"/>
              <a:gd name="connsiteY4-366" fmla="*/ 0 h 2098281"/>
              <a:gd name="connsiteX0-367" fmla="*/ 0 w 1717289"/>
              <a:gd name="connsiteY0-368" fmla="*/ 0 h 2098281"/>
              <a:gd name="connsiteX1-369" fmla="*/ 1690839 w 1717289"/>
              <a:gd name="connsiteY1-370" fmla="*/ 0 h 2098281"/>
              <a:gd name="connsiteX2-371" fmla="*/ 1717289 w 1717289"/>
              <a:gd name="connsiteY2-372" fmla="*/ 2098281 h 2098281"/>
              <a:gd name="connsiteX3-373" fmla="*/ 0 w 1717289"/>
              <a:gd name="connsiteY3-374" fmla="*/ 2088232 h 2098281"/>
              <a:gd name="connsiteX4-375" fmla="*/ 0 w 1717289"/>
              <a:gd name="connsiteY4-376" fmla="*/ 0 h 2098281"/>
              <a:gd name="connsiteX0-377" fmla="*/ 0 w 1717289"/>
              <a:gd name="connsiteY0-378" fmla="*/ 0 h 2098281"/>
              <a:gd name="connsiteX1-379" fmla="*/ 1690839 w 1717289"/>
              <a:gd name="connsiteY1-380" fmla="*/ 0 h 2098281"/>
              <a:gd name="connsiteX2-381" fmla="*/ 1717289 w 1717289"/>
              <a:gd name="connsiteY2-382" fmla="*/ 2098281 h 2098281"/>
              <a:gd name="connsiteX3-383" fmla="*/ 0 w 1717289"/>
              <a:gd name="connsiteY3-384" fmla="*/ 2088232 h 2098281"/>
              <a:gd name="connsiteX4-385" fmla="*/ 0 w 1717289"/>
              <a:gd name="connsiteY4-386" fmla="*/ 0 h 2098281"/>
              <a:gd name="connsiteX0-387" fmla="*/ 0 w 1717289"/>
              <a:gd name="connsiteY0-388" fmla="*/ 0 h 2098281"/>
              <a:gd name="connsiteX1-389" fmla="*/ 1690839 w 1717289"/>
              <a:gd name="connsiteY1-390" fmla="*/ 0 h 2098281"/>
              <a:gd name="connsiteX2-391" fmla="*/ 1717289 w 1717289"/>
              <a:gd name="connsiteY2-392" fmla="*/ 2098281 h 2098281"/>
              <a:gd name="connsiteX3-393" fmla="*/ 0 w 1717289"/>
              <a:gd name="connsiteY3-394" fmla="*/ 2088232 h 2098281"/>
              <a:gd name="connsiteX4-395" fmla="*/ 0 w 1717289"/>
              <a:gd name="connsiteY4-396" fmla="*/ 0 h 2098281"/>
              <a:gd name="connsiteX0-397" fmla="*/ 0 w 1717289"/>
              <a:gd name="connsiteY0-398" fmla="*/ 0 h 2098281"/>
              <a:gd name="connsiteX1-399" fmla="*/ 1690839 w 1717289"/>
              <a:gd name="connsiteY1-400" fmla="*/ 0 h 2098281"/>
              <a:gd name="connsiteX2-401" fmla="*/ 1717289 w 1717289"/>
              <a:gd name="connsiteY2-402" fmla="*/ 2098281 h 2098281"/>
              <a:gd name="connsiteX3-403" fmla="*/ 0 w 1717289"/>
              <a:gd name="connsiteY3-404" fmla="*/ 2088232 h 2098281"/>
              <a:gd name="connsiteX4-405" fmla="*/ 0 w 1717289"/>
              <a:gd name="connsiteY4-406" fmla="*/ 0 h 2098281"/>
              <a:gd name="connsiteX0-407" fmla="*/ 0 w 1717289"/>
              <a:gd name="connsiteY0-408" fmla="*/ 0 h 2098281"/>
              <a:gd name="connsiteX1-409" fmla="*/ 1674437 w 1717289"/>
              <a:gd name="connsiteY1-410" fmla="*/ 4101 h 2098281"/>
              <a:gd name="connsiteX2-411" fmla="*/ 1717289 w 1717289"/>
              <a:gd name="connsiteY2-412" fmla="*/ 2098281 h 2098281"/>
              <a:gd name="connsiteX3-413" fmla="*/ 0 w 1717289"/>
              <a:gd name="connsiteY3-414" fmla="*/ 2088232 h 2098281"/>
              <a:gd name="connsiteX4-415" fmla="*/ 0 w 1717289"/>
              <a:gd name="connsiteY4-416" fmla="*/ 0 h 2098281"/>
              <a:gd name="connsiteX0-417" fmla="*/ 0 w 1717289"/>
              <a:gd name="connsiteY0-418" fmla="*/ 0 h 2098281"/>
              <a:gd name="connsiteX1-419" fmla="*/ 1674437 w 1717289"/>
              <a:gd name="connsiteY1-420" fmla="*/ 4101 h 2098281"/>
              <a:gd name="connsiteX2-421" fmla="*/ 1717289 w 1717289"/>
              <a:gd name="connsiteY2-422" fmla="*/ 2098281 h 2098281"/>
              <a:gd name="connsiteX3-423" fmla="*/ 0 w 1717289"/>
              <a:gd name="connsiteY3-424" fmla="*/ 2088232 h 2098281"/>
              <a:gd name="connsiteX4-425" fmla="*/ 0 w 1717289"/>
              <a:gd name="connsiteY4-426" fmla="*/ 0 h 20982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717289" h="2098281">
                <a:moveTo>
                  <a:pt x="0" y="0"/>
                </a:moveTo>
                <a:lnTo>
                  <a:pt x="1674437" y="4101"/>
                </a:lnTo>
                <a:cubicBezTo>
                  <a:pt x="536394" y="826531"/>
                  <a:pt x="1385887" y="2096234"/>
                  <a:pt x="1717289" y="2098281"/>
                </a:cubicBezTo>
                <a:lnTo>
                  <a:pt x="0" y="2088232"/>
                </a:lnTo>
                <a:lnTo>
                  <a:pt x="0" y="0"/>
                </a:lnTo>
                <a:close/>
              </a:path>
            </a:pathLst>
          </a:cu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201043" y="2060848"/>
            <a:ext cx="2376264" cy="2376264"/>
          </a:xfrm>
          <a:prstGeom prst="ellipse">
            <a:avLst/>
          </a:prstGeom>
          <a:solidFill>
            <a:srgbClr val="5C6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832263" y="2348880"/>
            <a:ext cx="1062068" cy="1025712"/>
            <a:chOff x="5512720" y="2152017"/>
            <a:chExt cx="583915" cy="496874"/>
          </a:xfrm>
        </p:grpSpPr>
        <p:sp>
          <p:nvSpPr>
            <p:cNvPr id="33" name="Freeform 159"/>
            <p:cNvSpPr/>
            <p:nvPr/>
          </p:nvSpPr>
          <p:spPr bwMode="auto">
            <a:xfrm>
              <a:off x="5574376" y="2246314"/>
              <a:ext cx="460603" cy="402577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/>
            </a:p>
          </p:txBody>
        </p:sp>
        <p:sp>
          <p:nvSpPr>
            <p:cNvPr id="34" name="Freeform 160"/>
            <p:cNvSpPr/>
            <p:nvPr/>
          </p:nvSpPr>
          <p:spPr bwMode="auto">
            <a:xfrm>
              <a:off x="5512720" y="2152017"/>
              <a:ext cx="583915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/>
            </a:p>
          </p:txBody>
        </p:sp>
      </p:grpSp>
      <p:sp>
        <p:nvSpPr>
          <p:cNvPr id="35" name="标题 4"/>
          <p:cNvSpPr txBox="1"/>
          <p:nvPr/>
        </p:nvSpPr>
        <p:spPr>
          <a:xfrm>
            <a:off x="1777107" y="3484012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345059" y="2192675"/>
            <a:ext cx="2100421" cy="2100421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>
            <p:custDataLst>
              <p:tags r:id="rId1"/>
            </p:custDataLst>
          </p:nvPr>
        </p:nvSpPr>
        <p:spPr>
          <a:xfrm>
            <a:off x="4153371" y="1532472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>
            <p:custDataLst>
              <p:tags r:id="rId2"/>
            </p:custDataLst>
          </p:nvPr>
        </p:nvSpPr>
        <p:spPr>
          <a:xfrm>
            <a:off x="3865339" y="1484784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标题 4"/>
          <p:cNvSpPr txBox="1"/>
          <p:nvPr>
            <p:custDataLst>
              <p:tags r:id="rId3"/>
            </p:custDataLst>
          </p:nvPr>
        </p:nvSpPr>
        <p:spPr>
          <a:xfrm>
            <a:off x="3865339" y="1665621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标题 4"/>
          <p:cNvSpPr txBox="1"/>
          <p:nvPr>
            <p:custDataLst>
              <p:tags r:id="rId4"/>
            </p:custDataLst>
          </p:nvPr>
        </p:nvSpPr>
        <p:spPr>
          <a:xfrm>
            <a:off x="4513411" y="1761445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项目概况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右箭头 40"/>
          <p:cNvSpPr/>
          <p:nvPr>
            <p:custDataLst>
              <p:tags r:id="rId5"/>
            </p:custDataLst>
          </p:nvPr>
        </p:nvSpPr>
        <p:spPr>
          <a:xfrm>
            <a:off x="7537747" y="1665621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>
            <p:custDataLst>
              <p:tags r:id="rId6"/>
            </p:custDataLst>
          </p:nvPr>
        </p:nvSpPr>
        <p:spPr>
          <a:xfrm>
            <a:off x="4369395" y="2241686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>
            <p:custDataLst>
              <p:tags r:id="rId7"/>
            </p:custDataLst>
          </p:nvPr>
        </p:nvSpPr>
        <p:spPr>
          <a:xfrm>
            <a:off x="4081363" y="2193998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标题 4"/>
          <p:cNvSpPr txBox="1"/>
          <p:nvPr>
            <p:custDataLst>
              <p:tags r:id="rId8"/>
            </p:custDataLst>
          </p:nvPr>
        </p:nvSpPr>
        <p:spPr>
          <a:xfrm>
            <a:off x="4081363" y="2374835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标题 4"/>
          <p:cNvSpPr txBox="1"/>
          <p:nvPr>
            <p:custDataLst>
              <p:tags r:id="rId9"/>
            </p:custDataLst>
          </p:nvPr>
        </p:nvSpPr>
        <p:spPr>
          <a:xfrm>
            <a:off x="4729435" y="2470659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入驻企业情况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右箭头 46"/>
          <p:cNvSpPr/>
          <p:nvPr>
            <p:custDataLst>
              <p:tags r:id="rId10"/>
            </p:custDataLst>
          </p:nvPr>
        </p:nvSpPr>
        <p:spPr>
          <a:xfrm>
            <a:off x="7753771" y="2374835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>
            <p:custDataLst>
              <p:tags r:id="rId11"/>
            </p:custDataLst>
          </p:nvPr>
        </p:nvSpPr>
        <p:spPr>
          <a:xfrm>
            <a:off x="4513411" y="2950900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>
            <p:custDataLst>
              <p:tags r:id="rId12"/>
            </p:custDataLst>
          </p:nvPr>
        </p:nvSpPr>
        <p:spPr>
          <a:xfrm>
            <a:off x="4225379" y="2903212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标题 4"/>
          <p:cNvSpPr txBox="1"/>
          <p:nvPr>
            <p:custDataLst>
              <p:tags r:id="rId13"/>
            </p:custDataLst>
          </p:nvPr>
        </p:nvSpPr>
        <p:spPr>
          <a:xfrm>
            <a:off x="4225379" y="3084049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标题 4"/>
          <p:cNvSpPr txBox="1"/>
          <p:nvPr>
            <p:custDataLst>
              <p:tags r:id="rId14"/>
            </p:custDataLst>
          </p:nvPr>
        </p:nvSpPr>
        <p:spPr>
          <a:xfrm>
            <a:off x="4513406" y="3177333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尼日利亚投资环境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右箭头 73"/>
          <p:cNvSpPr/>
          <p:nvPr>
            <p:custDataLst>
              <p:tags r:id="rId15"/>
            </p:custDataLst>
          </p:nvPr>
        </p:nvSpPr>
        <p:spPr>
          <a:xfrm>
            <a:off x="7897787" y="3084049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圆角矩形 74"/>
          <p:cNvSpPr/>
          <p:nvPr>
            <p:custDataLst>
              <p:tags r:id="rId16"/>
            </p:custDataLst>
          </p:nvPr>
        </p:nvSpPr>
        <p:spPr>
          <a:xfrm>
            <a:off x="4369395" y="3660114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>
            <p:custDataLst>
              <p:tags r:id="rId17"/>
            </p:custDataLst>
          </p:nvPr>
        </p:nvSpPr>
        <p:spPr>
          <a:xfrm>
            <a:off x="4081363" y="3612426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标题 4"/>
          <p:cNvSpPr txBox="1"/>
          <p:nvPr>
            <p:custDataLst>
              <p:tags r:id="rId18"/>
            </p:custDataLst>
          </p:nvPr>
        </p:nvSpPr>
        <p:spPr>
          <a:xfrm>
            <a:off x="4081363" y="3793263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标题 4"/>
          <p:cNvSpPr txBox="1"/>
          <p:nvPr>
            <p:custDataLst>
              <p:tags r:id="rId19"/>
            </p:custDataLst>
          </p:nvPr>
        </p:nvSpPr>
        <p:spPr>
          <a:xfrm>
            <a:off x="4585290" y="3888452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园区优势及服务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右箭头 78"/>
          <p:cNvSpPr/>
          <p:nvPr>
            <p:custDataLst>
              <p:tags r:id="rId20"/>
            </p:custDataLst>
          </p:nvPr>
        </p:nvSpPr>
        <p:spPr>
          <a:xfrm>
            <a:off x="7753771" y="3793263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>
            <p:custDataLst>
              <p:tags r:id="rId21"/>
            </p:custDataLst>
          </p:nvPr>
        </p:nvSpPr>
        <p:spPr>
          <a:xfrm>
            <a:off x="4153371" y="4371355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>
            <p:custDataLst>
              <p:tags r:id="rId22"/>
            </p:custDataLst>
          </p:nvPr>
        </p:nvSpPr>
        <p:spPr>
          <a:xfrm>
            <a:off x="3865339" y="4323667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标题 4"/>
          <p:cNvSpPr txBox="1"/>
          <p:nvPr>
            <p:custDataLst>
              <p:tags r:id="rId23"/>
            </p:custDataLst>
          </p:nvPr>
        </p:nvSpPr>
        <p:spPr>
          <a:xfrm>
            <a:off x="3865339" y="4504504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标题 4"/>
          <p:cNvSpPr txBox="1"/>
          <p:nvPr>
            <p:custDataLst>
              <p:tags r:id="rId24"/>
            </p:custDataLst>
          </p:nvPr>
        </p:nvSpPr>
        <p:spPr>
          <a:xfrm>
            <a:off x="4513411" y="4600328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合作共赢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右箭头 83"/>
          <p:cNvSpPr/>
          <p:nvPr>
            <p:custDataLst>
              <p:tags r:id="rId25"/>
            </p:custDataLst>
          </p:nvPr>
        </p:nvSpPr>
        <p:spPr>
          <a:xfrm>
            <a:off x="7537747" y="4504504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9121923" y="2204864"/>
            <a:ext cx="3073252" cy="2082290"/>
          </a:xfrm>
          <a:prstGeom prst="rect">
            <a:avLst/>
          </a:prstGeom>
          <a:solidFill>
            <a:srgbClr val="5C6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1" grpId="0" bldLvl="0" animBg="1"/>
      <p:bldP spid="35" grpId="1"/>
      <p:bldP spid="36" grpId="0" bldLvl="0" animBg="1"/>
      <p:bldP spid="37" grpId="0" bldLvl="0" animBg="1"/>
      <p:bldP spid="38" grpId="0" bldLvl="0" animBg="1"/>
      <p:bldP spid="39" grpId="0"/>
      <p:bldP spid="40" grpId="0"/>
      <p:bldP spid="41" grpId="0" bldLvl="0" animBg="1"/>
      <p:bldP spid="43" grpId="0" bldLvl="0" animBg="1"/>
      <p:bldP spid="44" grpId="0" bldLvl="0" animBg="1"/>
      <p:bldP spid="45" grpId="0"/>
      <p:bldP spid="46" grpId="0"/>
      <p:bldP spid="47" grpId="0" bldLvl="0" animBg="1"/>
      <p:bldP spid="48" grpId="0" bldLvl="0" animBg="1"/>
      <p:bldP spid="49" grpId="0" bldLvl="0" animBg="1"/>
      <p:bldP spid="50" grpId="0"/>
      <p:bldP spid="73" grpId="0"/>
      <p:bldP spid="74" grpId="0" bldLvl="0" animBg="1"/>
      <p:bldP spid="75" grpId="0" bldLvl="0" animBg="1"/>
      <p:bldP spid="76" grpId="0" bldLvl="0" animBg="1"/>
      <p:bldP spid="77" grpId="0"/>
      <p:bldP spid="78" grpId="0"/>
      <p:bldP spid="79" grpId="0" bldLvl="0" animBg="1"/>
      <p:bldP spid="80" grpId="0" bldLvl="0" animBg="1"/>
      <p:bldP spid="81" grpId="0" bldLvl="0" animBg="1"/>
      <p:bldP spid="82" grpId="0"/>
      <p:bldP spid="83" grpId="0"/>
      <p:bldP spid="84" grpId="0" bldLvl="0" animBg="1"/>
      <p:bldP spid="8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典型入园企业</a:t>
            </a:r>
            <a:endParaRPr lang="zh-CN" altLang="en-US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-2540000" y="4307050"/>
            <a:ext cx="13323186" cy="1971513"/>
          </a:xfrm>
          <a:prstGeom prst="roundRect">
            <a:avLst/>
          </a:prstGeom>
          <a:gradFill flip="none" rotWithShape="1">
            <a:gsLst>
              <a:gs pos="0">
                <a:srgbClr val="6F9E52">
                  <a:alpha val="0"/>
                </a:srgbClr>
              </a:gs>
              <a:gs pos="29000">
                <a:srgbClr val="6F9E5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185333" y="1626689"/>
            <a:ext cx="12723172" cy="1940404"/>
          </a:xfrm>
          <a:prstGeom prst="roundRect">
            <a:avLst/>
          </a:prstGeom>
          <a:gradFill flip="none" rotWithShape="1">
            <a:gsLst>
              <a:gs pos="0">
                <a:srgbClr val="6F9E52">
                  <a:alpha val="0"/>
                </a:srgbClr>
              </a:gs>
              <a:gs pos="29000">
                <a:srgbClr val="6F9E5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48510" y="1846605"/>
            <a:ext cx="4047253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太阳陶瓷，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日产量可达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50,000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件，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目前尼日利亚最大的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日用陶瓷生产厂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微软雅黑 Light" panose="020B0502040204020203" charset="-122"/>
              </a:rPr>
              <a:t>。</a:t>
            </a:r>
            <a:endParaRPr lang="zh-CN" altLang="en-US" dirty="0"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微软雅黑 Light" panose="020B0502040204020203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微软雅黑 Light" panose="020B0502040204020203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6044" y="4453140"/>
            <a:ext cx="4121593" cy="1703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华瑞工业成立于</a:t>
            </a:r>
            <a:r>
              <a:rPr lang="en-US" altLang="zh-CN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2022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年，致力于生产和销售各种钢铁产品。目前主要产品有各种规格型号的镀锌管，月销售钢铁制品可达</a:t>
            </a:r>
            <a:r>
              <a:rPr lang="en-US" altLang="zh-CN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3000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吨。</a:t>
            </a:r>
            <a:endParaRPr lang="zh-CN" alt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14" name="表格 14"/>
          <p:cNvGraphicFramePr>
            <a:graphicFrameLocks noGrp="1"/>
          </p:cNvGraphicFramePr>
          <p:nvPr/>
        </p:nvGraphicFramePr>
        <p:xfrm>
          <a:off x="4207431" y="1751138"/>
          <a:ext cx="3022098" cy="170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049"/>
                <a:gridCol w="1511049"/>
              </a:tblGrid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投资规模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rgbClr val="FF0000"/>
                          </a:solidFill>
                        </a:rPr>
                        <a:t>  1000</a:t>
                      </a:r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万美元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占地面积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30000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平米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当地员工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300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余人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入驻时间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2018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2" b="8102"/>
          <a:stretch>
            <a:fillRect/>
          </a:stretch>
        </p:blipFill>
        <p:spPr>
          <a:xfrm>
            <a:off x="7761088" y="3934102"/>
            <a:ext cx="3022098" cy="1899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9" name="表格 14"/>
          <p:cNvGraphicFramePr>
            <a:graphicFrameLocks noGrp="1"/>
          </p:cNvGraphicFramePr>
          <p:nvPr/>
        </p:nvGraphicFramePr>
        <p:xfrm>
          <a:off x="4467637" y="4446586"/>
          <a:ext cx="3022098" cy="170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049"/>
                <a:gridCol w="1511049"/>
              </a:tblGrid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投资规模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rgbClr val="FF0000"/>
                          </a:solidFill>
                        </a:rPr>
                        <a:t> 800</a:t>
                      </a:r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万美元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占地面积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28000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平米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当地员工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50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余人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入驻时间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2022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4588932" y="1065985"/>
            <a:ext cx="450260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3175">
                  <a:noFill/>
                </a:ln>
                <a:solidFill>
                  <a:schemeClr val="accent1"/>
                </a:solidFill>
              </a:rPr>
              <a:t>太阳陶瓷自贸区公司</a:t>
            </a:r>
            <a:endParaRPr lang="zh-CN" altLang="en-US" sz="2800" b="1" dirty="0">
              <a:ln w="3175"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88267" y="3800974"/>
            <a:ext cx="4121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3175">
                  <a:noFill/>
                </a:ln>
                <a:solidFill>
                  <a:schemeClr val="accent1"/>
                </a:solidFill>
              </a:rPr>
              <a:t>华瑞工业自贸区公司</a:t>
            </a:r>
            <a:endParaRPr lang="zh-CN" altLang="en-US" sz="2800" b="1" dirty="0">
              <a:ln w="3175"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6" y="1638427"/>
            <a:ext cx="2462140" cy="184660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典型入园企业</a:t>
            </a:r>
            <a:endParaRPr lang="zh-CN" altLang="en-US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-2540000" y="4307050"/>
            <a:ext cx="13323186" cy="1971513"/>
          </a:xfrm>
          <a:prstGeom prst="roundRect">
            <a:avLst/>
          </a:prstGeom>
          <a:gradFill flip="none" rotWithShape="1">
            <a:gsLst>
              <a:gs pos="0">
                <a:srgbClr val="6F9E52">
                  <a:alpha val="0"/>
                </a:srgbClr>
              </a:gs>
              <a:gs pos="29000">
                <a:srgbClr val="6F9E5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185333" y="1626689"/>
            <a:ext cx="12723172" cy="1940404"/>
          </a:xfrm>
          <a:prstGeom prst="roundRect">
            <a:avLst/>
          </a:prstGeom>
          <a:gradFill flip="none" rotWithShape="1">
            <a:gsLst>
              <a:gs pos="0">
                <a:srgbClr val="6F9E52">
                  <a:alpha val="0"/>
                </a:srgbClr>
              </a:gs>
              <a:gs pos="29000">
                <a:srgbClr val="6F9E5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12019" y="1753164"/>
            <a:ext cx="4047253" cy="175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博达集团是中国最早进⼊⾮洲市场的海外企业之⼀，主营纸尿裤制造⽣产，</a:t>
            </a:r>
            <a:r>
              <a:rPr lang="zh-CN" altLang="en-US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⽇产量可达到</a:t>
            </a:r>
            <a:r>
              <a:rPr lang="en-US" altLang="zh-CN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300</a:t>
            </a:r>
            <a:r>
              <a:rPr lang="zh-CN" altLang="en-US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万⽚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，是尼⽇利亚相关市场的强⼒竞争者。</a:t>
            </a:r>
            <a:endParaRPr lang="zh-CN" alt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339" y="4446586"/>
            <a:ext cx="4121593" cy="1745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世纪⼯业属于广州森大集团旗下，投资额超过</a:t>
            </a:r>
            <a:r>
              <a:rPr lang="en-US" altLang="zh-CN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2000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万美元，旨在打造数条⾼端的纸尿裤⽣产线。投产不到一年，已占据</a:t>
            </a:r>
            <a:r>
              <a:rPr lang="zh-CN" altLang="en-US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尼日利亚</a:t>
            </a:r>
            <a:r>
              <a:rPr lang="en-US" altLang="zh-CN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30%</a:t>
            </a:r>
            <a:r>
              <a:rPr lang="zh-CN" altLang="en-US" sz="2000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以上的市场份额</a:t>
            </a:r>
            <a:r>
              <a:rPr lang="zh-CN" alt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14" name="表格 14"/>
          <p:cNvGraphicFramePr>
            <a:graphicFrameLocks noGrp="1"/>
          </p:cNvGraphicFramePr>
          <p:nvPr/>
        </p:nvGraphicFramePr>
        <p:xfrm>
          <a:off x="4207431" y="1751138"/>
          <a:ext cx="3022098" cy="170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049"/>
                <a:gridCol w="1511049"/>
              </a:tblGrid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投资规模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rgbClr val="FF0000"/>
                          </a:solidFill>
                        </a:rPr>
                        <a:t>  2000</a:t>
                      </a:r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万美元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占地面积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40000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平米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当地员工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400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余人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入驻时间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2019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" b="40"/>
          <a:stretch>
            <a:fillRect/>
          </a:stretch>
        </p:blipFill>
        <p:spPr>
          <a:xfrm>
            <a:off x="1185333" y="1210881"/>
            <a:ext cx="3022098" cy="2015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8" b="2738"/>
          <a:stretch>
            <a:fillRect/>
          </a:stretch>
        </p:blipFill>
        <p:spPr>
          <a:xfrm>
            <a:off x="7761088" y="3934102"/>
            <a:ext cx="3022098" cy="1899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9" name="表格 14"/>
          <p:cNvGraphicFramePr>
            <a:graphicFrameLocks noGrp="1"/>
          </p:cNvGraphicFramePr>
          <p:nvPr/>
        </p:nvGraphicFramePr>
        <p:xfrm>
          <a:off x="4543251" y="4446586"/>
          <a:ext cx="2909888" cy="170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749"/>
                <a:gridCol w="1611139"/>
              </a:tblGrid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投资规模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rgbClr val="FF0000"/>
                          </a:solidFill>
                        </a:rPr>
                        <a:t>  2000</a:t>
                      </a:r>
                      <a:r>
                        <a:rPr lang="zh-CN" altLang="en-US" dirty="0">
                          <a:solidFill>
                            <a:srgbClr val="FF0000"/>
                          </a:solidFill>
                        </a:rPr>
                        <a:t>万美元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占地面积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40000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平米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当地员工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850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余人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  <a:tr h="427396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入驻时间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  2021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年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E52"/>
                    </a:solidFill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4588932" y="1065985"/>
            <a:ext cx="353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3175">
                  <a:noFill/>
                </a:ln>
                <a:solidFill>
                  <a:schemeClr val="accent1"/>
                </a:solidFill>
              </a:rPr>
              <a:t>博达工业自贸区公司</a:t>
            </a:r>
            <a:endParaRPr lang="zh-CN" altLang="en-US" sz="2800" b="1" dirty="0">
              <a:ln w="3175"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106333" y="3800974"/>
            <a:ext cx="3503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n w="3175">
                  <a:noFill/>
                </a:ln>
                <a:solidFill>
                  <a:schemeClr val="accent1"/>
                </a:solidFill>
              </a:rPr>
              <a:t>世纪工业自贸区公司</a:t>
            </a:r>
            <a:endParaRPr lang="zh-CN" altLang="en-US" sz="2800" b="1" dirty="0">
              <a:ln w="3175">
                <a:noFill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标题 4"/>
          <p:cNvSpPr txBox="1"/>
          <p:nvPr/>
        </p:nvSpPr>
        <p:spPr>
          <a:xfrm>
            <a:off x="4619625" y="3819525"/>
            <a:ext cx="2917825" cy="473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尼日利亚投资环境</a:t>
            </a:r>
            <a:endParaRPr lang="zh-CN" altLang="en-US" sz="24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标题 4"/>
          <p:cNvSpPr txBox="1"/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6" name="直接连接符 65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87" y="1118937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65"/>
          <p:cNvSpPr/>
          <p:nvPr/>
        </p:nvSpPr>
        <p:spPr bwMode="auto">
          <a:xfrm>
            <a:off x="1529493" y="3780241"/>
            <a:ext cx="347296" cy="317419"/>
          </a:xfrm>
          <a:custGeom>
            <a:avLst/>
            <a:gdLst>
              <a:gd name="T0" fmla="*/ 0 w 445"/>
              <a:gd name="T1" fmla="*/ 8 h 429"/>
              <a:gd name="T2" fmla="*/ 1 w 445"/>
              <a:gd name="T3" fmla="*/ 2 h 429"/>
              <a:gd name="T4" fmla="*/ 2 w 445"/>
              <a:gd name="T5" fmla="*/ 0 h 429"/>
              <a:gd name="T6" fmla="*/ 6 w 445"/>
              <a:gd name="T7" fmla="*/ 1 h 429"/>
              <a:gd name="T8" fmla="*/ 9 w 445"/>
              <a:gd name="T9" fmla="*/ 0 h 429"/>
              <a:gd name="T10" fmla="*/ 10 w 445"/>
              <a:gd name="T11" fmla="*/ 1 h 429"/>
              <a:gd name="T12" fmla="*/ 10 w 445"/>
              <a:gd name="T13" fmla="*/ 2 h 429"/>
              <a:gd name="T14" fmla="*/ 9 w 445"/>
              <a:gd name="T15" fmla="*/ 3 h 429"/>
              <a:gd name="T16" fmla="*/ 7 w 445"/>
              <a:gd name="T17" fmla="*/ 8 h 429"/>
              <a:gd name="T18" fmla="*/ 6 w 445"/>
              <a:gd name="T19" fmla="*/ 7 h 429"/>
              <a:gd name="T20" fmla="*/ 5 w 445"/>
              <a:gd name="T21" fmla="*/ 9 h 429"/>
              <a:gd name="T22" fmla="*/ 3 w 445"/>
              <a:gd name="T23" fmla="*/ 10 h 429"/>
              <a:gd name="T24" fmla="*/ 2 w 445"/>
              <a:gd name="T25" fmla="*/ 8 h 429"/>
              <a:gd name="T26" fmla="*/ 0 w 445"/>
              <a:gd name="T27" fmla="*/ 8 h 4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45"/>
              <a:gd name="T43" fmla="*/ 0 h 429"/>
              <a:gd name="T44" fmla="*/ 445 w 445"/>
              <a:gd name="T45" fmla="*/ 429 h 42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45" h="429">
                <a:moveTo>
                  <a:pt x="0" y="335"/>
                </a:moveTo>
                <a:lnTo>
                  <a:pt x="29" y="95"/>
                </a:lnTo>
                <a:lnTo>
                  <a:pt x="78" y="2"/>
                </a:lnTo>
                <a:lnTo>
                  <a:pt x="249" y="49"/>
                </a:lnTo>
                <a:lnTo>
                  <a:pt x="398" y="0"/>
                </a:lnTo>
                <a:lnTo>
                  <a:pt x="428" y="57"/>
                </a:lnTo>
                <a:lnTo>
                  <a:pt x="445" y="95"/>
                </a:lnTo>
                <a:lnTo>
                  <a:pt x="406" y="130"/>
                </a:lnTo>
                <a:lnTo>
                  <a:pt x="323" y="324"/>
                </a:lnTo>
                <a:lnTo>
                  <a:pt x="252" y="312"/>
                </a:lnTo>
                <a:lnTo>
                  <a:pt x="214" y="404"/>
                </a:lnTo>
                <a:lnTo>
                  <a:pt x="128" y="429"/>
                </a:lnTo>
                <a:lnTo>
                  <a:pt x="78" y="347"/>
                </a:lnTo>
                <a:lnTo>
                  <a:pt x="0" y="33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reeform 250"/>
          <p:cNvSpPr/>
          <p:nvPr/>
        </p:nvSpPr>
        <p:spPr bwMode="auto">
          <a:xfrm>
            <a:off x="10402570" y="3611245"/>
            <a:ext cx="43180" cy="13335"/>
          </a:xfrm>
          <a:custGeom>
            <a:avLst/>
            <a:gdLst>
              <a:gd name="T0" fmla="*/ 0 w 54"/>
              <a:gd name="T1" fmla="*/ 0 h 19"/>
              <a:gd name="T2" fmla="*/ 0 w 54"/>
              <a:gd name="T3" fmla="*/ 0 h 19"/>
              <a:gd name="T4" fmla="*/ 1 w 54"/>
              <a:gd name="T5" fmla="*/ 0 h 19"/>
              <a:gd name="T6" fmla="*/ 0 w 54"/>
              <a:gd name="T7" fmla="*/ 0 h 19"/>
              <a:gd name="T8" fmla="*/ 0 60000 65536"/>
              <a:gd name="T9" fmla="*/ 0 60000 65536"/>
              <a:gd name="T10" fmla="*/ 0 60000 65536"/>
              <a:gd name="T11" fmla="*/ 0 60000 65536"/>
              <a:gd name="T12" fmla="*/ 0 w 54"/>
              <a:gd name="T13" fmla="*/ 0 h 19"/>
              <a:gd name="T14" fmla="*/ 54 w 54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4" h="19">
                <a:moveTo>
                  <a:pt x="0" y="0"/>
                </a:moveTo>
                <a:lnTo>
                  <a:pt x="3" y="19"/>
                </a:lnTo>
                <a:lnTo>
                  <a:pt x="54" y="1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251"/>
          <p:cNvSpPr/>
          <p:nvPr/>
        </p:nvSpPr>
        <p:spPr bwMode="auto">
          <a:xfrm>
            <a:off x="10219055" y="4933315"/>
            <a:ext cx="585470" cy="1151890"/>
          </a:xfrm>
          <a:custGeom>
            <a:avLst/>
            <a:gdLst>
              <a:gd name="T0" fmla="*/ 0 w 750"/>
              <a:gd name="T1" fmla="*/ 33 h 1564"/>
              <a:gd name="T2" fmla="*/ 0 w 750"/>
              <a:gd name="T3" fmla="*/ 34 h 1564"/>
              <a:gd name="T4" fmla="*/ 1 w 750"/>
              <a:gd name="T5" fmla="*/ 34 h 1564"/>
              <a:gd name="T6" fmla="*/ 1 w 750"/>
              <a:gd name="T7" fmla="*/ 36 h 1564"/>
              <a:gd name="T8" fmla="*/ 4 w 750"/>
              <a:gd name="T9" fmla="*/ 36 h 1564"/>
              <a:gd name="T10" fmla="*/ 3 w 750"/>
              <a:gd name="T11" fmla="*/ 35 h 1564"/>
              <a:gd name="T12" fmla="*/ 4 w 750"/>
              <a:gd name="T13" fmla="*/ 33 h 1564"/>
              <a:gd name="T14" fmla="*/ 5 w 750"/>
              <a:gd name="T15" fmla="*/ 33 h 1564"/>
              <a:gd name="T16" fmla="*/ 7 w 750"/>
              <a:gd name="T17" fmla="*/ 30 h 1564"/>
              <a:gd name="T18" fmla="*/ 5 w 750"/>
              <a:gd name="T19" fmla="*/ 28 h 1564"/>
              <a:gd name="T20" fmla="*/ 7 w 750"/>
              <a:gd name="T21" fmla="*/ 27 h 1564"/>
              <a:gd name="T22" fmla="*/ 7 w 750"/>
              <a:gd name="T23" fmla="*/ 25 h 1564"/>
              <a:gd name="T24" fmla="*/ 8 w 750"/>
              <a:gd name="T25" fmla="*/ 24 h 1564"/>
              <a:gd name="T26" fmla="*/ 7 w 750"/>
              <a:gd name="T27" fmla="*/ 24 h 1564"/>
              <a:gd name="T28" fmla="*/ 9 w 750"/>
              <a:gd name="T29" fmla="*/ 24 h 1564"/>
              <a:gd name="T30" fmla="*/ 9 w 750"/>
              <a:gd name="T31" fmla="*/ 23 h 1564"/>
              <a:gd name="T32" fmla="*/ 8 w 750"/>
              <a:gd name="T33" fmla="*/ 24 h 1564"/>
              <a:gd name="T34" fmla="*/ 7 w 750"/>
              <a:gd name="T35" fmla="*/ 23 h 1564"/>
              <a:gd name="T36" fmla="*/ 7 w 750"/>
              <a:gd name="T37" fmla="*/ 22 h 1564"/>
              <a:gd name="T38" fmla="*/ 10 w 750"/>
              <a:gd name="T39" fmla="*/ 22 h 1564"/>
              <a:gd name="T40" fmla="*/ 10 w 750"/>
              <a:gd name="T41" fmla="*/ 19 h 1564"/>
              <a:gd name="T42" fmla="*/ 14 w 750"/>
              <a:gd name="T43" fmla="*/ 19 h 1564"/>
              <a:gd name="T44" fmla="*/ 15 w 750"/>
              <a:gd name="T45" fmla="*/ 17 h 1564"/>
              <a:gd name="T46" fmla="*/ 13 w 750"/>
              <a:gd name="T47" fmla="*/ 13 h 1564"/>
              <a:gd name="T48" fmla="*/ 14 w 750"/>
              <a:gd name="T49" fmla="*/ 9 h 1564"/>
              <a:gd name="T50" fmla="*/ 17 w 750"/>
              <a:gd name="T51" fmla="*/ 6 h 1564"/>
              <a:gd name="T52" fmla="*/ 17 w 750"/>
              <a:gd name="T53" fmla="*/ 4 h 1564"/>
              <a:gd name="T54" fmla="*/ 17 w 750"/>
              <a:gd name="T55" fmla="*/ 4 h 1564"/>
              <a:gd name="T56" fmla="*/ 16 w 750"/>
              <a:gd name="T57" fmla="*/ 6 h 1564"/>
              <a:gd name="T58" fmla="*/ 13 w 750"/>
              <a:gd name="T59" fmla="*/ 6 h 1564"/>
              <a:gd name="T60" fmla="*/ 14 w 750"/>
              <a:gd name="T61" fmla="*/ 4 h 1564"/>
              <a:gd name="T62" fmla="*/ 10 w 750"/>
              <a:gd name="T63" fmla="*/ 1 h 1564"/>
              <a:gd name="T64" fmla="*/ 8 w 750"/>
              <a:gd name="T65" fmla="*/ 0 h 1564"/>
              <a:gd name="T66" fmla="*/ 8 w 750"/>
              <a:gd name="T67" fmla="*/ 1 h 1564"/>
              <a:gd name="T68" fmla="*/ 7 w 750"/>
              <a:gd name="T69" fmla="*/ 0 h 1564"/>
              <a:gd name="T70" fmla="*/ 5 w 750"/>
              <a:gd name="T71" fmla="*/ 1 h 1564"/>
              <a:gd name="T72" fmla="*/ 5 w 750"/>
              <a:gd name="T73" fmla="*/ 3 h 1564"/>
              <a:gd name="T74" fmla="*/ 4 w 750"/>
              <a:gd name="T75" fmla="*/ 3 h 1564"/>
              <a:gd name="T76" fmla="*/ 4 w 750"/>
              <a:gd name="T77" fmla="*/ 5 h 1564"/>
              <a:gd name="T78" fmla="*/ 3 w 750"/>
              <a:gd name="T79" fmla="*/ 7 h 1564"/>
              <a:gd name="T80" fmla="*/ 3 w 750"/>
              <a:gd name="T81" fmla="*/ 11 h 1564"/>
              <a:gd name="T82" fmla="*/ 3 w 750"/>
              <a:gd name="T83" fmla="*/ 14 h 1564"/>
              <a:gd name="T84" fmla="*/ 2 w 750"/>
              <a:gd name="T85" fmla="*/ 17 h 1564"/>
              <a:gd name="T86" fmla="*/ 1 w 750"/>
              <a:gd name="T87" fmla="*/ 24 h 1564"/>
              <a:gd name="T88" fmla="*/ 2 w 750"/>
              <a:gd name="T89" fmla="*/ 26 h 1564"/>
              <a:gd name="T90" fmla="*/ 1 w 750"/>
              <a:gd name="T91" fmla="*/ 27 h 1564"/>
              <a:gd name="T92" fmla="*/ 1 w 750"/>
              <a:gd name="T93" fmla="*/ 29 h 1564"/>
              <a:gd name="T94" fmla="*/ 0 w 750"/>
              <a:gd name="T95" fmla="*/ 33 h 156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50"/>
              <a:gd name="T145" fmla="*/ 0 h 1564"/>
              <a:gd name="T146" fmla="*/ 750 w 750"/>
              <a:gd name="T147" fmla="*/ 1564 h 156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50" h="1564">
                <a:moveTo>
                  <a:pt x="0" y="1446"/>
                </a:moveTo>
                <a:lnTo>
                  <a:pt x="7" y="1480"/>
                </a:lnTo>
                <a:lnTo>
                  <a:pt x="38" y="1467"/>
                </a:lnTo>
                <a:lnTo>
                  <a:pt x="52" y="1546"/>
                </a:lnTo>
                <a:lnTo>
                  <a:pt x="188" y="1564"/>
                </a:lnTo>
                <a:lnTo>
                  <a:pt x="152" y="1523"/>
                </a:lnTo>
                <a:lnTo>
                  <a:pt x="181" y="1418"/>
                </a:lnTo>
                <a:lnTo>
                  <a:pt x="206" y="1438"/>
                </a:lnTo>
                <a:lnTo>
                  <a:pt x="290" y="1288"/>
                </a:lnTo>
                <a:lnTo>
                  <a:pt x="226" y="1205"/>
                </a:lnTo>
                <a:lnTo>
                  <a:pt x="299" y="1154"/>
                </a:lnTo>
                <a:lnTo>
                  <a:pt x="311" y="1077"/>
                </a:lnTo>
                <a:lnTo>
                  <a:pt x="345" y="1044"/>
                </a:lnTo>
                <a:lnTo>
                  <a:pt x="317" y="1030"/>
                </a:lnTo>
                <a:lnTo>
                  <a:pt x="374" y="1030"/>
                </a:lnTo>
                <a:lnTo>
                  <a:pt x="368" y="992"/>
                </a:lnTo>
                <a:lnTo>
                  <a:pt x="341" y="1019"/>
                </a:lnTo>
                <a:lnTo>
                  <a:pt x="317" y="990"/>
                </a:lnTo>
                <a:lnTo>
                  <a:pt x="313" y="932"/>
                </a:lnTo>
                <a:lnTo>
                  <a:pt x="415" y="939"/>
                </a:lnTo>
                <a:lnTo>
                  <a:pt x="425" y="824"/>
                </a:lnTo>
                <a:lnTo>
                  <a:pt x="587" y="806"/>
                </a:lnTo>
                <a:lnTo>
                  <a:pt x="634" y="725"/>
                </a:lnTo>
                <a:lnTo>
                  <a:pt x="570" y="582"/>
                </a:lnTo>
                <a:lnTo>
                  <a:pt x="601" y="398"/>
                </a:lnTo>
                <a:lnTo>
                  <a:pt x="750" y="249"/>
                </a:lnTo>
                <a:lnTo>
                  <a:pt x="744" y="181"/>
                </a:lnTo>
                <a:lnTo>
                  <a:pt x="718" y="179"/>
                </a:lnTo>
                <a:lnTo>
                  <a:pt x="676" y="261"/>
                </a:lnTo>
                <a:lnTo>
                  <a:pt x="572" y="255"/>
                </a:lnTo>
                <a:lnTo>
                  <a:pt x="593" y="165"/>
                </a:lnTo>
                <a:lnTo>
                  <a:pt x="413" y="25"/>
                </a:lnTo>
                <a:lnTo>
                  <a:pt x="350" y="14"/>
                </a:lnTo>
                <a:lnTo>
                  <a:pt x="344" y="42"/>
                </a:lnTo>
                <a:lnTo>
                  <a:pt x="276" y="0"/>
                </a:lnTo>
                <a:lnTo>
                  <a:pt x="234" y="52"/>
                </a:lnTo>
                <a:lnTo>
                  <a:pt x="229" y="107"/>
                </a:lnTo>
                <a:lnTo>
                  <a:pt x="187" y="130"/>
                </a:lnTo>
                <a:lnTo>
                  <a:pt x="188" y="238"/>
                </a:lnTo>
                <a:lnTo>
                  <a:pt x="143" y="299"/>
                </a:lnTo>
                <a:lnTo>
                  <a:pt x="109" y="451"/>
                </a:lnTo>
                <a:lnTo>
                  <a:pt x="135" y="594"/>
                </a:lnTo>
                <a:lnTo>
                  <a:pt x="85" y="716"/>
                </a:lnTo>
                <a:lnTo>
                  <a:pt x="52" y="1021"/>
                </a:lnTo>
                <a:lnTo>
                  <a:pt x="79" y="1132"/>
                </a:lnTo>
                <a:lnTo>
                  <a:pt x="54" y="1142"/>
                </a:lnTo>
                <a:lnTo>
                  <a:pt x="65" y="1241"/>
                </a:lnTo>
                <a:lnTo>
                  <a:pt x="0" y="144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252"/>
          <p:cNvSpPr/>
          <p:nvPr/>
        </p:nvSpPr>
        <p:spPr bwMode="auto">
          <a:xfrm>
            <a:off x="10361295" y="6104255"/>
            <a:ext cx="100965" cy="95885"/>
          </a:xfrm>
          <a:custGeom>
            <a:avLst/>
            <a:gdLst>
              <a:gd name="T0" fmla="*/ 0 w 132"/>
              <a:gd name="T1" fmla="*/ 0 h 134"/>
              <a:gd name="T2" fmla="*/ 0 w 132"/>
              <a:gd name="T3" fmla="*/ 3 h 134"/>
              <a:gd name="T4" fmla="*/ 3 w 132"/>
              <a:gd name="T5" fmla="*/ 2 h 134"/>
              <a:gd name="T6" fmla="*/ 1 w 132"/>
              <a:gd name="T7" fmla="*/ 1 h 134"/>
              <a:gd name="T8" fmla="*/ 0 w 132"/>
              <a:gd name="T9" fmla="*/ 0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2"/>
              <a:gd name="T16" fmla="*/ 0 h 134"/>
              <a:gd name="T17" fmla="*/ 132 w 132"/>
              <a:gd name="T18" fmla="*/ 134 h 1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2" h="134">
                <a:moveTo>
                  <a:pt x="0" y="0"/>
                </a:moveTo>
                <a:lnTo>
                  <a:pt x="2" y="134"/>
                </a:lnTo>
                <a:lnTo>
                  <a:pt x="132" y="119"/>
                </a:lnTo>
                <a:lnTo>
                  <a:pt x="29" y="64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253"/>
          <p:cNvSpPr/>
          <p:nvPr/>
        </p:nvSpPr>
        <p:spPr bwMode="auto">
          <a:xfrm>
            <a:off x="10331450" y="4528185"/>
            <a:ext cx="352425" cy="443865"/>
          </a:xfrm>
          <a:custGeom>
            <a:avLst/>
            <a:gdLst>
              <a:gd name="T0" fmla="*/ 0 w 454"/>
              <a:gd name="T1" fmla="*/ 1 h 601"/>
              <a:gd name="T2" fmla="*/ 1 w 454"/>
              <a:gd name="T3" fmla="*/ 3 h 601"/>
              <a:gd name="T4" fmla="*/ 0 w 454"/>
              <a:gd name="T5" fmla="*/ 6 h 601"/>
              <a:gd name="T6" fmla="*/ 1 w 454"/>
              <a:gd name="T7" fmla="*/ 7 h 601"/>
              <a:gd name="T8" fmla="*/ 1 w 454"/>
              <a:gd name="T9" fmla="*/ 7 h 601"/>
              <a:gd name="T10" fmla="*/ 0 w 454"/>
              <a:gd name="T11" fmla="*/ 8 h 601"/>
              <a:gd name="T12" fmla="*/ 1 w 454"/>
              <a:gd name="T13" fmla="*/ 10 h 601"/>
              <a:gd name="T14" fmla="*/ 1 w 454"/>
              <a:gd name="T15" fmla="*/ 14 h 601"/>
              <a:gd name="T16" fmla="*/ 2 w 454"/>
              <a:gd name="T17" fmla="*/ 14 h 601"/>
              <a:gd name="T18" fmla="*/ 3 w 454"/>
              <a:gd name="T19" fmla="*/ 13 h 601"/>
              <a:gd name="T20" fmla="*/ 5 w 454"/>
              <a:gd name="T21" fmla="*/ 14 h 601"/>
              <a:gd name="T22" fmla="*/ 5 w 454"/>
              <a:gd name="T23" fmla="*/ 13 h 601"/>
              <a:gd name="T24" fmla="*/ 6 w 454"/>
              <a:gd name="T25" fmla="*/ 13 h 601"/>
              <a:gd name="T26" fmla="*/ 7 w 454"/>
              <a:gd name="T27" fmla="*/ 11 h 601"/>
              <a:gd name="T28" fmla="*/ 9 w 454"/>
              <a:gd name="T29" fmla="*/ 10 h 601"/>
              <a:gd name="T30" fmla="*/ 10 w 454"/>
              <a:gd name="T31" fmla="*/ 11 h 601"/>
              <a:gd name="T32" fmla="*/ 11 w 454"/>
              <a:gd name="T33" fmla="*/ 9 h 601"/>
              <a:gd name="T34" fmla="*/ 10 w 454"/>
              <a:gd name="T35" fmla="*/ 7 h 601"/>
              <a:gd name="T36" fmla="*/ 9 w 454"/>
              <a:gd name="T37" fmla="*/ 7 h 601"/>
              <a:gd name="T38" fmla="*/ 8 w 454"/>
              <a:gd name="T39" fmla="*/ 4 h 601"/>
              <a:gd name="T40" fmla="*/ 4 w 454"/>
              <a:gd name="T41" fmla="*/ 2 h 601"/>
              <a:gd name="T42" fmla="*/ 4 w 454"/>
              <a:gd name="T43" fmla="*/ 0 h 601"/>
              <a:gd name="T44" fmla="*/ 1 w 454"/>
              <a:gd name="T45" fmla="*/ 1 h 601"/>
              <a:gd name="T46" fmla="*/ 0 w 454"/>
              <a:gd name="T47" fmla="*/ 1 h 60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54"/>
              <a:gd name="T73" fmla="*/ 0 h 601"/>
              <a:gd name="T74" fmla="*/ 454 w 454"/>
              <a:gd name="T75" fmla="*/ 601 h 60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54" h="601">
                <a:moveTo>
                  <a:pt x="0" y="61"/>
                </a:moveTo>
                <a:lnTo>
                  <a:pt x="32" y="123"/>
                </a:lnTo>
                <a:lnTo>
                  <a:pt x="11" y="262"/>
                </a:lnTo>
                <a:lnTo>
                  <a:pt x="32" y="277"/>
                </a:lnTo>
                <a:lnTo>
                  <a:pt x="24" y="295"/>
                </a:lnTo>
                <a:lnTo>
                  <a:pt x="2" y="352"/>
                </a:lnTo>
                <a:lnTo>
                  <a:pt x="42" y="433"/>
                </a:lnTo>
                <a:lnTo>
                  <a:pt x="65" y="598"/>
                </a:lnTo>
                <a:lnTo>
                  <a:pt x="93" y="601"/>
                </a:lnTo>
                <a:lnTo>
                  <a:pt x="135" y="549"/>
                </a:lnTo>
                <a:lnTo>
                  <a:pt x="203" y="591"/>
                </a:lnTo>
                <a:lnTo>
                  <a:pt x="209" y="563"/>
                </a:lnTo>
                <a:lnTo>
                  <a:pt x="272" y="574"/>
                </a:lnTo>
                <a:lnTo>
                  <a:pt x="293" y="456"/>
                </a:lnTo>
                <a:lnTo>
                  <a:pt x="406" y="433"/>
                </a:lnTo>
                <a:lnTo>
                  <a:pt x="441" y="472"/>
                </a:lnTo>
                <a:lnTo>
                  <a:pt x="454" y="381"/>
                </a:lnTo>
                <a:lnTo>
                  <a:pt x="431" y="302"/>
                </a:lnTo>
                <a:lnTo>
                  <a:pt x="366" y="298"/>
                </a:lnTo>
                <a:lnTo>
                  <a:pt x="342" y="180"/>
                </a:lnTo>
                <a:lnTo>
                  <a:pt x="170" y="100"/>
                </a:lnTo>
                <a:lnTo>
                  <a:pt x="159" y="0"/>
                </a:lnTo>
                <a:lnTo>
                  <a:pt x="46" y="65"/>
                </a:lnTo>
                <a:lnTo>
                  <a:pt x="0" y="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254"/>
          <p:cNvSpPr/>
          <p:nvPr/>
        </p:nvSpPr>
        <p:spPr bwMode="auto">
          <a:xfrm>
            <a:off x="10205720" y="4050030"/>
            <a:ext cx="1159510" cy="1301750"/>
          </a:xfrm>
          <a:custGeom>
            <a:avLst/>
            <a:gdLst>
              <a:gd name="T0" fmla="*/ 1 w 1487"/>
              <a:gd name="T1" fmla="*/ 15 h 1768"/>
              <a:gd name="T2" fmla="*/ 3 w 1487"/>
              <a:gd name="T3" fmla="*/ 15 h 1768"/>
              <a:gd name="T4" fmla="*/ 4 w 1487"/>
              <a:gd name="T5" fmla="*/ 17 h 1768"/>
              <a:gd name="T6" fmla="*/ 7 w 1487"/>
              <a:gd name="T7" fmla="*/ 15 h 1768"/>
              <a:gd name="T8" fmla="*/ 11 w 1487"/>
              <a:gd name="T9" fmla="*/ 19 h 1768"/>
              <a:gd name="T10" fmla="*/ 14 w 1487"/>
              <a:gd name="T11" fmla="*/ 22 h 1768"/>
              <a:gd name="T12" fmla="*/ 14 w 1487"/>
              <a:gd name="T13" fmla="*/ 26 h 1768"/>
              <a:gd name="T14" fmla="*/ 16 w 1487"/>
              <a:gd name="T15" fmla="*/ 29 h 1768"/>
              <a:gd name="T16" fmla="*/ 17 w 1487"/>
              <a:gd name="T17" fmla="*/ 30 h 1768"/>
              <a:gd name="T18" fmla="*/ 18 w 1487"/>
              <a:gd name="T19" fmla="*/ 32 h 1768"/>
              <a:gd name="T20" fmla="*/ 14 w 1487"/>
              <a:gd name="T21" fmla="*/ 37 h 1768"/>
              <a:gd name="T22" fmla="*/ 18 w 1487"/>
              <a:gd name="T23" fmla="*/ 39 h 1768"/>
              <a:gd name="T24" fmla="*/ 18 w 1487"/>
              <a:gd name="T25" fmla="*/ 41 h 1768"/>
              <a:gd name="T26" fmla="*/ 23 w 1487"/>
              <a:gd name="T27" fmla="*/ 32 h 1768"/>
              <a:gd name="T28" fmla="*/ 28 w 1487"/>
              <a:gd name="T29" fmla="*/ 29 h 1768"/>
              <a:gd name="T30" fmla="*/ 31 w 1487"/>
              <a:gd name="T31" fmla="*/ 23 h 1768"/>
              <a:gd name="T32" fmla="*/ 34 w 1487"/>
              <a:gd name="T33" fmla="*/ 15 h 1768"/>
              <a:gd name="T34" fmla="*/ 34 w 1487"/>
              <a:gd name="T35" fmla="*/ 11 h 1768"/>
              <a:gd name="T36" fmla="*/ 30 w 1487"/>
              <a:gd name="T37" fmla="*/ 8 h 1768"/>
              <a:gd name="T38" fmla="*/ 26 w 1487"/>
              <a:gd name="T39" fmla="*/ 7 h 1768"/>
              <a:gd name="T40" fmla="*/ 23 w 1487"/>
              <a:gd name="T41" fmla="*/ 6 h 1768"/>
              <a:gd name="T42" fmla="*/ 22 w 1487"/>
              <a:gd name="T43" fmla="*/ 7 h 1768"/>
              <a:gd name="T44" fmla="*/ 21 w 1487"/>
              <a:gd name="T45" fmla="*/ 7 h 1768"/>
              <a:gd name="T46" fmla="*/ 21 w 1487"/>
              <a:gd name="T47" fmla="*/ 4 h 1768"/>
              <a:gd name="T48" fmla="*/ 19 w 1487"/>
              <a:gd name="T49" fmla="*/ 3 h 1768"/>
              <a:gd name="T50" fmla="*/ 15 w 1487"/>
              <a:gd name="T51" fmla="*/ 3 h 1768"/>
              <a:gd name="T52" fmla="*/ 12 w 1487"/>
              <a:gd name="T53" fmla="*/ 3 h 1768"/>
              <a:gd name="T54" fmla="*/ 12 w 1487"/>
              <a:gd name="T55" fmla="*/ 0 h 1768"/>
              <a:gd name="T56" fmla="*/ 8 w 1487"/>
              <a:gd name="T57" fmla="*/ 1 h 1768"/>
              <a:gd name="T58" fmla="*/ 9 w 1487"/>
              <a:gd name="T59" fmla="*/ 3 h 1768"/>
              <a:gd name="T60" fmla="*/ 6 w 1487"/>
              <a:gd name="T61" fmla="*/ 4 h 1768"/>
              <a:gd name="T62" fmla="*/ 4 w 1487"/>
              <a:gd name="T63" fmla="*/ 4 h 1768"/>
              <a:gd name="T64" fmla="*/ 3 w 1487"/>
              <a:gd name="T65" fmla="*/ 5 h 1768"/>
              <a:gd name="T66" fmla="*/ 3 w 1487"/>
              <a:gd name="T67" fmla="*/ 9 h 1768"/>
              <a:gd name="T68" fmla="*/ 0 w 1487"/>
              <a:gd name="T69" fmla="*/ 13 h 176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487"/>
              <a:gd name="T106" fmla="*/ 0 h 1768"/>
              <a:gd name="T107" fmla="*/ 1487 w 1487"/>
              <a:gd name="T108" fmla="*/ 1768 h 176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487" h="1768">
                <a:moveTo>
                  <a:pt x="0" y="559"/>
                </a:moveTo>
                <a:lnTo>
                  <a:pt x="31" y="642"/>
                </a:lnTo>
                <a:lnTo>
                  <a:pt x="82" y="670"/>
                </a:lnTo>
                <a:lnTo>
                  <a:pt x="125" y="637"/>
                </a:lnTo>
                <a:lnTo>
                  <a:pt x="125" y="712"/>
                </a:lnTo>
                <a:lnTo>
                  <a:pt x="157" y="712"/>
                </a:lnTo>
                <a:lnTo>
                  <a:pt x="203" y="716"/>
                </a:lnTo>
                <a:lnTo>
                  <a:pt x="316" y="651"/>
                </a:lnTo>
                <a:lnTo>
                  <a:pt x="327" y="751"/>
                </a:lnTo>
                <a:lnTo>
                  <a:pt x="499" y="831"/>
                </a:lnTo>
                <a:lnTo>
                  <a:pt x="523" y="949"/>
                </a:lnTo>
                <a:lnTo>
                  <a:pt x="588" y="953"/>
                </a:lnTo>
                <a:lnTo>
                  <a:pt x="611" y="1032"/>
                </a:lnTo>
                <a:lnTo>
                  <a:pt x="598" y="1123"/>
                </a:lnTo>
                <a:lnTo>
                  <a:pt x="606" y="1214"/>
                </a:lnTo>
                <a:lnTo>
                  <a:pt x="689" y="1227"/>
                </a:lnTo>
                <a:lnTo>
                  <a:pt x="699" y="1289"/>
                </a:lnTo>
                <a:lnTo>
                  <a:pt x="740" y="1302"/>
                </a:lnTo>
                <a:lnTo>
                  <a:pt x="734" y="1379"/>
                </a:lnTo>
                <a:lnTo>
                  <a:pt x="760" y="1381"/>
                </a:lnTo>
                <a:lnTo>
                  <a:pt x="766" y="1449"/>
                </a:lnTo>
                <a:lnTo>
                  <a:pt x="617" y="1598"/>
                </a:lnTo>
                <a:lnTo>
                  <a:pt x="648" y="1590"/>
                </a:lnTo>
                <a:lnTo>
                  <a:pt x="760" y="1684"/>
                </a:lnTo>
                <a:lnTo>
                  <a:pt x="785" y="1721"/>
                </a:lnTo>
                <a:lnTo>
                  <a:pt x="775" y="1768"/>
                </a:lnTo>
                <a:lnTo>
                  <a:pt x="959" y="1503"/>
                </a:lnTo>
                <a:lnTo>
                  <a:pt x="969" y="1372"/>
                </a:lnTo>
                <a:lnTo>
                  <a:pt x="1112" y="1252"/>
                </a:lnTo>
                <a:lnTo>
                  <a:pt x="1205" y="1252"/>
                </a:lnTo>
                <a:lnTo>
                  <a:pt x="1245" y="1210"/>
                </a:lnTo>
                <a:lnTo>
                  <a:pt x="1320" y="1009"/>
                </a:lnTo>
                <a:lnTo>
                  <a:pt x="1330" y="811"/>
                </a:lnTo>
                <a:lnTo>
                  <a:pt x="1473" y="623"/>
                </a:lnTo>
                <a:lnTo>
                  <a:pt x="1487" y="541"/>
                </a:lnTo>
                <a:lnTo>
                  <a:pt x="1465" y="459"/>
                </a:lnTo>
                <a:lnTo>
                  <a:pt x="1406" y="449"/>
                </a:lnTo>
                <a:lnTo>
                  <a:pt x="1309" y="363"/>
                </a:lnTo>
                <a:lnTo>
                  <a:pt x="1120" y="347"/>
                </a:lnTo>
                <a:lnTo>
                  <a:pt x="1105" y="295"/>
                </a:lnTo>
                <a:lnTo>
                  <a:pt x="1019" y="256"/>
                </a:lnTo>
                <a:lnTo>
                  <a:pt x="983" y="257"/>
                </a:lnTo>
                <a:lnTo>
                  <a:pt x="932" y="336"/>
                </a:lnTo>
                <a:lnTo>
                  <a:pt x="931" y="309"/>
                </a:lnTo>
                <a:lnTo>
                  <a:pt x="852" y="321"/>
                </a:lnTo>
                <a:lnTo>
                  <a:pt x="886" y="307"/>
                </a:lnTo>
                <a:lnTo>
                  <a:pt x="854" y="245"/>
                </a:lnTo>
                <a:lnTo>
                  <a:pt x="914" y="160"/>
                </a:lnTo>
                <a:lnTo>
                  <a:pt x="851" y="50"/>
                </a:lnTo>
                <a:lnTo>
                  <a:pt x="796" y="137"/>
                </a:lnTo>
                <a:lnTo>
                  <a:pt x="744" y="132"/>
                </a:lnTo>
                <a:lnTo>
                  <a:pt x="660" y="144"/>
                </a:lnTo>
                <a:lnTo>
                  <a:pt x="554" y="161"/>
                </a:lnTo>
                <a:lnTo>
                  <a:pt x="531" y="115"/>
                </a:lnTo>
                <a:lnTo>
                  <a:pt x="538" y="31"/>
                </a:lnTo>
                <a:lnTo>
                  <a:pt x="509" y="0"/>
                </a:lnTo>
                <a:lnTo>
                  <a:pt x="409" y="53"/>
                </a:lnTo>
                <a:lnTo>
                  <a:pt x="347" y="37"/>
                </a:lnTo>
                <a:lnTo>
                  <a:pt x="363" y="122"/>
                </a:lnTo>
                <a:lnTo>
                  <a:pt x="401" y="133"/>
                </a:lnTo>
                <a:lnTo>
                  <a:pt x="306" y="192"/>
                </a:lnTo>
                <a:lnTo>
                  <a:pt x="265" y="171"/>
                </a:lnTo>
                <a:lnTo>
                  <a:pt x="243" y="141"/>
                </a:lnTo>
                <a:lnTo>
                  <a:pt x="155" y="157"/>
                </a:lnTo>
                <a:lnTo>
                  <a:pt x="181" y="202"/>
                </a:lnTo>
                <a:lnTo>
                  <a:pt x="144" y="205"/>
                </a:lnTo>
                <a:lnTo>
                  <a:pt x="165" y="284"/>
                </a:lnTo>
                <a:lnTo>
                  <a:pt x="148" y="410"/>
                </a:lnTo>
                <a:lnTo>
                  <a:pt x="51" y="458"/>
                </a:lnTo>
                <a:lnTo>
                  <a:pt x="0" y="55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55"/>
          <p:cNvSpPr/>
          <p:nvPr/>
        </p:nvSpPr>
        <p:spPr bwMode="auto">
          <a:xfrm>
            <a:off x="9751695" y="3611245"/>
            <a:ext cx="21590" cy="85725"/>
          </a:xfrm>
          <a:custGeom>
            <a:avLst/>
            <a:gdLst>
              <a:gd name="T0" fmla="*/ 0 w 31"/>
              <a:gd name="T1" fmla="*/ 1 h 115"/>
              <a:gd name="T2" fmla="*/ 0 w 31"/>
              <a:gd name="T3" fmla="*/ 3 h 115"/>
              <a:gd name="T4" fmla="*/ 1 w 31"/>
              <a:gd name="T5" fmla="*/ 0 h 115"/>
              <a:gd name="T6" fmla="*/ 0 w 31"/>
              <a:gd name="T7" fmla="*/ 1 h 115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115"/>
              <a:gd name="T14" fmla="*/ 31 w 31"/>
              <a:gd name="T15" fmla="*/ 115 h 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115">
                <a:moveTo>
                  <a:pt x="0" y="25"/>
                </a:moveTo>
                <a:lnTo>
                  <a:pt x="11" y="115"/>
                </a:lnTo>
                <a:lnTo>
                  <a:pt x="31" y="0"/>
                </a:lnTo>
                <a:lnTo>
                  <a:pt x="0" y="2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56"/>
          <p:cNvSpPr/>
          <p:nvPr/>
        </p:nvSpPr>
        <p:spPr bwMode="auto">
          <a:xfrm>
            <a:off x="8206740" y="1354455"/>
            <a:ext cx="2540000" cy="1417955"/>
          </a:xfrm>
          <a:custGeom>
            <a:avLst/>
            <a:gdLst>
              <a:gd name="T0" fmla="*/ 6 w 3259"/>
              <a:gd name="T1" fmla="*/ 5 h 1930"/>
              <a:gd name="T2" fmla="*/ 9 w 3259"/>
              <a:gd name="T3" fmla="*/ 5 h 1930"/>
              <a:gd name="T4" fmla="*/ 13 w 3259"/>
              <a:gd name="T5" fmla="*/ 5 h 1930"/>
              <a:gd name="T6" fmla="*/ 21 w 3259"/>
              <a:gd name="T7" fmla="*/ 5 h 1930"/>
              <a:gd name="T8" fmla="*/ 23 w 3259"/>
              <a:gd name="T9" fmla="*/ 7 h 1930"/>
              <a:gd name="T10" fmla="*/ 30 w 3259"/>
              <a:gd name="T11" fmla="*/ 9 h 1930"/>
              <a:gd name="T12" fmla="*/ 29 w 3259"/>
              <a:gd name="T13" fmla="*/ 7 h 1930"/>
              <a:gd name="T14" fmla="*/ 34 w 3259"/>
              <a:gd name="T15" fmla="*/ 8 h 1930"/>
              <a:gd name="T16" fmla="*/ 39 w 3259"/>
              <a:gd name="T17" fmla="*/ 7 h 1930"/>
              <a:gd name="T18" fmla="*/ 39 w 3259"/>
              <a:gd name="T19" fmla="*/ 7 h 1930"/>
              <a:gd name="T20" fmla="*/ 40 w 3259"/>
              <a:gd name="T21" fmla="*/ 7 h 1930"/>
              <a:gd name="T22" fmla="*/ 42 w 3259"/>
              <a:gd name="T23" fmla="*/ 5 h 1930"/>
              <a:gd name="T24" fmla="*/ 40 w 3259"/>
              <a:gd name="T25" fmla="*/ 0 h 1930"/>
              <a:gd name="T26" fmla="*/ 43 w 3259"/>
              <a:gd name="T27" fmla="*/ 3 h 1930"/>
              <a:gd name="T28" fmla="*/ 44 w 3259"/>
              <a:gd name="T29" fmla="*/ 5 h 1930"/>
              <a:gd name="T30" fmla="*/ 47 w 3259"/>
              <a:gd name="T31" fmla="*/ 7 h 1930"/>
              <a:gd name="T32" fmla="*/ 49 w 3259"/>
              <a:gd name="T33" fmla="*/ 6 h 1930"/>
              <a:gd name="T34" fmla="*/ 53 w 3259"/>
              <a:gd name="T35" fmla="*/ 5 h 1930"/>
              <a:gd name="T36" fmla="*/ 53 w 3259"/>
              <a:gd name="T37" fmla="*/ 9 h 1930"/>
              <a:gd name="T38" fmla="*/ 48 w 3259"/>
              <a:gd name="T39" fmla="*/ 10 h 1930"/>
              <a:gd name="T40" fmla="*/ 46 w 3259"/>
              <a:gd name="T41" fmla="*/ 12 h 1930"/>
              <a:gd name="T42" fmla="*/ 44 w 3259"/>
              <a:gd name="T43" fmla="*/ 15 h 1930"/>
              <a:gd name="T44" fmla="*/ 43 w 3259"/>
              <a:gd name="T45" fmla="*/ 16 h 1930"/>
              <a:gd name="T46" fmla="*/ 41 w 3259"/>
              <a:gd name="T47" fmla="*/ 18 h 1930"/>
              <a:gd name="T48" fmla="*/ 43 w 3259"/>
              <a:gd name="T49" fmla="*/ 24 h 1930"/>
              <a:gd name="T50" fmla="*/ 49 w 3259"/>
              <a:gd name="T51" fmla="*/ 28 h 1930"/>
              <a:gd name="T52" fmla="*/ 52 w 3259"/>
              <a:gd name="T53" fmla="*/ 31 h 1930"/>
              <a:gd name="T54" fmla="*/ 54 w 3259"/>
              <a:gd name="T55" fmla="*/ 33 h 1930"/>
              <a:gd name="T56" fmla="*/ 57 w 3259"/>
              <a:gd name="T57" fmla="*/ 26 h 1930"/>
              <a:gd name="T58" fmla="*/ 56 w 3259"/>
              <a:gd name="T59" fmla="*/ 21 h 1930"/>
              <a:gd name="T60" fmla="*/ 56 w 3259"/>
              <a:gd name="T61" fmla="*/ 18 h 1930"/>
              <a:gd name="T62" fmla="*/ 59 w 3259"/>
              <a:gd name="T63" fmla="*/ 16 h 1930"/>
              <a:gd name="T64" fmla="*/ 63 w 3259"/>
              <a:gd name="T65" fmla="*/ 20 h 1930"/>
              <a:gd name="T66" fmla="*/ 62 w 3259"/>
              <a:gd name="T67" fmla="*/ 22 h 1930"/>
              <a:gd name="T68" fmla="*/ 65 w 3259"/>
              <a:gd name="T69" fmla="*/ 22 h 1930"/>
              <a:gd name="T70" fmla="*/ 67 w 3259"/>
              <a:gd name="T71" fmla="*/ 21 h 1930"/>
              <a:gd name="T72" fmla="*/ 68 w 3259"/>
              <a:gd name="T73" fmla="*/ 22 h 1930"/>
              <a:gd name="T74" fmla="*/ 69 w 3259"/>
              <a:gd name="T75" fmla="*/ 22 h 1930"/>
              <a:gd name="T76" fmla="*/ 70 w 3259"/>
              <a:gd name="T77" fmla="*/ 24 h 1930"/>
              <a:gd name="T78" fmla="*/ 70 w 3259"/>
              <a:gd name="T79" fmla="*/ 26 h 1930"/>
              <a:gd name="T80" fmla="*/ 74 w 3259"/>
              <a:gd name="T81" fmla="*/ 28 h 1930"/>
              <a:gd name="T82" fmla="*/ 74 w 3259"/>
              <a:gd name="T83" fmla="*/ 30 h 1930"/>
              <a:gd name="T84" fmla="*/ 76 w 3259"/>
              <a:gd name="T85" fmla="*/ 31 h 1930"/>
              <a:gd name="T86" fmla="*/ 62 w 3259"/>
              <a:gd name="T87" fmla="*/ 38 h 1930"/>
              <a:gd name="T88" fmla="*/ 66 w 3259"/>
              <a:gd name="T89" fmla="*/ 37 h 1930"/>
              <a:gd name="T90" fmla="*/ 70 w 3259"/>
              <a:gd name="T91" fmla="*/ 40 h 1930"/>
              <a:gd name="T92" fmla="*/ 71 w 3259"/>
              <a:gd name="T93" fmla="*/ 40 h 1930"/>
              <a:gd name="T94" fmla="*/ 69 w 3259"/>
              <a:gd name="T95" fmla="*/ 40 h 1930"/>
              <a:gd name="T96" fmla="*/ 65 w 3259"/>
              <a:gd name="T97" fmla="*/ 40 h 1930"/>
              <a:gd name="T98" fmla="*/ 58 w 3259"/>
              <a:gd name="T99" fmla="*/ 41 h 1930"/>
              <a:gd name="T100" fmla="*/ 55 w 3259"/>
              <a:gd name="T101" fmla="*/ 43 h 1930"/>
              <a:gd name="T102" fmla="*/ 52 w 3259"/>
              <a:gd name="T103" fmla="*/ 43 h 1930"/>
              <a:gd name="T104" fmla="*/ 54 w 3259"/>
              <a:gd name="T105" fmla="*/ 41 h 1930"/>
              <a:gd name="T106" fmla="*/ 50 w 3259"/>
              <a:gd name="T107" fmla="*/ 37 h 1930"/>
              <a:gd name="T108" fmla="*/ 48 w 3259"/>
              <a:gd name="T109" fmla="*/ 36 h 1930"/>
              <a:gd name="T110" fmla="*/ 41 w 3259"/>
              <a:gd name="T111" fmla="*/ 35 h 1930"/>
              <a:gd name="T112" fmla="*/ 15 w 3259"/>
              <a:gd name="T113" fmla="*/ 34 h 1930"/>
              <a:gd name="T114" fmla="*/ 11 w 3259"/>
              <a:gd name="T115" fmla="*/ 31 h 1930"/>
              <a:gd name="T116" fmla="*/ 10 w 3259"/>
              <a:gd name="T117" fmla="*/ 26 h 1930"/>
              <a:gd name="T118" fmla="*/ 3 w 3259"/>
              <a:gd name="T119" fmla="*/ 21 h 193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259"/>
              <a:gd name="T181" fmla="*/ 0 h 1930"/>
              <a:gd name="T182" fmla="*/ 3259 w 3259"/>
              <a:gd name="T183" fmla="*/ 1930 h 193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259" h="1930">
                <a:moveTo>
                  <a:pt x="0" y="855"/>
                </a:moveTo>
                <a:lnTo>
                  <a:pt x="0" y="178"/>
                </a:lnTo>
                <a:lnTo>
                  <a:pt x="260" y="266"/>
                </a:lnTo>
                <a:lnTo>
                  <a:pt x="243" y="231"/>
                </a:lnTo>
                <a:lnTo>
                  <a:pt x="271" y="210"/>
                </a:lnTo>
                <a:lnTo>
                  <a:pt x="432" y="135"/>
                </a:lnTo>
                <a:lnTo>
                  <a:pt x="308" y="226"/>
                </a:lnTo>
                <a:lnTo>
                  <a:pt x="377" y="200"/>
                </a:lnTo>
                <a:lnTo>
                  <a:pt x="377" y="218"/>
                </a:lnTo>
                <a:lnTo>
                  <a:pt x="511" y="137"/>
                </a:lnTo>
                <a:lnTo>
                  <a:pt x="493" y="111"/>
                </a:lnTo>
                <a:lnTo>
                  <a:pt x="580" y="207"/>
                </a:lnTo>
                <a:lnTo>
                  <a:pt x="636" y="151"/>
                </a:lnTo>
                <a:lnTo>
                  <a:pt x="630" y="207"/>
                </a:lnTo>
                <a:lnTo>
                  <a:pt x="699" y="168"/>
                </a:lnTo>
                <a:lnTo>
                  <a:pt x="891" y="235"/>
                </a:lnTo>
                <a:lnTo>
                  <a:pt x="981" y="234"/>
                </a:lnTo>
                <a:lnTo>
                  <a:pt x="1029" y="275"/>
                </a:lnTo>
                <a:lnTo>
                  <a:pt x="972" y="310"/>
                </a:lnTo>
                <a:lnTo>
                  <a:pt x="1006" y="323"/>
                </a:lnTo>
                <a:lnTo>
                  <a:pt x="1181" y="306"/>
                </a:lnTo>
                <a:lnTo>
                  <a:pt x="1255" y="364"/>
                </a:lnTo>
                <a:lnTo>
                  <a:pt x="1268" y="402"/>
                </a:lnTo>
                <a:lnTo>
                  <a:pt x="1286" y="376"/>
                </a:lnTo>
                <a:lnTo>
                  <a:pt x="1255" y="323"/>
                </a:lnTo>
                <a:lnTo>
                  <a:pt x="1339" y="260"/>
                </a:lnTo>
                <a:lnTo>
                  <a:pt x="1256" y="300"/>
                </a:lnTo>
                <a:lnTo>
                  <a:pt x="1231" y="281"/>
                </a:lnTo>
                <a:lnTo>
                  <a:pt x="1330" y="234"/>
                </a:lnTo>
                <a:lnTo>
                  <a:pt x="1383" y="302"/>
                </a:lnTo>
                <a:lnTo>
                  <a:pt x="1441" y="300"/>
                </a:lnTo>
                <a:lnTo>
                  <a:pt x="1474" y="331"/>
                </a:lnTo>
                <a:lnTo>
                  <a:pt x="1628" y="323"/>
                </a:lnTo>
                <a:lnTo>
                  <a:pt x="1622" y="302"/>
                </a:lnTo>
                <a:lnTo>
                  <a:pt x="1668" y="342"/>
                </a:lnTo>
                <a:lnTo>
                  <a:pt x="1674" y="310"/>
                </a:lnTo>
                <a:lnTo>
                  <a:pt x="1639" y="321"/>
                </a:lnTo>
                <a:lnTo>
                  <a:pt x="1614" y="279"/>
                </a:lnTo>
                <a:lnTo>
                  <a:pt x="1672" y="275"/>
                </a:lnTo>
                <a:lnTo>
                  <a:pt x="1691" y="306"/>
                </a:lnTo>
                <a:lnTo>
                  <a:pt x="1714" y="296"/>
                </a:lnTo>
                <a:lnTo>
                  <a:pt x="1706" y="345"/>
                </a:lnTo>
                <a:lnTo>
                  <a:pt x="1746" y="369"/>
                </a:lnTo>
                <a:lnTo>
                  <a:pt x="1734" y="302"/>
                </a:lnTo>
                <a:lnTo>
                  <a:pt x="1810" y="262"/>
                </a:lnTo>
                <a:lnTo>
                  <a:pt x="1790" y="231"/>
                </a:lnTo>
                <a:lnTo>
                  <a:pt x="1768" y="253"/>
                </a:lnTo>
                <a:lnTo>
                  <a:pt x="1808" y="196"/>
                </a:lnTo>
                <a:lnTo>
                  <a:pt x="1696" y="154"/>
                </a:lnTo>
                <a:lnTo>
                  <a:pt x="1707" y="55"/>
                </a:lnTo>
                <a:lnTo>
                  <a:pt x="1734" y="57"/>
                </a:lnTo>
                <a:lnTo>
                  <a:pt x="1752" y="0"/>
                </a:lnTo>
                <a:lnTo>
                  <a:pt x="1832" y="55"/>
                </a:lnTo>
                <a:lnTo>
                  <a:pt x="1834" y="92"/>
                </a:lnTo>
                <a:lnTo>
                  <a:pt x="1891" y="143"/>
                </a:lnTo>
                <a:lnTo>
                  <a:pt x="1853" y="142"/>
                </a:lnTo>
                <a:lnTo>
                  <a:pt x="1869" y="160"/>
                </a:lnTo>
                <a:lnTo>
                  <a:pt x="1847" y="181"/>
                </a:lnTo>
                <a:lnTo>
                  <a:pt x="1913" y="196"/>
                </a:lnTo>
                <a:lnTo>
                  <a:pt x="1896" y="207"/>
                </a:lnTo>
                <a:lnTo>
                  <a:pt x="1935" y="291"/>
                </a:lnTo>
                <a:lnTo>
                  <a:pt x="1971" y="216"/>
                </a:lnTo>
                <a:lnTo>
                  <a:pt x="2017" y="243"/>
                </a:lnTo>
                <a:lnTo>
                  <a:pt x="2029" y="295"/>
                </a:lnTo>
                <a:lnTo>
                  <a:pt x="2007" y="310"/>
                </a:lnTo>
                <a:lnTo>
                  <a:pt x="2051" y="369"/>
                </a:lnTo>
                <a:lnTo>
                  <a:pt x="2077" y="356"/>
                </a:lnTo>
                <a:lnTo>
                  <a:pt x="2112" y="261"/>
                </a:lnTo>
                <a:lnTo>
                  <a:pt x="2152" y="252"/>
                </a:lnTo>
                <a:lnTo>
                  <a:pt x="2122" y="172"/>
                </a:lnTo>
                <a:lnTo>
                  <a:pt x="2229" y="180"/>
                </a:lnTo>
                <a:lnTo>
                  <a:pt x="2276" y="226"/>
                </a:lnTo>
                <a:lnTo>
                  <a:pt x="2258" y="249"/>
                </a:lnTo>
                <a:lnTo>
                  <a:pt x="2280" y="261"/>
                </a:lnTo>
                <a:lnTo>
                  <a:pt x="2230" y="276"/>
                </a:lnTo>
                <a:lnTo>
                  <a:pt x="2274" y="379"/>
                </a:lnTo>
                <a:lnTo>
                  <a:pt x="2203" y="431"/>
                </a:lnTo>
                <a:lnTo>
                  <a:pt x="2176" y="408"/>
                </a:lnTo>
                <a:lnTo>
                  <a:pt x="2186" y="444"/>
                </a:lnTo>
                <a:lnTo>
                  <a:pt x="2078" y="419"/>
                </a:lnTo>
                <a:lnTo>
                  <a:pt x="2101" y="453"/>
                </a:lnTo>
                <a:lnTo>
                  <a:pt x="2060" y="504"/>
                </a:lnTo>
                <a:lnTo>
                  <a:pt x="1945" y="464"/>
                </a:lnTo>
                <a:lnTo>
                  <a:pt x="1987" y="507"/>
                </a:lnTo>
                <a:lnTo>
                  <a:pt x="2067" y="515"/>
                </a:lnTo>
                <a:lnTo>
                  <a:pt x="2012" y="599"/>
                </a:lnTo>
                <a:lnTo>
                  <a:pt x="1953" y="595"/>
                </a:lnTo>
                <a:lnTo>
                  <a:pt x="1924" y="640"/>
                </a:lnTo>
                <a:lnTo>
                  <a:pt x="1818" y="603"/>
                </a:lnTo>
                <a:lnTo>
                  <a:pt x="1913" y="640"/>
                </a:lnTo>
                <a:lnTo>
                  <a:pt x="1928" y="675"/>
                </a:lnTo>
                <a:lnTo>
                  <a:pt x="1853" y="688"/>
                </a:lnTo>
                <a:lnTo>
                  <a:pt x="1869" y="698"/>
                </a:lnTo>
                <a:lnTo>
                  <a:pt x="1848" y="701"/>
                </a:lnTo>
                <a:lnTo>
                  <a:pt x="1848" y="736"/>
                </a:lnTo>
                <a:lnTo>
                  <a:pt x="1769" y="783"/>
                </a:lnTo>
                <a:lnTo>
                  <a:pt x="1757" y="937"/>
                </a:lnTo>
                <a:lnTo>
                  <a:pt x="1785" y="973"/>
                </a:lnTo>
                <a:lnTo>
                  <a:pt x="1826" y="952"/>
                </a:lnTo>
                <a:lnTo>
                  <a:pt x="1846" y="1070"/>
                </a:lnTo>
                <a:lnTo>
                  <a:pt x="1905" y="1047"/>
                </a:lnTo>
                <a:lnTo>
                  <a:pt x="1978" y="1079"/>
                </a:lnTo>
                <a:lnTo>
                  <a:pt x="2123" y="1166"/>
                </a:lnTo>
                <a:lnTo>
                  <a:pt x="2112" y="1200"/>
                </a:lnTo>
                <a:lnTo>
                  <a:pt x="2128" y="1175"/>
                </a:lnTo>
                <a:lnTo>
                  <a:pt x="2238" y="1184"/>
                </a:lnTo>
                <a:lnTo>
                  <a:pt x="2238" y="1311"/>
                </a:lnTo>
                <a:lnTo>
                  <a:pt x="2271" y="1355"/>
                </a:lnTo>
                <a:lnTo>
                  <a:pt x="2248" y="1365"/>
                </a:lnTo>
                <a:lnTo>
                  <a:pt x="2302" y="1388"/>
                </a:lnTo>
                <a:lnTo>
                  <a:pt x="2287" y="1428"/>
                </a:lnTo>
                <a:lnTo>
                  <a:pt x="2341" y="1426"/>
                </a:lnTo>
                <a:lnTo>
                  <a:pt x="2412" y="1358"/>
                </a:lnTo>
                <a:lnTo>
                  <a:pt x="2379" y="1342"/>
                </a:lnTo>
                <a:lnTo>
                  <a:pt x="2341" y="1219"/>
                </a:lnTo>
                <a:lnTo>
                  <a:pt x="2474" y="1112"/>
                </a:lnTo>
                <a:lnTo>
                  <a:pt x="2456" y="1112"/>
                </a:lnTo>
                <a:lnTo>
                  <a:pt x="2424" y="985"/>
                </a:lnTo>
                <a:lnTo>
                  <a:pt x="2375" y="952"/>
                </a:lnTo>
                <a:lnTo>
                  <a:pt x="2440" y="899"/>
                </a:lnTo>
                <a:lnTo>
                  <a:pt x="2418" y="871"/>
                </a:lnTo>
                <a:lnTo>
                  <a:pt x="2426" y="825"/>
                </a:lnTo>
                <a:lnTo>
                  <a:pt x="2401" y="818"/>
                </a:lnTo>
                <a:lnTo>
                  <a:pt x="2426" y="772"/>
                </a:lnTo>
                <a:lnTo>
                  <a:pt x="2397" y="741"/>
                </a:lnTo>
                <a:lnTo>
                  <a:pt x="2416" y="702"/>
                </a:lnTo>
                <a:lnTo>
                  <a:pt x="2516" y="729"/>
                </a:lnTo>
                <a:lnTo>
                  <a:pt x="2563" y="706"/>
                </a:lnTo>
                <a:lnTo>
                  <a:pt x="2652" y="772"/>
                </a:lnTo>
                <a:lnTo>
                  <a:pt x="2652" y="799"/>
                </a:lnTo>
                <a:lnTo>
                  <a:pt x="2726" y="803"/>
                </a:lnTo>
                <a:lnTo>
                  <a:pt x="2733" y="867"/>
                </a:lnTo>
                <a:lnTo>
                  <a:pt x="2666" y="870"/>
                </a:lnTo>
                <a:lnTo>
                  <a:pt x="2724" y="881"/>
                </a:lnTo>
                <a:lnTo>
                  <a:pt x="2743" y="918"/>
                </a:lnTo>
                <a:lnTo>
                  <a:pt x="2681" y="974"/>
                </a:lnTo>
                <a:lnTo>
                  <a:pt x="2770" y="947"/>
                </a:lnTo>
                <a:lnTo>
                  <a:pt x="2775" y="994"/>
                </a:lnTo>
                <a:lnTo>
                  <a:pt x="2736" y="1013"/>
                </a:lnTo>
                <a:lnTo>
                  <a:pt x="2792" y="964"/>
                </a:lnTo>
                <a:lnTo>
                  <a:pt x="2797" y="996"/>
                </a:lnTo>
                <a:lnTo>
                  <a:pt x="2849" y="950"/>
                </a:lnTo>
                <a:lnTo>
                  <a:pt x="2860" y="974"/>
                </a:lnTo>
                <a:lnTo>
                  <a:pt x="2894" y="906"/>
                </a:lnTo>
                <a:lnTo>
                  <a:pt x="2880" y="893"/>
                </a:lnTo>
                <a:lnTo>
                  <a:pt x="2922" y="855"/>
                </a:lnTo>
                <a:lnTo>
                  <a:pt x="2969" y="927"/>
                </a:lnTo>
                <a:lnTo>
                  <a:pt x="2928" y="943"/>
                </a:lnTo>
                <a:lnTo>
                  <a:pt x="2974" y="935"/>
                </a:lnTo>
                <a:lnTo>
                  <a:pt x="2989" y="963"/>
                </a:lnTo>
                <a:lnTo>
                  <a:pt x="2959" y="973"/>
                </a:lnTo>
                <a:lnTo>
                  <a:pt x="2997" y="978"/>
                </a:lnTo>
                <a:lnTo>
                  <a:pt x="2974" y="998"/>
                </a:lnTo>
                <a:lnTo>
                  <a:pt x="2998" y="994"/>
                </a:lnTo>
                <a:lnTo>
                  <a:pt x="3019" y="1024"/>
                </a:lnTo>
                <a:lnTo>
                  <a:pt x="3006" y="1040"/>
                </a:lnTo>
                <a:lnTo>
                  <a:pt x="3042" y="1066"/>
                </a:lnTo>
                <a:lnTo>
                  <a:pt x="2983" y="1092"/>
                </a:lnTo>
                <a:lnTo>
                  <a:pt x="3025" y="1092"/>
                </a:lnTo>
                <a:lnTo>
                  <a:pt x="3017" y="1116"/>
                </a:lnTo>
                <a:lnTo>
                  <a:pt x="3082" y="1140"/>
                </a:lnTo>
                <a:lnTo>
                  <a:pt x="3104" y="1198"/>
                </a:lnTo>
                <a:lnTo>
                  <a:pt x="3130" y="1177"/>
                </a:lnTo>
                <a:lnTo>
                  <a:pt x="3193" y="1216"/>
                </a:lnTo>
                <a:lnTo>
                  <a:pt x="3053" y="1267"/>
                </a:lnTo>
                <a:lnTo>
                  <a:pt x="3082" y="1296"/>
                </a:lnTo>
                <a:lnTo>
                  <a:pt x="3199" y="1238"/>
                </a:lnTo>
                <a:lnTo>
                  <a:pt x="3199" y="1286"/>
                </a:lnTo>
                <a:lnTo>
                  <a:pt x="3255" y="1278"/>
                </a:lnTo>
                <a:lnTo>
                  <a:pt x="3259" y="1301"/>
                </a:lnTo>
                <a:lnTo>
                  <a:pt x="3235" y="1301"/>
                </a:lnTo>
                <a:lnTo>
                  <a:pt x="3259" y="1361"/>
                </a:lnTo>
                <a:lnTo>
                  <a:pt x="3092" y="1473"/>
                </a:lnTo>
                <a:lnTo>
                  <a:pt x="2857" y="1473"/>
                </a:lnTo>
                <a:lnTo>
                  <a:pt x="2754" y="1551"/>
                </a:lnTo>
                <a:lnTo>
                  <a:pt x="2671" y="1665"/>
                </a:lnTo>
                <a:lnTo>
                  <a:pt x="2754" y="1577"/>
                </a:lnTo>
                <a:lnTo>
                  <a:pt x="2882" y="1528"/>
                </a:lnTo>
                <a:lnTo>
                  <a:pt x="2928" y="1566"/>
                </a:lnTo>
                <a:lnTo>
                  <a:pt x="2844" y="1599"/>
                </a:lnTo>
                <a:lnTo>
                  <a:pt x="2914" y="1614"/>
                </a:lnTo>
                <a:lnTo>
                  <a:pt x="2894" y="1649"/>
                </a:lnTo>
                <a:lnTo>
                  <a:pt x="2945" y="1714"/>
                </a:lnTo>
                <a:lnTo>
                  <a:pt x="3046" y="1737"/>
                </a:lnTo>
                <a:lnTo>
                  <a:pt x="3076" y="1656"/>
                </a:lnTo>
                <a:lnTo>
                  <a:pt x="3076" y="1707"/>
                </a:lnTo>
                <a:lnTo>
                  <a:pt x="3098" y="1700"/>
                </a:lnTo>
                <a:lnTo>
                  <a:pt x="3052" y="1750"/>
                </a:lnTo>
                <a:lnTo>
                  <a:pt x="2934" y="1785"/>
                </a:lnTo>
                <a:lnTo>
                  <a:pt x="2890" y="1848"/>
                </a:lnTo>
                <a:lnTo>
                  <a:pt x="2860" y="1794"/>
                </a:lnTo>
                <a:lnTo>
                  <a:pt x="2973" y="1746"/>
                </a:lnTo>
                <a:lnTo>
                  <a:pt x="2914" y="1749"/>
                </a:lnTo>
                <a:lnTo>
                  <a:pt x="2922" y="1714"/>
                </a:lnTo>
                <a:lnTo>
                  <a:pt x="2826" y="1753"/>
                </a:lnTo>
                <a:lnTo>
                  <a:pt x="2797" y="1729"/>
                </a:lnTo>
                <a:lnTo>
                  <a:pt x="2797" y="1656"/>
                </a:lnTo>
                <a:lnTo>
                  <a:pt x="2735" y="1634"/>
                </a:lnTo>
                <a:lnTo>
                  <a:pt x="2687" y="1750"/>
                </a:lnTo>
                <a:lnTo>
                  <a:pt x="2493" y="1794"/>
                </a:lnTo>
                <a:lnTo>
                  <a:pt x="2358" y="1838"/>
                </a:lnTo>
                <a:lnTo>
                  <a:pt x="2339" y="1860"/>
                </a:lnTo>
                <a:lnTo>
                  <a:pt x="2366" y="1865"/>
                </a:lnTo>
                <a:lnTo>
                  <a:pt x="2373" y="1883"/>
                </a:lnTo>
                <a:lnTo>
                  <a:pt x="2210" y="1930"/>
                </a:lnTo>
                <a:lnTo>
                  <a:pt x="2218" y="1907"/>
                </a:lnTo>
                <a:lnTo>
                  <a:pt x="2230" y="1892"/>
                </a:lnTo>
                <a:lnTo>
                  <a:pt x="2237" y="1871"/>
                </a:lnTo>
                <a:lnTo>
                  <a:pt x="2263" y="1853"/>
                </a:lnTo>
                <a:lnTo>
                  <a:pt x="2265" y="1750"/>
                </a:lnTo>
                <a:lnTo>
                  <a:pt x="2296" y="1785"/>
                </a:lnTo>
                <a:lnTo>
                  <a:pt x="2342" y="1772"/>
                </a:lnTo>
                <a:lnTo>
                  <a:pt x="2300" y="1714"/>
                </a:lnTo>
                <a:lnTo>
                  <a:pt x="2162" y="1684"/>
                </a:lnTo>
                <a:lnTo>
                  <a:pt x="2155" y="1684"/>
                </a:lnTo>
                <a:lnTo>
                  <a:pt x="2139" y="1602"/>
                </a:lnTo>
                <a:lnTo>
                  <a:pt x="2112" y="1607"/>
                </a:lnTo>
                <a:lnTo>
                  <a:pt x="2088" y="1560"/>
                </a:lnTo>
                <a:lnTo>
                  <a:pt x="2060" y="1557"/>
                </a:lnTo>
                <a:lnTo>
                  <a:pt x="2060" y="1584"/>
                </a:lnTo>
                <a:lnTo>
                  <a:pt x="2020" y="1545"/>
                </a:lnTo>
                <a:lnTo>
                  <a:pt x="1956" y="1602"/>
                </a:lnTo>
                <a:lnTo>
                  <a:pt x="1773" y="1560"/>
                </a:lnTo>
                <a:lnTo>
                  <a:pt x="1753" y="1520"/>
                </a:lnTo>
                <a:lnTo>
                  <a:pt x="1752" y="1546"/>
                </a:lnTo>
                <a:lnTo>
                  <a:pt x="698" y="1546"/>
                </a:lnTo>
                <a:lnTo>
                  <a:pt x="682" y="1501"/>
                </a:lnTo>
                <a:lnTo>
                  <a:pt x="626" y="1488"/>
                </a:lnTo>
                <a:lnTo>
                  <a:pt x="629" y="1459"/>
                </a:lnTo>
                <a:lnTo>
                  <a:pt x="511" y="1422"/>
                </a:lnTo>
                <a:lnTo>
                  <a:pt x="525" y="1400"/>
                </a:lnTo>
                <a:lnTo>
                  <a:pt x="496" y="1346"/>
                </a:lnTo>
                <a:lnTo>
                  <a:pt x="466" y="1342"/>
                </a:lnTo>
                <a:lnTo>
                  <a:pt x="403" y="1225"/>
                </a:lnTo>
                <a:lnTo>
                  <a:pt x="415" y="1189"/>
                </a:lnTo>
                <a:lnTo>
                  <a:pt x="418" y="1127"/>
                </a:lnTo>
                <a:lnTo>
                  <a:pt x="347" y="1092"/>
                </a:lnTo>
                <a:lnTo>
                  <a:pt x="210" y="887"/>
                </a:lnTo>
                <a:lnTo>
                  <a:pt x="135" y="945"/>
                </a:lnTo>
                <a:lnTo>
                  <a:pt x="112" y="917"/>
                </a:lnTo>
                <a:lnTo>
                  <a:pt x="107" y="912"/>
                </a:lnTo>
                <a:lnTo>
                  <a:pt x="72" y="855"/>
                </a:lnTo>
                <a:lnTo>
                  <a:pt x="0" y="85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57"/>
          <p:cNvSpPr/>
          <p:nvPr/>
        </p:nvSpPr>
        <p:spPr bwMode="auto">
          <a:xfrm>
            <a:off x="8587105" y="2415540"/>
            <a:ext cx="147320" cy="92710"/>
          </a:xfrm>
          <a:custGeom>
            <a:avLst/>
            <a:gdLst>
              <a:gd name="T0" fmla="*/ 0 w 191"/>
              <a:gd name="T1" fmla="*/ 0 h 128"/>
              <a:gd name="T2" fmla="*/ 2 w 191"/>
              <a:gd name="T3" fmla="*/ 1 h 128"/>
              <a:gd name="T4" fmla="*/ 4 w 191"/>
              <a:gd name="T5" fmla="*/ 3 h 128"/>
              <a:gd name="T6" fmla="*/ 3 w 191"/>
              <a:gd name="T7" fmla="*/ 3 h 128"/>
              <a:gd name="T8" fmla="*/ 0 w 191"/>
              <a:gd name="T9" fmla="*/ 0 h 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"/>
              <a:gd name="T16" fmla="*/ 0 h 128"/>
              <a:gd name="T17" fmla="*/ 191 w 191"/>
              <a:gd name="T18" fmla="*/ 128 h 1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" h="128">
                <a:moveTo>
                  <a:pt x="0" y="0"/>
                </a:moveTo>
                <a:lnTo>
                  <a:pt x="103" y="27"/>
                </a:lnTo>
                <a:lnTo>
                  <a:pt x="191" y="128"/>
                </a:lnTo>
                <a:lnTo>
                  <a:pt x="140" y="109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58"/>
          <p:cNvSpPr/>
          <p:nvPr/>
        </p:nvSpPr>
        <p:spPr bwMode="auto">
          <a:xfrm>
            <a:off x="8655050" y="1189355"/>
            <a:ext cx="311150" cy="214630"/>
          </a:xfrm>
          <a:custGeom>
            <a:avLst/>
            <a:gdLst>
              <a:gd name="T0" fmla="*/ 0 w 399"/>
              <a:gd name="T1" fmla="*/ 5 h 289"/>
              <a:gd name="T2" fmla="*/ 0 w 399"/>
              <a:gd name="T3" fmla="*/ 4 h 289"/>
              <a:gd name="T4" fmla="*/ 2 w 399"/>
              <a:gd name="T5" fmla="*/ 1 h 289"/>
              <a:gd name="T6" fmla="*/ 1 w 399"/>
              <a:gd name="T7" fmla="*/ 0 h 289"/>
              <a:gd name="T8" fmla="*/ 4 w 399"/>
              <a:gd name="T9" fmla="*/ 0 h 289"/>
              <a:gd name="T10" fmla="*/ 6 w 399"/>
              <a:gd name="T11" fmla="*/ 1 h 289"/>
              <a:gd name="T12" fmla="*/ 7 w 399"/>
              <a:gd name="T13" fmla="*/ 1 h 289"/>
              <a:gd name="T14" fmla="*/ 9 w 399"/>
              <a:gd name="T15" fmla="*/ 2 h 289"/>
              <a:gd name="T16" fmla="*/ 5 w 399"/>
              <a:gd name="T17" fmla="*/ 5 h 289"/>
              <a:gd name="T18" fmla="*/ 5 w 399"/>
              <a:gd name="T19" fmla="*/ 6 h 289"/>
              <a:gd name="T20" fmla="*/ 3 w 399"/>
              <a:gd name="T21" fmla="*/ 7 h 289"/>
              <a:gd name="T22" fmla="*/ 2 w 399"/>
              <a:gd name="T23" fmla="*/ 6 h 289"/>
              <a:gd name="T24" fmla="*/ 0 w 399"/>
              <a:gd name="T25" fmla="*/ 5 h 2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99"/>
              <a:gd name="T40" fmla="*/ 0 h 289"/>
              <a:gd name="T41" fmla="*/ 399 w 399"/>
              <a:gd name="T42" fmla="*/ 289 h 28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99" h="289">
                <a:moveTo>
                  <a:pt x="0" y="220"/>
                </a:moveTo>
                <a:lnTo>
                  <a:pt x="15" y="182"/>
                </a:lnTo>
                <a:lnTo>
                  <a:pt x="76" y="63"/>
                </a:lnTo>
                <a:lnTo>
                  <a:pt x="47" y="11"/>
                </a:lnTo>
                <a:lnTo>
                  <a:pt x="171" y="0"/>
                </a:lnTo>
                <a:lnTo>
                  <a:pt x="257" y="48"/>
                </a:lnTo>
                <a:lnTo>
                  <a:pt x="312" y="21"/>
                </a:lnTo>
                <a:lnTo>
                  <a:pt x="399" y="88"/>
                </a:lnTo>
                <a:lnTo>
                  <a:pt x="217" y="195"/>
                </a:lnTo>
                <a:lnTo>
                  <a:pt x="200" y="259"/>
                </a:lnTo>
                <a:lnTo>
                  <a:pt x="112" y="289"/>
                </a:lnTo>
                <a:lnTo>
                  <a:pt x="70" y="239"/>
                </a:lnTo>
                <a:lnTo>
                  <a:pt x="0" y="22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259"/>
          <p:cNvSpPr/>
          <p:nvPr/>
        </p:nvSpPr>
        <p:spPr bwMode="auto">
          <a:xfrm>
            <a:off x="8748395" y="993775"/>
            <a:ext cx="216535" cy="118745"/>
          </a:xfrm>
          <a:custGeom>
            <a:avLst/>
            <a:gdLst>
              <a:gd name="T0" fmla="*/ 0 w 279"/>
              <a:gd name="T1" fmla="*/ 3 h 161"/>
              <a:gd name="T2" fmla="*/ 1 w 279"/>
              <a:gd name="T3" fmla="*/ 3 h 161"/>
              <a:gd name="T4" fmla="*/ 2 w 279"/>
              <a:gd name="T5" fmla="*/ 3 h 161"/>
              <a:gd name="T6" fmla="*/ 2 w 279"/>
              <a:gd name="T7" fmla="*/ 4 h 161"/>
              <a:gd name="T8" fmla="*/ 3 w 279"/>
              <a:gd name="T9" fmla="*/ 3 h 161"/>
              <a:gd name="T10" fmla="*/ 3 w 279"/>
              <a:gd name="T11" fmla="*/ 3 h 161"/>
              <a:gd name="T12" fmla="*/ 3 w 279"/>
              <a:gd name="T13" fmla="*/ 3 h 161"/>
              <a:gd name="T14" fmla="*/ 4 w 279"/>
              <a:gd name="T15" fmla="*/ 2 h 161"/>
              <a:gd name="T16" fmla="*/ 4 w 279"/>
              <a:gd name="T17" fmla="*/ 1 h 161"/>
              <a:gd name="T18" fmla="*/ 5 w 279"/>
              <a:gd name="T19" fmla="*/ 3 h 161"/>
              <a:gd name="T20" fmla="*/ 6 w 279"/>
              <a:gd name="T21" fmla="*/ 2 h 161"/>
              <a:gd name="T22" fmla="*/ 5 w 279"/>
              <a:gd name="T23" fmla="*/ 1 h 161"/>
              <a:gd name="T24" fmla="*/ 6 w 279"/>
              <a:gd name="T25" fmla="*/ 1 h 161"/>
              <a:gd name="T26" fmla="*/ 5 w 279"/>
              <a:gd name="T27" fmla="*/ 0 h 161"/>
              <a:gd name="T28" fmla="*/ 3 w 279"/>
              <a:gd name="T29" fmla="*/ 1 h 161"/>
              <a:gd name="T30" fmla="*/ 0 w 279"/>
              <a:gd name="T31" fmla="*/ 3 h 16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79"/>
              <a:gd name="T49" fmla="*/ 0 h 161"/>
              <a:gd name="T50" fmla="*/ 279 w 279"/>
              <a:gd name="T51" fmla="*/ 161 h 16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79" h="161">
                <a:moveTo>
                  <a:pt x="0" y="125"/>
                </a:moveTo>
                <a:lnTo>
                  <a:pt x="62" y="148"/>
                </a:lnTo>
                <a:lnTo>
                  <a:pt x="78" y="122"/>
                </a:lnTo>
                <a:lnTo>
                  <a:pt x="93" y="161"/>
                </a:lnTo>
                <a:lnTo>
                  <a:pt x="122" y="146"/>
                </a:lnTo>
                <a:lnTo>
                  <a:pt x="116" y="108"/>
                </a:lnTo>
                <a:lnTo>
                  <a:pt x="147" y="130"/>
                </a:lnTo>
                <a:lnTo>
                  <a:pt x="164" y="72"/>
                </a:lnTo>
                <a:lnTo>
                  <a:pt x="189" y="67"/>
                </a:lnTo>
                <a:lnTo>
                  <a:pt x="198" y="121"/>
                </a:lnTo>
                <a:lnTo>
                  <a:pt x="258" y="80"/>
                </a:lnTo>
                <a:lnTo>
                  <a:pt x="241" y="33"/>
                </a:lnTo>
                <a:lnTo>
                  <a:pt x="279" y="23"/>
                </a:lnTo>
                <a:lnTo>
                  <a:pt x="240" y="0"/>
                </a:lnTo>
                <a:lnTo>
                  <a:pt x="136" y="23"/>
                </a:lnTo>
                <a:lnTo>
                  <a:pt x="0" y="12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260"/>
          <p:cNvSpPr/>
          <p:nvPr/>
        </p:nvSpPr>
        <p:spPr bwMode="auto">
          <a:xfrm>
            <a:off x="8863330" y="1266825"/>
            <a:ext cx="532765" cy="289560"/>
          </a:xfrm>
          <a:custGeom>
            <a:avLst/>
            <a:gdLst>
              <a:gd name="T0" fmla="*/ 0 w 688"/>
              <a:gd name="T1" fmla="*/ 3 h 394"/>
              <a:gd name="T2" fmla="*/ 1 w 688"/>
              <a:gd name="T3" fmla="*/ 2 h 394"/>
              <a:gd name="T4" fmla="*/ 0 w 688"/>
              <a:gd name="T5" fmla="*/ 2 h 394"/>
              <a:gd name="T6" fmla="*/ 2 w 688"/>
              <a:gd name="T7" fmla="*/ 1 h 394"/>
              <a:gd name="T8" fmla="*/ 4 w 688"/>
              <a:gd name="T9" fmla="*/ 0 h 394"/>
              <a:gd name="T10" fmla="*/ 4 w 688"/>
              <a:gd name="T11" fmla="*/ 1 h 394"/>
              <a:gd name="T12" fmla="*/ 4 w 688"/>
              <a:gd name="T13" fmla="*/ 1 h 394"/>
              <a:gd name="T14" fmla="*/ 5 w 688"/>
              <a:gd name="T15" fmla="*/ 1 h 394"/>
              <a:gd name="T16" fmla="*/ 7 w 688"/>
              <a:gd name="T17" fmla="*/ 1 h 394"/>
              <a:gd name="T18" fmla="*/ 6 w 688"/>
              <a:gd name="T19" fmla="*/ 2 h 394"/>
              <a:gd name="T20" fmla="*/ 8 w 688"/>
              <a:gd name="T21" fmla="*/ 2 h 394"/>
              <a:gd name="T22" fmla="*/ 7 w 688"/>
              <a:gd name="T23" fmla="*/ 1 h 394"/>
              <a:gd name="T24" fmla="*/ 8 w 688"/>
              <a:gd name="T25" fmla="*/ 1 h 394"/>
              <a:gd name="T26" fmla="*/ 9 w 688"/>
              <a:gd name="T27" fmla="*/ 3 h 394"/>
              <a:gd name="T28" fmla="*/ 10 w 688"/>
              <a:gd name="T29" fmla="*/ 3 h 394"/>
              <a:gd name="T30" fmla="*/ 9 w 688"/>
              <a:gd name="T31" fmla="*/ 0 h 394"/>
              <a:gd name="T32" fmla="*/ 10 w 688"/>
              <a:gd name="T33" fmla="*/ 0 h 394"/>
              <a:gd name="T34" fmla="*/ 12 w 688"/>
              <a:gd name="T35" fmla="*/ 1 h 394"/>
              <a:gd name="T36" fmla="*/ 12 w 688"/>
              <a:gd name="T37" fmla="*/ 4 h 394"/>
              <a:gd name="T38" fmla="*/ 16 w 688"/>
              <a:gd name="T39" fmla="*/ 6 h 394"/>
              <a:gd name="T40" fmla="*/ 16 w 688"/>
              <a:gd name="T41" fmla="*/ 7 h 394"/>
              <a:gd name="T42" fmla="*/ 15 w 688"/>
              <a:gd name="T43" fmla="*/ 7 h 394"/>
              <a:gd name="T44" fmla="*/ 14 w 688"/>
              <a:gd name="T45" fmla="*/ 7 h 394"/>
              <a:gd name="T46" fmla="*/ 15 w 688"/>
              <a:gd name="T47" fmla="*/ 8 h 394"/>
              <a:gd name="T48" fmla="*/ 14 w 688"/>
              <a:gd name="T49" fmla="*/ 9 h 394"/>
              <a:gd name="T50" fmla="*/ 12 w 688"/>
              <a:gd name="T51" fmla="*/ 8 h 394"/>
              <a:gd name="T52" fmla="*/ 11 w 688"/>
              <a:gd name="T53" fmla="*/ 7 h 394"/>
              <a:gd name="T54" fmla="*/ 8 w 688"/>
              <a:gd name="T55" fmla="*/ 9 h 394"/>
              <a:gd name="T56" fmla="*/ 5 w 688"/>
              <a:gd name="T57" fmla="*/ 9 h 394"/>
              <a:gd name="T58" fmla="*/ 4 w 688"/>
              <a:gd name="T59" fmla="*/ 8 h 394"/>
              <a:gd name="T60" fmla="*/ 3 w 688"/>
              <a:gd name="T61" fmla="*/ 8 h 394"/>
              <a:gd name="T62" fmla="*/ 1 w 688"/>
              <a:gd name="T63" fmla="*/ 6 h 394"/>
              <a:gd name="T64" fmla="*/ 6 w 688"/>
              <a:gd name="T65" fmla="*/ 6 h 394"/>
              <a:gd name="T66" fmla="*/ 1 w 688"/>
              <a:gd name="T67" fmla="*/ 5 h 394"/>
              <a:gd name="T68" fmla="*/ 1 w 688"/>
              <a:gd name="T69" fmla="*/ 5 h 394"/>
              <a:gd name="T70" fmla="*/ 3 w 688"/>
              <a:gd name="T71" fmla="*/ 4 h 394"/>
              <a:gd name="T72" fmla="*/ 1 w 688"/>
              <a:gd name="T73" fmla="*/ 4 h 394"/>
              <a:gd name="T74" fmla="*/ 1 w 688"/>
              <a:gd name="T75" fmla="*/ 3 h 394"/>
              <a:gd name="T76" fmla="*/ 0 w 688"/>
              <a:gd name="T77" fmla="*/ 3 h 39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688"/>
              <a:gd name="T118" fmla="*/ 0 h 394"/>
              <a:gd name="T119" fmla="*/ 688 w 688"/>
              <a:gd name="T120" fmla="*/ 394 h 39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688" h="394">
                <a:moveTo>
                  <a:pt x="0" y="128"/>
                </a:moveTo>
                <a:lnTo>
                  <a:pt x="37" y="96"/>
                </a:lnTo>
                <a:lnTo>
                  <a:pt x="17" y="80"/>
                </a:lnTo>
                <a:lnTo>
                  <a:pt x="101" y="23"/>
                </a:lnTo>
                <a:lnTo>
                  <a:pt x="168" y="0"/>
                </a:lnTo>
                <a:lnTo>
                  <a:pt x="189" y="40"/>
                </a:lnTo>
                <a:lnTo>
                  <a:pt x="166" y="65"/>
                </a:lnTo>
                <a:lnTo>
                  <a:pt x="226" y="32"/>
                </a:lnTo>
                <a:lnTo>
                  <a:pt x="296" y="59"/>
                </a:lnTo>
                <a:lnTo>
                  <a:pt x="268" y="88"/>
                </a:lnTo>
                <a:lnTo>
                  <a:pt x="349" y="69"/>
                </a:lnTo>
                <a:lnTo>
                  <a:pt x="326" y="35"/>
                </a:lnTo>
                <a:lnTo>
                  <a:pt x="356" y="39"/>
                </a:lnTo>
                <a:lnTo>
                  <a:pt x="416" y="146"/>
                </a:lnTo>
                <a:lnTo>
                  <a:pt x="439" y="120"/>
                </a:lnTo>
                <a:lnTo>
                  <a:pt x="414" y="4"/>
                </a:lnTo>
                <a:lnTo>
                  <a:pt x="466" y="5"/>
                </a:lnTo>
                <a:lnTo>
                  <a:pt x="521" y="47"/>
                </a:lnTo>
                <a:lnTo>
                  <a:pt x="552" y="191"/>
                </a:lnTo>
                <a:lnTo>
                  <a:pt x="688" y="261"/>
                </a:lnTo>
                <a:lnTo>
                  <a:pt x="686" y="299"/>
                </a:lnTo>
                <a:lnTo>
                  <a:pt x="651" y="283"/>
                </a:lnTo>
                <a:lnTo>
                  <a:pt x="609" y="308"/>
                </a:lnTo>
                <a:lnTo>
                  <a:pt x="665" y="341"/>
                </a:lnTo>
                <a:lnTo>
                  <a:pt x="612" y="371"/>
                </a:lnTo>
                <a:lnTo>
                  <a:pt x="525" y="354"/>
                </a:lnTo>
                <a:lnTo>
                  <a:pt x="476" y="315"/>
                </a:lnTo>
                <a:lnTo>
                  <a:pt x="359" y="380"/>
                </a:lnTo>
                <a:lnTo>
                  <a:pt x="218" y="394"/>
                </a:lnTo>
                <a:lnTo>
                  <a:pt x="189" y="333"/>
                </a:lnTo>
                <a:lnTo>
                  <a:pt x="111" y="329"/>
                </a:lnTo>
                <a:lnTo>
                  <a:pt x="60" y="274"/>
                </a:lnTo>
                <a:lnTo>
                  <a:pt x="263" y="242"/>
                </a:lnTo>
                <a:lnTo>
                  <a:pt x="53" y="226"/>
                </a:lnTo>
                <a:lnTo>
                  <a:pt x="28" y="192"/>
                </a:lnTo>
                <a:lnTo>
                  <a:pt x="134" y="157"/>
                </a:lnTo>
                <a:lnTo>
                  <a:pt x="37" y="164"/>
                </a:lnTo>
                <a:lnTo>
                  <a:pt x="42" y="146"/>
                </a:lnTo>
                <a:lnTo>
                  <a:pt x="0" y="12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261"/>
          <p:cNvSpPr/>
          <p:nvPr/>
        </p:nvSpPr>
        <p:spPr bwMode="auto">
          <a:xfrm>
            <a:off x="8898890" y="1040130"/>
            <a:ext cx="367030" cy="160020"/>
          </a:xfrm>
          <a:custGeom>
            <a:avLst/>
            <a:gdLst>
              <a:gd name="T0" fmla="*/ 0 w 468"/>
              <a:gd name="T1" fmla="*/ 3 h 217"/>
              <a:gd name="T2" fmla="*/ 0 w 468"/>
              <a:gd name="T3" fmla="*/ 3 h 217"/>
              <a:gd name="T4" fmla="*/ 2 w 468"/>
              <a:gd name="T5" fmla="*/ 3 h 217"/>
              <a:gd name="T6" fmla="*/ 0 w 468"/>
              <a:gd name="T7" fmla="*/ 3 h 217"/>
              <a:gd name="T8" fmla="*/ 3 w 468"/>
              <a:gd name="T9" fmla="*/ 2 h 217"/>
              <a:gd name="T10" fmla="*/ 1 w 468"/>
              <a:gd name="T11" fmla="*/ 2 h 217"/>
              <a:gd name="T12" fmla="*/ 1 w 468"/>
              <a:gd name="T13" fmla="*/ 1 h 217"/>
              <a:gd name="T14" fmla="*/ 3 w 468"/>
              <a:gd name="T15" fmla="*/ 1 h 217"/>
              <a:gd name="T16" fmla="*/ 1 w 468"/>
              <a:gd name="T17" fmla="*/ 1 h 217"/>
              <a:gd name="T18" fmla="*/ 3 w 468"/>
              <a:gd name="T19" fmla="*/ 1 h 217"/>
              <a:gd name="T20" fmla="*/ 5 w 468"/>
              <a:gd name="T21" fmla="*/ 1 h 217"/>
              <a:gd name="T22" fmla="*/ 6 w 468"/>
              <a:gd name="T23" fmla="*/ 3 h 217"/>
              <a:gd name="T24" fmla="*/ 8 w 468"/>
              <a:gd name="T25" fmla="*/ 3 h 217"/>
              <a:gd name="T26" fmla="*/ 7 w 468"/>
              <a:gd name="T27" fmla="*/ 2 h 217"/>
              <a:gd name="T28" fmla="*/ 7 w 468"/>
              <a:gd name="T29" fmla="*/ 1 h 217"/>
              <a:gd name="T30" fmla="*/ 7 w 468"/>
              <a:gd name="T31" fmla="*/ 1 h 217"/>
              <a:gd name="T32" fmla="*/ 8 w 468"/>
              <a:gd name="T33" fmla="*/ 0 h 217"/>
              <a:gd name="T34" fmla="*/ 9 w 468"/>
              <a:gd name="T35" fmla="*/ 1 h 217"/>
              <a:gd name="T36" fmla="*/ 8 w 468"/>
              <a:gd name="T37" fmla="*/ 2 h 217"/>
              <a:gd name="T38" fmla="*/ 9 w 468"/>
              <a:gd name="T39" fmla="*/ 2 h 217"/>
              <a:gd name="T40" fmla="*/ 9 w 468"/>
              <a:gd name="T41" fmla="*/ 2 h 217"/>
              <a:gd name="T42" fmla="*/ 10 w 468"/>
              <a:gd name="T43" fmla="*/ 3 h 217"/>
              <a:gd name="T44" fmla="*/ 10 w 468"/>
              <a:gd name="T45" fmla="*/ 2 h 217"/>
              <a:gd name="T46" fmla="*/ 11 w 468"/>
              <a:gd name="T47" fmla="*/ 3 h 217"/>
              <a:gd name="T48" fmla="*/ 11 w 468"/>
              <a:gd name="T49" fmla="*/ 4 h 217"/>
              <a:gd name="T50" fmla="*/ 8 w 468"/>
              <a:gd name="T51" fmla="*/ 4 h 217"/>
              <a:gd name="T52" fmla="*/ 5 w 468"/>
              <a:gd name="T53" fmla="*/ 5 h 217"/>
              <a:gd name="T54" fmla="*/ 3 w 468"/>
              <a:gd name="T55" fmla="*/ 4 h 217"/>
              <a:gd name="T56" fmla="*/ 6 w 468"/>
              <a:gd name="T57" fmla="*/ 3 h 217"/>
              <a:gd name="T58" fmla="*/ 3 w 468"/>
              <a:gd name="T59" fmla="*/ 4 h 217"/>
              <a:gd name="T60" fmla="*/ 4 w 468"/>
              <a:gd name="T61" fmla="*/ 3 h 217"/>
              <a:gd name="T62" fmla="*/ 3 w 468"/>
              <a:gd name="T63" fmla="*/ 4 h 217"/>
              <a:gd name="T64" fmla="*/ 1 w 468"/>
              <a:gd name="T65" fmla="*/ 4 h 217"/>
              <a:gd name="T66" fmla="*/ 0 w 468"/>
              <a:gd name="T67" fmla="*/ 3 h 2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68"/>
              <a:gd name="T103" fmla="*/ 0 h 217"/>
              <a:gd name="T104" fmla="*/ 468 w 468"/>
              <a:gd name="T105" fmla="*/ 217 h 2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68" h="217">
                <a:moveTo>
                  <a:pt x="0" y="143"/>
                </a:moveTo>
                <a:lnTo>
                  <a:pt x="18" y="125"/>
                </a:lnTo>
                <a:lnTo>
                  <a:pt x="100" y="105"/>
                </a:lnTo>
                <a:lnTo>
                  <a:pt x="18" y="109"/>
                </a:lnTo>
                <a:lnTo>
                  <a:pt x="113" y="88"/>
                </a:lnTo>
                <a:lnTo>
                  <a:pt x="36" y="88"/>
                </a:lnTo>
                <a:lnTo>
                  <a:pt x="44" y="64"/>
                </a:lnTo>
                <a:lnTo>
                  <a:pt x="115" y="63"/>
                </a:lnTo>
                <a:lnTo>
                  <a:pt x="64" y="57"/>
                </a:lnTo>
                <a:lnTo>
                  <a:pt x="106" y="36"/>
                </a:lnTo>
                <a:lnTo>
                  <a:pt x="200" y="63"/>
                </a:lnTo>
                <a:lnTo>
                  <a:pt x="247" y="117"/>
                </a:lnTo>
                <a:lnTo>
                  <a:pt x="334" y="120"/>
                </a:lnTo>
                <a:lnTo>
                  <a:pt x="300" y="88"/>
                </a:lnTo>
                <a:lnTo>
                  <a:pt x="317" y="65"/>
                </a:lnTo>
                <a:lnTo>
                  <a:pt x="280" y="40"/>
                </a:lnTo>
                <a:lnTo>
                  <a:pt x="342" y="0"/>
                </a:lnTo>
                <a:lnTo>
                  <a:pt x="366" y="48"/>
                </a:lnTo>
                <a:lnTo>
                  <a:pt x="349" y="69"/>
                </a:lnTo>
                <a:lnTo>
                  <a:pt x="384" y="76"/>
                </a:lnTo>
                <a:lnTo>
                  <a:pt x="369" y="99"/>
                </a:lnTo>
                <a:lnTo>
                  <a:pt x="414" y="107"/>
                </a:lnTo>
                <a:lnTo>
                  <a:pt x="439" y="75"/>
                </a:lnTo>
                <a:lnTo>
                  <a:pt x="468" y="111"/>
                </a:lnTo>
                <a:lnTo>
                  <a:pt x="446" y="161"/>
                </a:lnTo>
                <a:lnTo>
                  <a:pt x="344" y="157"/>
                </a:lnTo>
                <a:lnTo>
                  <a:pt x="191" y="217"/>
                </a:lnTo>
                <a:lnTo>
                  <a:pt x="129" y="187"/>
                </a:lnTo>
                <a:lnTo>
                  <a:pt x="259" y="137"/>
                </a:lnTo>
                <a:lnTo>
                  <a:pt x="146" y="167"/>
                </a:lnTo>
                <a:lnTo>
                  <a:pt x="165" y="128"/>
                </a:lnTo>
                <a:lnTo>
                  <a:pt x="108" y="170"/>
                </a:lnTo>
                <a:lnTo>
                  <a:pt x="44" y="157"/>
                </a:lnTo>
                <a:lnTo>
                  <a:pt x="0" y="14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262"/>
          <p:cNvSpPr/>
          <p:nvPr/>
        </p:nvSpPr>
        <p:spPr bwMode="auto">
          <a:xfrm>
            <a:off x="9264650" y="871855"/>
            <a:ext cx="188595" cy="97790"/>
          </a:xfrm>
          <a:custGeom>
            <a:avLst/>
            <a:gdLst>
              <a:gd name="T0" fmla="*/ 0 w 244"/>
              <a:gd name="T1" fmla="*/ 0 h 134"/>
              <a:gd name="T2" fmla="*/ 1 w 244"/>
              <a:gd name="T3" fmla="*/ 1 h 134"/>
              <a:gd name="T4" fmla="*/ 2 w 244"/>
              <a:gd name="T5" fmla="*/ 1 h 134"/>
              <a:gd name="T6" fmla="*/ 1 w 244"/>
              <a:gd name="T7" fmla="*/ 1 h 134"/>
              <a:gd name="T8" fmla="*/ 2 w 244"/>
              <a:gd name="T9" fmla="*/ 2 h 134"/>
              <a:gd name="T10" fmla="*/ 1 w 244"/>
              <a:gd name="T11" fmla="*/ 2 h 134"/>
              <a:gd name="T12" fmla="*/ 2 w 244"/>
              <a:gd name="T13" fmla="*/ 2 h 134"/>
              <a:gd name="T14" fmla="*/ 6 w 244"/>
              <a:gd name="T15" fmla="*/ 3 h 134"/>
              <a:gd name="T16" fmla="*/ 5 w 244"/>
              <a:gd name="T17" fmla="*/ 1 h 134"/>
              <a:gd name="T18" fmla="*/ 3 w 244"/>
              <a:gd name="T19" fmla="*/ 0 h 134"/>
              <a:gd name="T20" fmla="*/ 2 w 244"/>
              <a:gd name="T21" fmla="*/ 1 h 134"/>
              <a:gd name="T22" fmla="*/ 2 w 244"/>
              <a:gd name="T23" fmla="*/ 0 h 134"/>
              <a:gd name="T24" fmla="*/ 0 w 244"/>
              <a:gd name="T25" fmla="*/ 0 h 13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44"/>
              <a:gd name="T40" fmla="*/ 0 h 134"/>
              <a:gd name="T41" fmla="*/ 244 w 244"/>
              <a:gd name="T42" fmla="*/ 134 h 13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44" h="134">
                <a:moveTo>
                  <a:pt x="0" y="0"/>
                </a:moveTo>
                <a:lnTo>
                  <a:pt x="22" y="48"/>
                </a:lnTo>
                <a:lnTo>
                  <a:pt x="79" y="48"/>
                </a:lnTo>
                <a:lnTo>
                  <a:pt x="59" y="60"/>
                </a:lnTo>
                <a:lnTo>
                  <a:pt x="75" y="76"/>
                </a:lnTo>
                <a:lnTo>
                  <a:pt x="23" y="83"/>
                </a:lnTo>
                <a:lnTo>
                  <a:pt x="107" y="100"/>
                </a:lnTo>
                <a:lnTo>
                  <a:pt x="244" y="134"/>
                </a:lnTo>
                <a:lnTo>
                  <a:pt x="221" y="58"/>
                </a:lnTo>
                <a:lnTo>
                  <a:pt x="123" y="11"/>
                </a:lnTo>
                <a:lnTo>
                  <a:pt x="93" y="31"/>
                </a:lnTo>
                <a:lnTo>
                  <a:pt x="85" y="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263"/>
          <p:cNvSpPr/>
          <p:nvPr/>
        </p:nvSpPr>
        <p:spPr bwMode="auto">
          <a:xfrm>
            <a:off x="9349740" y="1060450"/>
            <a:ext cx="153670" cy="100965"/>
          </a:xfrm>
          <a:custGeom>
            <a:avLst/>
            <a:gdLst>
              <a:gd name="T0" fmla="*/ 0 w 195"/>
              <a:gd name="T1" fmla="*/ 2 h 137"/>
              <a:gd name="T2" fmla="*/ 1 w 195"/>
              <a:gd name="T3" fmla="*/ 1 h 137"/>
              <a:gd name="T4" fmla="*/ 1 w 195"/>
              <a:gd name="T5" fmla="*/ 1 h 137"/>
              <a:gd name="T6" fmla="*/ 0 w 195"/>
              <a:gd name="T7" fmla="*/ 1 h 137"/>
              <a:gd name="T8" fmla="*/ 1 w 195"/>
              <a:gd name="T9" fmla="*/ 0 h 137"/>
              <a:gd name="T10" fmla="*/ 2 w 195"/>
              <a:gd name="T11" fmla="*/ 1 h 137"/>
              <a:gd name="T12" fmla="*/ 1 w 195"/>
              <a:gd name="T13" fmla="*/ 0 h 137"/>
              <a:gd name="T14" fmla="*/ 4 w 195"/>
              <a:gd name="T15" fmla="*/ 0 h 137"/>
              <a:gd name="T16" fmla="*/ 5 w 195"/>
              <a:gd name="T17" fmla="*/ 2 h 137"/>
              <a:gd name="T18" fmla="*/ 4 w 195"/>
              <a:gd name="T19" fmla="*/ 2 h 137"/>
              <a:gd name="T20" fmla="*/ 4 w 195"/>
              <a:gd name="T21" fmla="*/ 3 h 137"/>
              <a:gd name="T22" fmla="*/ 2 w 195"/>
              <a:gd name="T23" fmla="*/ 3 h 137"/>
              <a:gd name="T24" fmla="*/ 2 w 195"/>
              <a:gd name="T25" fmla="*/ 3 h 137"/>
              <a:gd name="T26" fmla="*/ 2 w 195"/>
              <a:gd name="T27" fmla="*/ 2 h 137"/>
              <a:gd name="T28" fmla="*/ 3 w 195"/>
              <a:gd name="T29" fmla="*/ 2 h 137"/>
              <a:gd name="T30" fmla="*/ 0 w 195"/>
              <a:gd name="T31" fmla="*/ 2 h 1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95"/>
              <a:gd name="T49" fmla="*/ 0 h 137"/>
              <a:gd name="T50" fmla="*/ 195 w 195"/>
              <a:gd name="T51" fmla="*/ 137 h 13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95" h="137">
                <a:moveTo>
                  <a:pt x="0" y="90"/>
                </a:moveTo>
                <a:lnTo>
                  <a:pt x="23" y="58"/>
                </a:lnTo>
                <a:lnTo>
                  <a:pt x="58" y="64"/>
                </a:lnTo>
                <a:lnTo>
                  <a:pt x="11" y="30"/>
                </a:lnTo>
                <a:lnTo>
                  <a:pt x="24" y="10"/>
                </a:lnTo>
                <a:lnTo>
                  <a:pt x="99" y="54"/>
                </a:lnTo>
                <a:lnTo>
                  <a:pt x="57" y="7"/>
                </a:lnTo>
                <a:lnTo>
                  <a:pt x="175" y="0"/>
                </a:lnTo>
                <a:lnTo>
                  <a:pt x="195" y="100"/>
                </a:lnTo>
                <a:lnTo>
                  <a:pt x="171" y="83"/>
                </a:lnTo>
                <a:lnTo>
                  <a:pt x="170" y="137"/>
                </a:lnTo>
                <a:lnTo>
                  <a:pt x="76" y="131"/>
                </a:lnTo>
                <a:lnTo>
                  <a:pt x="92" y="117"/>
                </a:lnTo>
                <a:lnTo>
                  <a:pt x="69" y="98"/>
                </a:lnTo>
                <a:lnTo>
                  <a:pt x="138" y="69"/>
                </a:lnTo>
                <a:lnTo>
                  <a:pt x="0" y="9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264"/>
          <p:cNvSpPr/>
          <p:nvPr/>
        </p:nvSpPr>
        <p:spPr bwMode="auto">
          <a:xfrm>
            <a:off x="9352280" y="1235710"/>
            <a:ext cx="177165" cy="157480"/>
          </a:xfrm>
          <a:custGeom>
            <a:avLst/>
            <a:gdLst>
              <a:gd name="T0" fmla="*/ 0 w 228"/>
              <a:gd name="T1" fmla="*/ 3 h 214"/>
              <a:gd name="T2" fmla="*/ 0 w 228"/>
              <a:gd name="T3" fmla="*/ 2 h 214"/>
              <a:gd name="T4" fmla="*/ 2 w 228"/>
              <a:gd name="T5" fmla="*/ 2 h 214"/>
              <a:gd name="T6" fmla="*/ 2 w 228"/>
              <a:gd name="T7" fmla="*/ 1 h 214"/>
              <a:gd name="T8" fmla="*/ 2 w 228"/>
              <a:gd name="T9" fmla="*/ 1 h 214"/>
              <a:gd name="T10" fmla="*/ 1 w 228"/>
              <a:gd name="T11" fmla="*/ 1 h 214"/>
              <a:gd name="T12" fmla="*/ 2 w 228"/>
              <a:gd name="T13" fmla="*/ 1 h 214"/>
              <a:gd name="T14" fmla="*/ 1 w 228"/>
              <a:gd name="T15" fmla="*/ 0 h 214"/>
              <a:gd name="T16" fmla="*/ 5 w 228"/>
              <a:gd name="T17" fmla="*/ 0 h 214"/>
              <a:gd name="T18" fmla="*/ 5 w 228"/>
              <a:gd name="T19" fmla="*/ 1 h 214"/>
              <a:gd name="T20" fmla="*/ 4 w 228"/>
              <a:gd name="T21" fmla="*/ 2 h 214"/>
              <a:gd name="T22" fmla="*/ 5 w 228"/>
              <a:gd name="T23" fmla="*/ 2 h 214"/>
              <a:gd name="T24" fmla="*/ 5 w 228"/>
              <a:gd name="T25" fmla="*/ 4 h 214"/>
              <a:gd name="T26" fmla="*/ 3 w 228"/>
              <a:gd name="T27" fmla="*/ 5 h 214"/>
              <a:gd name="T28" fmla="*/ 2 w 228"/>
              <a:gd name="T29" fmla="*/ 4 h 214"/>
              <a:gd name="T30" fmla="*/ 0 w 228"/>
              <a:gd name="T31" fmla="*/ 3 h 21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28"/>
              <a:gd name="T49" fmla="*/ 0 h 214"/>
              <a:gd name="T50" fmla="*/ 228 w 228"/>
              <a:gd name="T51" fmla="*/ 214 h 21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28" h="214">
                <a:moveTo>
                  <a:pt x="0" y="107"/>
                </a:moveTo>
                <a:lnTo>
                  <a:pt x="14" y="80"/>
                </a:lnTo>
                <a:lnTo>
                  <a:pt x="87" y="95"/>
                </a:lnTo>
                <a:lnTo>
                  <a:pt x="77" y="62"/>
                </a:lnTo>
                <a:lnTo>
                  <a:pt x="95" y="64"/>
                </a:lnTo>
                <a:lnTo>
                  <a:pt x="45" y="45"/>
                </a:lnTo>
                <a:lnTo>
                  <a:pt x="72" y="35"/>
                </a:lnTo>
                <a:lnTo>
                  <a:pt x="47" y="18"/>
                </a:lnTo>
                <a:lnTo>
                  <a:pt x="196" y="0"/>
                </a:lnTo>
                <a:lnTo>
                  <a:pt x="200" y="46"/>
                </a:lnTo>
                <a:lnTo>
                  <a:pt x="155" y="84"/>
                </a:lnTo>
                <a:lnTo>
                  <a:pt x="219" y="95"/>
                </a:lnTo>
                <a:lnTo>
                  <a:pt x="228" y="173"/>
                </a:lnTo>
                <a:lnTo>
                  <a:pt x="132" y="214"/>
                </a:lnTo>
                <a:lnTo>
                  <a:pt x="87" y="154"/>
                </a:lnTo>
                <a:lnTo>
                  <a:pt x="0" y="10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265"/>
          <p:cNvSpPr/>
          <p:nvPr/>
        </p:nvSpPr>
        <p:spPr bwMode="auto">
          <a:xfrm>
            <a:off x="9478010" y="897890"/>
            <a:ext cx="106045" cy="80645"/>
          </a:xfrm>
          <a:custGeom>
            <a:avLst/>
            <a:gdLst>
              <a:gd name="T0" fmla="*/ 0 w 136"/>
              <a:gd name="T1" fmla="*/ 0 h 109"/>
              <a:gd name="T2" fmla="*/ 0 w 136"/>
              <a:gd name="T3" fmla="*/ 1 h 109"/>
              <a:gd name="T4" fmla="*/ 1 w 136"/>
              <a:gd name="T5" fmla="*/ 2 h 109"/>
              <a:gd name="T6" fmla="*/ 1 w 136"/>
              <a:gd name="T7" fmla="*/ 2 h 109"/>
              <a:gd name="T8" fmla="*/ 1 w 136"/>
              <a:gd name="T9" fmla="*/ 3 h 109"/>
              <a:gd name="T10" fmla="*/ 3 w 136"/>
              <a:gd name="T11" fmla="*/ 2 h 109"/>
              <a:gd name="T12" fmla="*/ 3 w 136"/>
              <a:gd name="T13" fmla="*/ 1 h 109"/>
              <a:gd name="T14" fmla="*/ 0 w 136"/>
              <a:gd name="T15" fmla="*/ 0 h 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6"/>
              <a:gd name="T25" fmla="*/ 0 h 109"/>
              <a:gd name="T26" fmla="*/ 136 w 136"/>
              <a:gd name="T27" fmla="*/ 109 h 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6" h="109">
                <a:moveTo>
                  <a:pt x="0" y="0"/>
                </a:moveTo>
                <a:lnTo>
                  <a:pt x="18" y="65"/>
                </a:lnTo>
                <a:lnTo>
                  <a:pt x="59" y="71"/>
                </a:lnTo>
                <a:lnTo>
                  <a:pt x="23" y="79"/>
                </a:lnTo>
                <a:lnTo>
                  <a:pt x="42" y="109"/>
                </a:lnTo>
                <a:lnTo>
                  <a:pt x="127" y="91"/>
                </a:lnTo>
                <a:lnTo>
                  <a:pt x="136" y="54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266"/>
          <p:cNvSpPr/>
          <p:nvPr/>
        </p:nvSpPr>
        <p:spPr bwMode="auto">
          <a:xfrm>
            <a:off x="9516110" y="1021080"/>
            <a:ext cx="514350" cy="178435"/>
          </a:xfrm>
          <a:custGeom>
            <a:avLst/>
            <a:gdLst>
              <a:gd name="T0" fmla="*/ 0 w 659"/>
              <a:gd name="T1" fmla="*/ 1 h 241"/>
              <a:gd name="T2" fmla="*/ 1 w 659"/>
              <a:gd name="T3" fmla="*/ 0 h 241"/>
              <a:gd name="T4" fmla="*/ 2 w 659"/>
              <a:gd name="T5" fmla="*/ 0 h 241"/>
              <a:gd name="T6" fmla="*/ 3 w 659"/>
              <a:gd name="T7" fmla="*/ 1 h 241"/>
              <a:gd name="T8" fmla="*/ 3 w 659"/>
              <a:gd name="T9" fmla="*/ 1 h 241"/>
              <a:gd name="T10" fmla="*/ 5 w 659"/>
              <a:gd name="T11" fmla="*/ 1 h 241"/>
              <a:gd name="T12" fmla="*/ 6 w 659"/>
              <a:gd name="T13" fmla="*/ 1 h 241"/>
              <a:gd name="T14" fmla="*/ 5 w 659"/>
              <a:gd name="T15" fmla="*/ 1 h 241"/>
              <a:gd name="T16" fmla="*/ 7 w 659"/>
              <a:gd name="T17" fmla="*/ 2 h 241"/>
              <a:gd name="T18" fmla="*/ 5 w 659"/>
              <a:gd name="T19" fmla="*/ 2 h 241"/>
              <a:gd name="T20" fmla="*/ 6 w 659"/>
              <a:gd name="T21" fmla="*/ 3 h 241"/>
              <a:gd name="T22" fmla="*/ 5 w 659"/>
              <a:gd name="T23" fmla="*/ 3 h 241"/>
              <a:gd name="T24" fmla="*/ 6 w 659"/>
              <a:gd name="T25" fmla="*/ 3 h 241"/>
              <a:gd name="T26" fmla="*/ 7 w 659"/>
              <a:gd name="T27" fmla="*/ 4 h 241"/>
              <a:gd name="T28" fmla="*/ 7 w 659"/>
              <a:gd name="T29" fmla="*/ 3 h 241"/>
              <a:gd name="T30" fmla="*/ 10 w 659"/>
              <a:gd name="T31" fmla="*/ 4 h 241"/>
              <a:gd name="T32" fmla="*/ 13 w 659"/>
              <a:gd name="T33" fmla="*/ 3 h 241"/>
              <a:gd name="T34" fmla="*/ 15 w 659"/>
              <a:gd name="T35" fmla="*/ 4 h 241"/>
              <a:gd name="T36" fmla="*/ 15 w 659"/>
              <a:gd name="T37" fmla="*/ 5 h 241"/>
              <a:gd name="T38" fmla="*/ 15 w 659"/>
              <a:gd name="T39" fmla="*/ 5 h 241"/>
              <a:gd name="T40" fmla="*/ 13 w 659"/>
              <a:gd name="T41" fmla="*/ 6 h 241"/>
              <a:gd name="T42" fmla="*/ 12 w 659"/>
              <a:gd name="T43" fmla="*/ 5 h 241"/>
              <a:gd name="T44" fmla="*/ 12 w 659"/>
              <a:gd name="T45" fmla="*/ 5 h 241"/>
              <a:gd name="T46" fmla="*/ 11 w 659"/>
              <a:gd name="T47" fmla="*/ 5 h 241"/>
              <a:gd name="T48" fmla="*/ 8 w 659"/>
              <a:gd name="T49" fmla="*/ 6 h 241"/>
              <a:gd name="T50" fmla="*/ 7 w 659"/>
              <a:gd name="T51" fmla="*/ 5 h 241"/>
              <a:gd name="T52" fmla="*/ 6 w 659"/>
              <a:gd name="T53" fmla="*/ 5 h 241"/>
              <a:gd name="T54" fmla="*/ 5 w 659"/>
              <a:gd name="T55" fmla="*/ 5 h 241"/>
              <a:gd name="T56" fmla="*/ 5 w 659"/>
              <a:gd name="T57" fmla="*/ 5 h 241"/>
              <a:gd name="T58" fmla="*/ 3 w 659"/>
              <a:gd name="T59" fmla="*/ 2 h 241"/>
              <a:gd name="T60" fmla="*/ 2 w 659"/>
              <a:gd name="T61" fmla="*/ 2 h 241"/>
              <a:gd name="T62" fmla="*/ 0 w 659"/>
              <a:gd name="T63" fmla="*/ 1 h 2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59"/>
              <a:gd name="T97" fmla="*/ 0 h 241"/>
              <a:gd name="T98" fmla="*/ 659 w 659"/>
              <a:gd name="T99" fmla="*/ 241 h 24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59" h="241">
                <a:moveTo>
                  <a:pt x="0" y="38"/>
                </a:moveTo>
                <a:lnTo>
                  <a:pt x="41" y="0"/>
                </a:lnTo>
                <a:lnTo>
                  <a:pt x="97" y="19"/>
                </a:lnTo>
                <a:lnTo>
                  <a:pt x="137" y="38"/>
                </a:lnTo>
                <a:lnTo>
                  <a:pt x="126" y="65"/>
                </a:lnTo>
                <a:lnTo>
                  <a:pt x="200" y="42"/>
                </a:lnTo>
                <a:lnTo>
                  <a:pt x="250" y="65"/>
                </a:lnTo>
                <a:lnTo>
                  <a:pt x="209" y="65"/>
                </a:lnTo>
                <a:lnTo>
                  <a:pt x="293" y="84"/>
                </a:lnTo>
                <a:lnTo>
                  <a:pt x="200" y="92"/>
                </a:lnTo>
                <a:lnTo>
                  <a:pt x="250" y="108"/>
                </a:lnTo>
                <a:lnTo>
                  <a:pt x="214" y="126"/>
                </a:lnTo>
                <a:lnTo>
                  <a:pt x="260" y="112"/>
                </a:lnTo>
                <a:lnTo>
                  <a:pt x="301" y="158"/>
                </a:lnTo>
                <a:lnTo>
                  <a:pt x="310" y="135"/>
                </a:lnTo>
                <a:lnTo>
                  <a:pt x="430" y="158"/>
                </a:lnTo>
                <a:lnTo>
                  <a:pt x="555" y="114"/>
                </a:lnTo>
                <a:lnTo>
                  <a:pt x="659" y="167"/>
                </a:lnTo>
                <a:lnTo>
                  <a:pt x="626" y="191"/>
                </a:lnTo>
                <a:lnTo>
                  <a:pt x="635" y="231"/>
                </a:lnTo>
                <a:lnTo>
                  <a:pt x="576" y="241"/>
                </a:lnTo>
                <a:lnTo>
                  <a:pt x="509" y="203"/>
                </a:lnTo>
                <a:lnTo>
                  <a:pt x="509" y="231"/>
                </a:lnTo>
                <a:lnTo>
                  <a:pt x="473" y="238"/>
                </a:lnTo>
                <a:lnTo>
                  <a:pt x="325" y="241"/>
                </a:lnTo>
                <a:lnTo>
                  <a:pt x="310" y="207"/>
                </a:lnTo>
                <a:lnTo>
                  <a:pt x="274" y="238"/>
                </a:lnTo>
                <a:lnTo>
                  <a:pt x="227" y="207"/>
                </a:lnTo>
                <a:lnTo>
                  <a:pt x="197" y="229"/>
                </a:lnTo>
                <a:lnTo>
                  <a:pt x="141" y="72"/>
                </a:lnTo>
                <a:lnTo>
                  <a:pt x="75" y="87"/>
                </a:lnTo>
                <a:lnTo>
                  <a:pt x="0" y="3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reeform 267"/>
          <p:cNvSpPr/>
          <p:nvPr/>
        </p:nvSpPr>
        <p:spPr bwMode="auto">
          <a:xfrm>
            <a:off x="9538335" y="717550"/>
            <a:ext cx="330835" cy="238125"/>
          </a:xfrm>
          <a:custGeom>
            <a:avLst/>
            <a:gdLst>
              <a:gd name="T0" fmla="*/ 0 w 428"/>
              <a:gd name="T1" fmla="*/ 2 h 323"/>
              <a:gd name="T2" fmla="*/ 2 w 428"/>
              <a:gd name="T3" fmla="*/ 2 h 323"/>
              <a:gd name="T4" fmla="*/ 1 w 428"/>
              <a:gd name="T5" fmla="*/ 1 h 323"/>
              <a:gd name="T6" fmla="*/ 3 w 428"/>
              <a:gd name="T7" fmla="*/ 1 h 323"/>
              <a:gd name="T8" fmla="*/ 1 w 428"/>
              <a:gd name="T9" fmla="*/ 0 h 323"/>
              <a:gd name="T10" fmla="*/ 4 w 428"/>
              <a:gd name="T11" fmla="*/ 1 h 323"/>
              <a:gd name="T12" fmla="*/ 5 w 428"/>
              <a:gd name="T13" fmla="*/ 2 h 323"/>
              <a:gd name="T14" fmla="*/ 6 w 428"/>
              <a:gd name="T15" fmla="*/ 2 h 323"/>
              <a:gd name="T16" fmla="*/ 7 w 428"/>
              <a:gd name="T17" fmla="*/ 3 h 323"/>
              <a:gd name="T18" fmla="*/ 7 w 428"/>
              <a:gd name="T19" fmla="*/ 2 h 323"/>
              <a:gd name="T20" fmla="*/ 8 w 428"/>
              <a:gd name="T21" fmla="*/ 2 h 323"/>
              <a:gd name="T22" fmla="*/ 7 w 428"/>
              <a:gd name="T23" fmla="*/ 3 h 323"/>
              <a:gd name="T24" fmla="*/ 8 w 428"/>
              <a:gd name="T25" fmla="*/ 3 h 323"/>
              <a:gd name="T26" fmla="*/ 8 w 428"/>
              <a:gd name="T27" fmla="*/ 4 h 323"/>
              <a:gd name="T28" fmla="*/ 9 w 428"/>
              <a:gd name="T29" fmla="*/ 4 h 323"/>
              <a:gd name="T30" fmla="*/ 10 w 428"/>
              <a:gd name="T31" fmla="*/ 5 h 323"/>
              <a:gd name="T32" fmla="*/ 8 w 428"/>
              <a:gd name="T33" fmla="*/ 5 h 323"/>
              <a:gd name="T34" fmla="*/ 7 w 428"/>
              <a:gd name="T35" fmla="*/ 6 h 323"/>
              <a:gd name="T36" fmla="*/ 7 w 428"/>
              <a:gd name="T37" fmla="*/ 5 h 323"/>
              <a:gd name="T38" fmla="*/ 7 w 428"/>
              <a:gd name="T39" fmla="*/ 7 h 323"/>
              <a:gd name="T40" fmla="*/ 5 w 428"/>
              <a:gd name="T41" fmla="*/ 6 h 323"/>
              <a:gd name="T42" fmla="*/ 6 w 428"/>
              <a:gd name="T43" fmla="*/ 7 h 323"/>
              <a:gd name="T44" fmla="*/ 4 w 428"/>
              <a:gd name="T45" fmla="*/ 7 h 323"/>
              <a:gd name="T46" fmla="*/ 3 w 428"/>
              <a:gd name="T47" fmla="*/ 7 h 323"/>
              <a:gd name="T48" fmla="*/ 4 w 428"/>
              <a:gd name="T49" fmla="*/ 7 h 323"/>
              <a:gd name="T50" fmla="*/ 3 w 428"/>
              <a:gd name="T51" fmla="*/ 7 h 323"/>
              <a:gd name="T52" fmla="*/ 3 w 428"/>
              <a:gd name="T53" fmla="*/ 6 h 323"/>
              <a:gd name="T54" fmla="*/ 3 w 428"/>
              <a:gd name="T55" fmla="*/ 6 h 323"/>
              <a:gd name="T56" fmla="*/ 2 w 428"/>
              <a:gd name="T57" fmla="*/ 5 h 323"/>
              <a:gd name="T58" fmla="*/ 5 w 428"/>
              <a:gd name="T59" fmla="*/ 5 h 323"/>
              <a:gd name="T60" fmla="*/ 1 w 428"/>
              <a:gd name="T61" fmla="*/ 5 h 323"/>
              <a:gd name="T62" fmla="*/ 1 w 428"/>
              <a:gd name="T63" fmla="*/ 4 h 323"/>
              <a:gd name="T64" fmla="*/ 2 w 428"/>
              <a:gd name="T65" fmla="*/ 4 h 323"/>
              <a:gd name="T66" fmla="*/ 0 w 428"/>
              <a:gd name="T67" fmla="*/ 3 h 323"/>
              <a:gd name="T68" fmla="*/ 1 w 428"/>
              <a:gd name="T69" fmla="*/ 3 h 323"/>
              <a:gd name="T70" fmla="*/ 0 w 428"/>
              <a:gd name="T71" fmla="*/ 3 h 323"/>
              <a:gd name="T72" fmla="*/ 2 w 428"/>
              <a:gd name="T73" fmla="*/ 3 h 323"/>
              <a:gd name="T74" fmla="*/ 0 w 428"/>
              <a:gd name="T75" fmla="*/ 2 h 32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428"/>
              <a:gd name="T115" fmla="*/ 0 h 323"/>
              <a:gd name="T116" fmla="*/ 428 w 428"/>
              <a:gd name="T117" fmla="*/ 323 h 32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428" h="323">
                <a:moveTo>
                  <a:pt x="0" y="103"/>
                </a:moveTo>
                <a:lnTo>
                  <a:pt x="103" y="84"/>
                </a:lnTo>
                <a:lnTo>
                  <a:pt x="52" y="39"/>
                </a:lnTo>
                <a:lnTo>
                  <a:pt x="140" y="20"/>
                </a:lnTo>
                <a:lnTo>
                  <a:pt x="67" y="0"/>
                </a:lnTo>
                <a:lnTo>
                  <a:pt x="184" y="25"/>
                </a:lnTo>
                <a:lnTo>
                  <a:pt x="217" y="85"/>
                </a:lnTo>
                <a:lnTo>
                  <a:pt x="277" y="87"/>
                </a:lnTo>
                <a:lnTo>
                  <a:pt x="299" y="130"/>
                </a:lnTo>
                <a:lnTo>
                  <a:pt x="305" y="100"/>
                </a:lnTo>
                <a:lnTo>
                  <a:pt x="332" y="103"/>
                </a:lnTo>
                <a:lnTo>
                  <a:pt x="320" y="130"/>
                </a:lnTo>
                <a:lnTo>
                  <a:pt x="354" y="150"/>
                </a:lnTo>
                <a:lnTo>
                  <a:pt x="332" y="177"/>
                </a:lnTo>
                <a:lnTo>
                  <a:pt x="401" y="175"/>
                </a:lnTo>
                <a:lnTo>
                  <a:pt x="428" y="217"/>
                </a:lnTo>
                <a:lnTo>
                  <a:pt x="350" y="230"/>
                </a:lnTo>
                <a:lnTo>
                  <a:pt x="327" y="271"/>
                </a:lnTo>
                <a:lnTo>
                  <a:pt x="310" y="229"/>
                </a:lnTo>
                <a:lnTo>
                  <a:pt x="290" y="322"/>
                </a:lnTo>
                <a:lnTo>
                  <a:pt x="237" y="273"/>
                </a:lnTo>
                <a:lnTo>
                  <a:pt x="265" y="323"/>
                </a:lnTo>
                <a:lnTo>
                  <a:pt x="162" y="317"/>
                </a:lnTo>
                <a:lnTo>
                  <a:pt x="133" y="290"/>
                </a:lnTo>
                <a:lnTo>
                  <a:pt x="180" y="287"/>
                </a:lnTo>
                <a:lnTo>
                  <a:pt x="129" y="277"/>
                </a:lnTo>
                <a:lnTo>
                  <a:pt x="113" y="263"/>
                </a:lnTo>
                <a:lnTo>
                  <a:pt x="140" y="261"/>
                </a:lnTo>
                <a:lnTo>
                  <a:pt x="100" y="240"/>
                </a:lnTo>
                <a:lnTo>
                  <a:pt x="235" y="211"/>
                </a:lnTo>
                <a:lnTo>
                  <a:pt x="67" y="217"/>
                </a:lnTo>
                <a:lnTo>
                  <a:pt x="39" y="184"/>
                </a:lnTo>
                <a:lnTo>
                  <a:pt x="100" y="171"/>
                </a:lnTo>
                <a:lnTo>
                  <a:pt x="7" y="150"/>
                </a:lnTo>
                <a:lnTo>
                  <a:pt x="27" y="148"/>
                </a:lnTo>
                <a:lnTo>
                  <a:pt x="3" y="127"/>
                </a:lnTo>
                <a:lnTo>
                  <a:pt x="103" y="127"/>
                </a:lnTo>
                <a:lnTo>
                  <a:pt x="0" y="10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268"/>
          <p:cNvSpPr/>
          <p:nvPr/>
        </p:nvSpPr>
        <p:spPr bwMode="auto">
          <a:xfrm>
            <a:off x="9538335" y="1124585"/>
            <a:ext cx="79375" cy="61595"/>
          </a:xfrm>
          <a:custGeom>
            <a:avLst/>
            <a:gdLst>
              <a:gd name="T0" fmla="*/ 0 w 103"/>
              <a:gd name="T1" fmla="*/ 1 h 82"/>
              <a:gd name="T2" fmla="*/ 0 w 103"/>
              <a:gd name="T3" fmla="*/ 0 h 82"/>
              <a:gd name="T4" fmla="*/ 2 w 103"/>
              <a:gd name="T5" fmla="*/ 0 h 82"/>
              <a:gd name="T6" fmla="*/ 2 w 103"/>
              <a:gd name="T7" fmla="*/ 2 h 82"/>
              <a:gd name="T8" fmla="*/ 0 w 103"/>
              <a:gd name="T9" fmla="*/ 1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"/>
              <a:gd name="T16" fmla="*/ 0 h 82"/>
              <a:gd name="T17" fmla="*/ 103 w 103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" h="82">
                <a:moveTo>
                  <a:pt x="0" y="55"/>
                </a:moveTo>
                <a:lnTo>
                  <a:pt x="18" y="0"/>
                </a:lnTo>
                <a:lnTo>
                  <a:pt x="86" y="16"/>
                </a:lnTo>
                <a:lnTo>
                  <a:pt x="103" y="82"/>
                </a:lnTo>
                <a:lnTo>
                  <a:pt x="0" y="5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1" name="Freeform 269"/>
          <p:cNvSpPr/>
          <p:nvPr/>
        </p:nvSpPr>
        <p:spPr bwMode="auto">
          <a:xfrm>
            <a:off x="9540875" y="977900"/>
            <a:ext cx="87630" cy="20320"/>
          </a:xfrm>
          <a:custGeom>
            <a:avLst/>
            <a:gdLst>
              <a:gd name="T0" fmla="*/ 0 w 116"/>
              <a:gd name="T1" fmla="*/ 0 h 29"/>
              <a:gd name="T2" fmla="*/ 1 w 116"/>
              <a:gd name="T3" fmla="*/ 1 h 29"/>
              <a:gd name="T4" fmla="*/ 2 w 116"/>
              <a:gd name="T5" fmla="*/ 0 h 29"/>
              <a:gd name="T6" fmla="*/ 1 w 116"/>
              <a:gd name="T7" fmla="*/ 0 h 29"/>
              <a:gd name="T8" fmla="*/ 0 w 116"/>
              <a:gd name="T9" fmla="*/ 0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"/>
              <a:gd name="T16" fmla="*/ 0 h 29"/>
              <a:gd name="T17" fmla="*/ 116 w 116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" h="29">
                <a:moveTo>
                  <a:pt x="0" y="12"/>
                </a:moveTo>
                <a:lnTo>
                  <a:pt x="26" y="29"/>
                </a:lnTo>
                <a:lnTo>
                  <a:pt x="116" y="12"/>
                </a:lnTo>
                <a:lnTo>
                  <a:pt x="31" y="0"/>
                </a:lnTo>
                <a:lnTo>
                  <a:pt x="0" y="1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270"/>
          <p:cNvSpPr/>
          <p:nvPr/>
        </p:nvSpPr>
        <p:spPr bwMode="auto">
          <a:xfrm>
            <a:off x="9557385" y="1225550"/>
            <a:ext cx="158750" cy="128905"/>
          </a:xfrm>
          <a:custGeom>
            <a:avLst/>
            <a:gdLst>
              <a:gd name="T0" fmla="*/ 0 w 204"/>
              <a:gd name="T1" fmla="*/ 1 h 172"/>
              <a:gd name="T2" fmla="*/ 0 w 204"/>
              <a:gd name="T3" fmla="*/ 3 h 172"/>
              <a:gd name="T4" fmla="*/ 1 w 204"/>
              <a:gd name="T5" fmla="*/ 3 h 172"/>
              <a:gd name="T6" fmla="*/ 1 w 204"/>
              <a:gd name="T7" fmla="*/ 4 h 172"/>
              <a:gd name="T8" fmla="*/ 1 w 204"/>
              <a:gd name="T9" fmla="*/ 4 h 172"/>
              <a:gd name="T10" fmla="*/ 2 w 204"/>
              <a:gd name="T11" fmla="*/ 3 h 172"/>
              <a:gd name="T12" fmla="*/ 1 w 204"/>
              <a:gd name="T13" fmla="*/ 3 h 172"/>
              <a:gd name="T14" fmla="*/ 3 w 204"/>
              <a:gd name="T15" fmla="*/ 3 h 172"/>
              <a:gd name="T16" fmla="*/ 5 w 204"/>
              <a:gd name="T17" fmla="*/ 0 h 172"/>
              <a:gd name="T18" fmla="*/ 0 w 204"/>
              <a:gd name="T19" fmla="*/ 0 h 172"/>
              <a:gd name="T20" fmla="*/ 1 w 204"/>
              <a:gd name="T21" fmla="*/ 1 h 172"/>
              <a:gd name="T22" fmla="*/ 0 w 204"/>
              <a:gd name="T23" fmla="*/ 1 h 1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4"/>
              <a:gd name="T37" fmla="*/ 0 h 172"/>
              <a:gd name="T38" fmla="*/ 204 w 204"/>
              <a:gd name="T39" fmla="*/ 172 h 17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4" h="172">
                <a:moveTo>
                  <a:pt x="0" y="30"/>
                </a:moveTo>
                <a:lnTo>
                  <a:pt x="3" y="107"/>
                </a:lnTo>
                <a:lnTo>
                  <a:pt x="28" y="123"/>
                </a:lnTo>
                <a:lnTo>
                  <a:pt x="21" y="168"/>
                </a:lnTo>
                <a:lnTo>
                  <a:pt x="48" y="172"/>
                </a:lnTo>
                <a:lnTo>
                  <a:pt x="81" y="134"/>
                </a:lnTo>
                <a:lnTo>
                  <a:pt x="48" y="107"/>
                </a:lnTo>
                <a:lnTo>
                  <a:pt x="131" y="107"/>
                </a:lnTo>
                <a:lnTo>
                  <a:pt x="204" y="12"/>
                </a:lnTo>
                <a:lnTo>
                  <a:pt x="15" y="0"/>
                </a:lnTo>
                <a:lnTo>
                  <a:pt x="38" y="31"/>
                </a:lnTo>
                <a:lnTo>
                  <a:pt x="0" y="3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271"/>
          <p:cNvSpPr/>
          <p:nvPr/>
        </p:nvSpPr>
        <p:spPr bwMode="auto">
          <a:xfrm>
            <a:off x="9664065" y="577215"/>
            <a:ext cx="913130" cy="511175"/>
          </a:xfrm>
          <a:custGeom>
            <a:avLst/>
            <a:gdLst>
              <a:gd name="T0" fmla="*/ 1 w 1173"/>
              <a:gd name="T1" fmla="*/ 4 h 695"/>
              <a:gd name="T2" fmla="*/ 3 w 1173"/>
              <a:gd name="T3" fmla="*/ 5 h 695"/>
              <a:gd name="T4" fmla="*/ 7 w 1173"/>
              <a:gd name="T5" fmla="*/ 5 h 695"/>
              <a:gd name="T6" fmla="*/ 6 w 1173"/>
              <a:gd name="T7" fmla="*/ 5 h 695"/>
              <a:gd name="T8" fmla="*/ 5 w 1173"/>
              <a:gd name="T9" fmla="*/ 6 h 695"/>
              <a:gd name="T10" fmla="*/ 7 w 1173"/>
              <a:gd name="T11" fmla="*/ 6 h 695"/>
              <a:gd name="T12" fmla="*/ 11 w 1173"/>
              <a:gd name="T13" fmla="*/ 5 h 695"/>
              <a:gd name="T14" fmla="*/ 15 w 1173"/>
              <a:gd name="T15" fmla="*/ 5 h 695"/>
              <a:gd name="T16" fmla="*/ 11 w 1173"/>
              <a:gd name="T17" fmla="*/ 8 h 695"/>
              <a:gd name="T18" fmla="*/ 5 w 1173"/>
              <a:gd name="T19" fmla="*/ 7 h 695"/>
              <a:gd name="T20" fmla="*/ 5 w 1173"/>
              <a:gd name="T21" fmla="*/ 8 h 695"/>
              <a:gd name="T22" fmla="*/ 9 w 1173"/>
              <a:gd name="T23" fmla="*/ 10 h 695"/>
              <a:gd name="T24" fmla="*/ 6 w 1173"/>
              <a:gd name="T25" fmla="*/ 10 h 695"/>
              <a:gd name="T26" fmla="*/ 5 w 1173"/>
              <a:gd name="T27" fmla="*/ 11 h 695"/>
              <a:gd name="T28" fmla="*/ 7 w 1173"/>
              <a:gd name="T29" fmla="*/ 11 h 695"/>
              <a:gd name="T30" fmla="*/ 5 w 1173"/>
              <a:gd name="T31" fmla="*/ 12 h 695"/>
              <a:gd name="T32" fmla="*/ 6 w 1173"/>
              <a:gd name="T33" fmla="*/ 13 h 695"/>
              <a:gd name="T34" fmla="*/ 7 w 1173"/>
              <a:gd name="T35" fmla="*/ 14 h 695"/>
              <a:gd name="T36" fmla="*/ 5 w 1173"/>
              <a:gd name="T37" fmla="*/ 14 h 695"/>
              <a:gd name="T38" fmla="*/ 3 w 1173"/>
              <a:gd name="T39" fmla="*/ 15 h 695"/>
              <a:gd name="T40" fmla="*/ 6 w 1173"/>
              <a:gd name="T41" fmla="*/ 16 h 695"/>
              <a:gd name="T42" fmla="*/ 7 w 1173"/>
              <a:gd name="T43" fmla="*/ 15 h 695"/>
              <a:gd name="T44" fmla="*/ 9 w 1173"/>
              <a:gd name="T45" fmla="*/ 15 h 695"/>
              <a:gd name="T46" fmla="*/ 10 w 1173"/>
              <a:gd name="T47" fmla="*/ 16 h 695"/>
              <a:gd name="T48" fmla="*/ 11 w 1173"/>
              <a:gd name="T49" fmla="*/ 15 h 695"/>
              <a:gd name="T50" fmla="*/ 12 w 1173"/>
              <a:gd name="T51" fmla="*/ 14 h 695"/>
              <a:gd name="T52" fmla="*/ 14 w 1173"/>
              <a:gd name="T53" fmla="*/ 12 h 695"/>
              <a:gd name="T54" fmla="*/ 15 w 1173"/>
              <a:gd name="T55" fmla="*/ 11 h 695"/>
              <a:gd name="T56" fmla="*/ 15 w 1173"/>
              <a:gd name="T57" fmla="*/ 10 h 695"/>
              <a:gd name="T58" fmla="*/ 13 w 1173"/>
              <a:gd name="T59" fmla="*/ 10 h 695"/>
              <a:gd name="T60" fmla="*/ 13 w 1173"/>
              <a:gd name="T61" fmla="*/ 9 h 695"/>
              <a:gd name="T62" fmla="*/ 18 w 1173"/>
              <a:gd name="T63" fmla="*/ 8 h 695"/>
              <a:gd name="T64" fmla="*/ 19 w 1173"/>
              <a:gd name="T65" fmla="*/ 7 h 695"/>
              <a:gd name="T66" fmla="*/ 24 w 1173"/>
              <a:gd name="T67" fmla="*/ 4 h 695"/>
              <a:gd name="T68" fmla="*/ 20 w 1173"/>
              <a:gd name="T69" fmla="*/ 4 h 695"/>
              <a:gd name="T70" fmla="*/ 27 w 1173"/>
              <a:gd name="T71" fmla="*/ 3 h 695"/>
              <a:gd name="T72" fmla="*/ 25 w 1173"/>
              <a:gd name="T73" fmla="*/ 1 h 695"/>
              <a:gd name="T74" fmla="*/ 16 w 1173"/>
              <a:gd name="T75" fmla="*/ 0 h 695"/>
              <a:gd name="T76" fmla="*/ 15 w 1173"/>
              <a:gd name="T77" fmla="*/ 0 h 695"/>
              <a:gd name="T78" fmla="*/ 13 w 1173"/>
              <a:gd name="T79" fmla="*/ 2 h 695"/>
              <a:gd name="T80" fmla="*/ 10 w 1173"/>
              <a:gd name="T81" fmla="*/ 1 h 695"/>
              <a:gd name="T82" fmla="*/ 8 w 1173"/>
              <a:gd name="T83" fmla="*/ 1 h 695"/>
              <a:gd name="T84" fmla="*/ 9 w 1173"/>
              <a:gd name="T85" fmla="*/ 3 h 695"/>
              <a:gd name="T86" fmla="*/ 6 w 1173"/>
              <a:gd name="T87" fmla="*/ 3 h 69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73"/>
              <a:gd name="T133" fmla="*/ 0 h 695"/>
              <a:gd name="T134" fmla="*/ 1173 w 1173"/>
              <a:gd name="T135" fmla="*/ 695 h 69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73" h="695">
                <a:moveTo>
                  <a:pt x="0" y="165"/>
                </a:moveTo>
                <a:lnTo>
                  <a:pt x="104" y="165"/>
                </a:lnTo>
                <a:lnTo>
                  <a:pt x="67" y="189"/>
                </a:lnTo>
                <a:lnTo>
                  <a:pt x="211" y="170"/>
                </a:lnTo>
                <a:lnTo>
                  <a:pt x="87" y="189"/>
                </a:lnTo>
                <a:lnTo>
                  <a:pt x="126" y="201"/>
                </a:lnTo>
                <a:lnTo>
                  <a:pt x="84" y="204"/>
                </a:lnTo>
                <a:lnTo>
                  <a:pt x="102" y="223"/>
                </a:lnTo>
                <a:lnTo>
                  <a:pt x="287" y="195"/>
                </a:lnTo>
                <a:lnTo>
                  <a:pt x="104" y="238"/>
                </a:lnTo>
                <a:lnTo>
                  <a:pt x="183" y="272"/>
                </a:lnTo>
                <a:lnTo>
                  <a:pt x="255" y="222"/>
                </a:lnTo>
                <a:lnTo>
                  <a:pt x="379" y="214"/>
                </a:lnTo>
                <a:lnTo>
                  <a:pt x="249" y="232"/>
                </a:lnTo>
                <a:lnTo>
                  <a:pt x="219" y="272"/>
                </a:lnTo>
                <a:lnTo>
                  <a:pt x="294" y="276"/>
                </a:lnTo>
                <a:lnTo>
                  <a:pt x="379" y="237"/>
                </a:lnTo>
                <a:lnTo>
                  <a:pt x="322" y="273"/>
                </a:lnTo>
                <a:lnTo>
                  <a:pt x="379" y="273"/>
                </a:lnTo>
                <a:lnTo>
                  <a:pt x="467" y="246"/>
                </a:lnTo>
                <a:lnTo>
                  <a:pt x="456" y="205"/>
                </a:lnTo>
                <a:lnTo>
                  <a:pt x="551" y="176"/>
                </a:lnTo>
                <a:lnTo>
                  <a:pt x="481" y="241"/>
                </a:lnTo>
                <a:lnTo>
                  <a:pt x="631" y="228"/>
                </a:lnTo>
                <a:lnTo>
                  <a:pt x="328" y="293"/>
                </a:lnTo>
                <a:lnTo>
                  <a:pt x="396" y="360"/>
                </a:lnTo>
                <a:lnTo>
                  <a:pt x="458" y="360"/>
                </a:lnTo>
                <a:lnTo>
                  <a:pt x="427" y="373"/>
                </a:lnTo>
                <a:lnTo>
                  <a:pt x="307" y="304"/>
                </a:lnTo>
                <a:lnTo>
                  <a:pt x="209" y="293"/>
                </a:lnTo>
                <a:lnTo>
                  <a:pt x="207" y="322"/>
                </a:lnTo>
                <a:lnTo>
                  <a:pt x="253" y="337"/>
                </a:lnTo>
                <a:lnTo>
                  <a:pt x="208" y="346"/>
                </a:lnTo>
                <a:lnTo>
                  <a:pt x="328" y="423"/>
                </a:lnTo>
                <a:lnTo>
                  <a:pt x="279" y="426"/>
                </a:lnTo>
                <a:lnTo>
                  <a:pt x="399" y="431"/>
                </a:lnTo>
                <a:lnTo>
                  <a:pt x="332" y="448"/>
                </a:lnTo>
                <a:lnTo>
                  <a:pt x="368" y="473"/>
                </a:lnTo>
                <a:lnTo>
                  <a:pt x="260" y="434"/>
                </a:lnTo>
                <a:lnTo>
                  <a:pt x="198" y="450"/>
                </a:lnTo>
                <a:lnTo>
                  <a:pt x="172" y="512"/>
                </a:lnTo>
                <a:lnTo>
                  <a:pt x="235" y="491"/>
                </a:lnTo>
                <a:lnTo>
                  <a:pt x="222" y="514"/>
                </a:lnTo>
                <a:lnTo>
                  <a:pt x="245" y="514"/>
                </a:lnTo>
                <a:lnTo>
                  <a:pt x="283" y="466"/>
                </a:lnTo>
                <a:lnTo>
                  <a:pt x="269" y="506"/>
                </a:lnTo>
                <a:lnTo>
                  <a:pt x="304" y="511"/>
                </a:lnTo>
                <a:lnTo>
                  <a:pt x="239" y="530"/>
                </a:lnTo>
                <a:lnTo>
                  <a:pt x="279" y="531"/>
                </a:lnTo>
                <a:lnTo>
                  <a:pt x="245" y="542"/>
                </a:lnTo>
                <a:lnTo>
                  <a:pt x="273" y="568"/>
                </a:lnTo>
                <a:lnTo>
                  <a:pt x="322" y="568"/>
                </a:lnTo>
                <a:lnTo>
                  <a:pt x="368" y="521"/>
                </a:lnTo>
                <a:lnTo>
                  <a:pt x="287" y="590"/>
                </a:lnTo>
                <a:lnTo>
                  <a:pt x="208" y="535"/>
                </a:lnTo>
                <a:lnTo>
                  <a:pt x="143" y="545"/>
                </a:lnTo>
                <a:lnTo>
                  <a:pt x="199" y="602"/>
                </a:lnTo>
                <a:lnTo>
                  <a:pt x="102" y="632"/>
                </a:lnTo>
                <a:lnTo>
                  <a:pt x="112" y="673"/>
                </a:lnTo>
                <a:lnTo>
                  <a:pt x="129" y="637"/>
                </a:lnTo>
                <a:lnTo>
                  <a:pt x="134" y="673"/>
                </a:lnTo>
                <a:lnTo>
                  <a:pt x="200" y="656"/>
                </a:lnTo>
                <a:lnTo>
                  <a:pt x="249" y="690"/>
                </a:lnTo>
                <a:lnTo>
                  <a:pt x="284" y="687"/>
                </a:lnTo>
                <a:lnTo>
                  <a:pt x="259" y="660"/>
                </a:lnTo>
                <a:lnTo>
                  <a:pt x="328" y="668"/>
                </a:lnTo>
                <a:lnTo>
                  <a:pt x="322" y="642"/>
                </a:lnTo>
                <a:lnTo>
                  <a:pt x="352" y="673"/>
                </a:lnTo>
                <a:lnTo>
                  <a:pt x="371" y="667"/>
                </a:lnTo>
                <a:lnTo>
                  <a:pt x="360" y="648"/>
                </a:lnTo>
                <a:lnTo>
                  <a:pt x="417" y="667"/>
                </a:lnTo>
                <a:lnTo>
                  <a:pt x="418" y="695"/>
                </a:lnTo>
                <a:lnTo>
                  <a:pt x="517" y="667"/>
                </a:lnTo>
                <a:lnTo>
                  <a:pt x="536" y="627"/>
                </a:lnTo>
                <a:lnTo>
                  <a:pt x="489" y="637"/>
                </a:lnTo>
                <a:lnTo>
                  <a:pt x="489" y="598"/>
                </a:lnTo>
                <a:lnTo>
                  <a:pt x="379" y="596"/>
                </a:lnTo>
                <a:lnTo>
                  <a:pt x="526" y="588"/>
                </a:lnTo>
                <a:lnTo>
                  <a:pt x="549" y="560"/>
                </a:lnTo>
                <a:lnTo>
                  <a:pt x="526" y="526"/>
                </a:lnTo>
                <a:lnTo>
                  <a:pt x="610" y="530"/>
                </a:lnTo>
                <a:lnTo>
                  <a:pt x="628" y="514"/>
                </a:lnTo>
                <a:lnTo>
                  <a:pt x="571" y="506"/>
                </a:lnTo>
                <a:lnTo>
                  <a:pt x="647" y="500"/>
                </a:lnTo>
                <a:lnTo>
                  <a:pt x="597" y="477"/>
                </a:lnTo>
                <a:lnTo>
                  <a:pt x="656" y="462"/>
                </a:lnTo>
                <a:lnTo>
                  <a:pt x="653" y="444"/>
                </a:lnTo>
                <a:lnTo>
                  <a:pt x="543" y="434"/>
                </a:lnTo>
                <a:lnTo>
                  <a:pt x="605" y="418"/>
                </a:lnTo>
                <a:lnTo>
                  <a:pt x="541" y="414"/>
                </a:lnTo>
                <a:lnTo>
                  <a:pt x="656" y="426"/>
                </a:lnTo>
                <a:lnTo>
                  <a:pt x="660" y="407"/>
                </a:lnTo>
                <a:lnTo>
                  <a:pt x="541" y="400"/>
                </a:lnTo>
                <a:lnTo>
                  <a:pt x="700" y="373"/>
                </a:lnTo>
                <a:lnTo>
                  <a:pt x="654" y="349"/>
                </a:lnTo>
                <a:lnTo>
                  <a:pt x="774" y="360"/>
                </a:lnTo>
                <a:lnTo>
                  <a:pt x="808" y="322"/>
                </a:lnTo>
                <a:lnTo>
                  <a:pt x="751" y="319"/>
                </a:lnTo>
                <a:lnTo>
                  <a:pt x="825" y="316"/>
                </a:lnTo>
                <a:lnTo>
                  <a:pt x="817" y="287"/>
                </a:lnTo>
                <a:lnTo>
                  <a:pt x="853" y="293"/>
                </a:lnTo>
                <a:lnTo>
                  <a:pt x="1050" y="178"/>
                </a:lnTo>
                <a:lnTo>
                  <a:pt x="833" y="220"/>
                </a:lnTo>
                <a:lnTo>
                  <a:pt x="952" y="170"/>
                </a:lnTo>
                <a:lnTo>
                  <a:pt x="879" y="176"/>
                </a:lnTo>
                <a:lnTo>
                  <a:pt x="863" y="153"/>
                </a:lnTo>
                <a:lnTo>
                  <a:pt x="998" y="165"/>
                </a:lnTo>
                <a:lnTo>
                  <a:pt x="1173" y="107"/>
                </a:lnTo>
                <a:lnTo>
                  <a:pt x="1171" y="78"/>
                </a:lnTo>
                <a:lnTo>
                  <a:pt x="1099" y="78"/>
                </a:lnTo>
                <a:lnTo>
                  <a:pt x="1082" y="28"/>
                </a:lnTo>
                <a:lnTo>
                  <a:pt x="879" y="51"/>
                </a:lnTo>
                <a:lnTo>
                  <a:pt x="964" y="19"/>
                </a:lnTo>
                <a:lnTo>
                  <a:pt x="699" y="0"/>
                </a:lnTo>
                <a:lnTo>
                  <a:pt x="677" y="24"/>
                </a:lnTo>
                <a:lnTo>
                  <a:pt x="698" y="36"/>
                </a:lnTo>
                <a:lnTo>
                  <a:pt x="647" y="13"/>
                </a:lnTo>
                <a:lnTo>
                  <a:pt x="528" y="15"/>
                </a:lnTo>
                <a:lnTo>
                  <a:pt x="613" y="62"/>
                </a:lnTo>
                <a:lnTo>
                  <a:pt x="582" y="78"/>
                </a:lnTo>
                <a:lnTo>
                  <a:pt x="541" y="27"/>
                </a:lnTo>
                <a:lnTo>
                  <a:pt x="430" y="23"/>
                </a:lnTo>
                <a:lnTo>
                  <a:pt x="451" y="44"/>
                </a:lnTo>
                <a:lnTo>
                  <a:pt x="369" y="36"/>
                </a:lnTo>
                <a:lnTo>
                  <a:pt x="411" y="70"/>
                </a:lnTo>
                <a:lnTo>
                  <a:pt x="343" y="50"/>
                </a:lnTo>
                <a:lnTo>
                  <a:pt x="366" y="70"/>
                </a:lnTo>
                <a:lnTo>
                  <a:pt x="326" y="78"/>
                </a:lnTo>
                <a:lnTo>
                  <a:pt x="411" y="123"/>
                </a:lnTo>
                <a:lnTo>
                  <a:pt x="227" y="72"/>
                </a:lnTo>
                <a:lnTo>
                  <a:pt x="182" y="108"/>
                </a:lnTo>
                <a:lnTo>
                  <a:pt x="254" y="126"/>
                </a:lnTo>
                <a:lnTo>
                  <a:pt x="134" y="112"/>
                </a:lnTo>
                <a:lnTo>
                  <a:pt x="0" y="16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272"/>
          <p:cNvSpPr/>
          <p:nvPr/>
        </p:nvSpPr>
        <p:spPr bwMode="auto">
          <a:xfrm>
            <a:off x="9721215" y="1238885"/>
            <a:ext cx="853440" cy="663575"/>
          </a:xfrm>
          <a:custGeom>
            <a:avLst/>
            <a:gdLst>
              <a:gd name="T0" fmla="*/ 0 w 1094"/>
              <a:gd name="T1" fmla="*/ 2 h 902"/>
              <a:gd name="T2" fmla="*/ 3 w 1094"/>
              <a:gd name="T3" fmla="*/ 0 h 902"/>
              <a:gd name="T4" fmla="*/ 3 w 1094"/>
              <a:gd name="T5" fmla="*/ 2 h 902"/>
              <a:gd name="T6" fmla="*/ 4 w 1094"/>
              <a:gd name="T7" fmla="*/ 5 h 902"/>
              <a:gd name="T8" fmla="*/ 5 w 1094"/>
              <a:gd name="T9" fmla="*/ 5 h 902"/>
              <a:gd name="T10" fmla="*/ 4 w 1094"/>
              <a:gd name="T11" fmla="*/ 4 h 902"/>
              <a:gd name="T12" fmla="*/ 4 w 1094"/>
              <a:gd name="T13" fmla="*/ 2 h 902"/>
              <a:gd name="T14" fmla="*/ 4 w 1094"/>
              <a:gd name="T15" fmla="*/ 1 h 902"/>
              <a:gd name="T16" fmla="*/ 4 w 1094"/>
              <a:gd name="T17" fmla="*/ 1 h 902"/>
              <a:gd name="T18" fmla="*/ 7 w 1094"/>
              <a:gd name="T19" fmla="*/ 0 h 902"/>
              <a:gd name="T20" fmla="*/ 8 w 1094"/>
              <a:gd name="T21" fmla="*/ 1 h 902"/>
              <a:gd name="T22" fmla="*/ 8 w 1094"/>
              <a:gd name="T23" fmla="*/ 4 h 902"/>
              <a:gd name="T24" fmla="*/ 10 w 1094"/>
              <a:gd name="T25" fmla="*/ 3 h 902"/>
              <a:gd name="T26" fmla="*/ 13 w 1094"/>
              <a:gd name="T27" fmla="*/ 3 h 902"/>
              <a:gd name="T28" fmla="*/ 13 w 1094"/>
              <a:gd name="T29" fmla="*/ 4 h 902"/>
              <a:gd name="T30" fmla="*/ 14 w 1094"/>
              <a:gd name="T31" fmla="*/ 5 h 902"/>
              <a:gd name="T32" fmla="*/ 15 w 1094"/>
              <a:gd name="T33" fmla="*/ 4 h 902"/>
              <a:gd name="T34" fmla="*/ 17 w 1094"/>
              <a:gd name="T35" fmla="*/ 5 h 902"/>
              <a:gd name="T36" fmla="*/ 17 w 1094"/>
              <a:gd name="T37" fmla="*/ 5 h 902"/>
              <a:gd name="T38" fmla="*/ 18 w 1094"/>
              <a:gd name="T39" fmla="*/ 6 h 902"/>
              <a:gd name="T40" fmla="*/ 19 w 1094"/>
              <a:gd name="T41" fmla="*/ 6 h 902"/>
              <a:gd name="T42" fmla="*/ 19 w 1094"/>
              <a:gd name="T43" fmla="*/ 7 h 902"/>
              <a:gd name="T44" fmla="*/ 19 w 1094"/>
              <a:gd name="T45" fmla="*/ 7 h 902"/>
              <a:gd name="T46" fmla="*/ 19 w 1094"/>
              <a:gd name="T47" fmla="*/ 8 h 902"/>
              <a:gd name="T48" fmla="*/ 19 w 1094"/>
              <a:gd name="T49" fmla="*/ 9 h 902"/>
              <a:gd name="T50" fmla="*/ 19 w 1094"/>
              <a:gd name="T51" fmla="*/ 10 h 902"/>
              <a:gd name="T52" fmla="*/ 23 w 1094"/>
              <a:gd name="T53" fmla="*/ 11 h 902"/>
              <a:gd name="T54" fmla="*/ 24 w 1094"/>
              <a:gd name="T55" fmla="*/ 12 h 902"/>
              <a:gd name="T56" fmla="*/ 25 w 1094"/>
              <a:gd name="T57" fmla="*/ 13 h 902"/>
              <a:gd name="T58" fmla="*/ 25 w 1094"/>
              <a:gd name="T59" fmla="*/ 14 h 902"/>
              <a:gd name="T60" fmla="*/ 25 w 1094"/>
              <a:gd name="T61" fmla="*/ 15 h 902"/>
              <a:gd name="T62" fmla="*/ 23 w 1094"/>
              <a:gd name="T63" fmla="*/ 16 h 902"/>
              <a:gd name="T64" fmla="*/ 19 w 1094"/>
              <a:gd name="T65" fmla="*/ 14 h 902"/>
              <a:gd name="T66" fmla="*/ 20 w 1094"/>
              <a:gd name="T67" fmla="*/ 15 h 902"/>
              <a:gd name="T68" fmla="*/ 21 w 1094"/>
              <a:gd name="T69" fmla="*/ 16 h 902"/>
              <a:gd name="T70" fmla="*/ 22 w 1094"/>
              <a:gd name="T71" fmla="*/ 17 h 902"/>
              <a:gd name="T72" fmla="*/ 23 w 1094"/>
              <a:gd name="T73" fmla="*/ 20 h 902"/>
              <a:gd name="T74" fmla="*/ 21 w 1094"/>
              <a:gd name="T75" fmla="*/ 21 h 902"/>
              <a:gd name="T76" fmla="*/ 16 w 1094"/>
              <a:gd name="T77" fmla="*/ 18 h 902"/>
              <a:gd name="T78" fmla="*/ 15 w 1094"/>
              <a:gd name="T79" fmla="*/ 18 h 902"/>
              <a:gd name="T80" fmla="*/ 14 w 1094"/>
              <a:gd name="T81" fmla="*/ 16 h 902"/>
              <a:gd name="T82" fmla="*/ 13 w 1094"/>
              <a:gd name="T83" fmla="*/ 17 h 902"/>
              <a:gd name="T84" fmla="*/ 11 w 1094"/>
              <a:gd name="T85" fmla="*/ 17 h 902"/>
              <a:gd name="T86" fmla="*/ 15 w 1094"/>
              <a:gd name="T87" fmla="*/ 15 h 902"/>
              <a:gd name="T88" fmla="*/ 16 w 1094"/>
              <a:gd name="T89" fmla="*/ 12 h 902"/>
              <a:gd name="T90" fmla="*/ 13 w 1094"/>
              <a:gd name="T91" fmla="*/ 9 h 902"/>
              <a:gd name="T92" fmla="*/ 12 w 1094"/>
              <a:gd name="T93" fmla="*/ 10 h 902"/>
              <a:gd name="T94" fmla="*/ 13 w 1094"/>
              <a:gd name="T95" fmla="*/ 9 h 902"/>
              <a:gd name="T96" fmla="*/ 11 w 1094"/>
              <a:gd name="T97" fmla="*/ 7 h 902"/>
              <a:gd name="T98" fmla="*/ 10 w 1094"/>
              <a:gd name="T99" fmla="*/ 7 h 902"/>
              <a:gd name="T100" fmla="*/ 8 w 1094"/>
              <a:gd name="T101" fmla="*/ 8 h 902"/>
              <a:gd name="T102" fmla="*/ 1 w 1094"/>
              <a:gd name="T103" fmla="*/ 5 h 902"/>
              <a:gd name="T104" fmla="*/ 0 w 1094"/>
              <a:gd name="T105" fmla="*/ 5 h 90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094"/>
              <a:gd name="T160" fmla="*/ 0 h 902"/>
              <a:gd name="T161" fmla="*/ 1094 w 1094"/>
              <a:gd name="T162" fmla="*/ 902 h 90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094" h="902">
                <a:moveTo>
                  <a:pt x="0" y="202"/>
                </a:moveTo>
                <a:lnTo>
                  <a:pt x="9" y="103"/>
                </a:lnTo>
                <a:lnTo>
                  <a:pt x="54" y="31"/>
                </a:lnTo>
                <a:lnTo>
                  <a:pt x="130" y="0"/>
                </a:lnTo>
                <a:lnTo>
                  <a:pt x="191" y="14"/>
                </a:lnTo>
                <a:lnTo>
                  <a:pt x="125" y="103"/>
                </a:lnTo>
                <a:lnTo>
                  <a:pt x="144" y="158"/>
                </a:lnTo>
                <a:lnTo>
                  <a:pt x="191" y="212"/>
                </a:lnTo>
                <a:lnTo>
                  <a:pt x="130" y="231"/>
                </a:lnTo>
                <a:lnTo>
                  <a:pt x="195" y="230"/>
                </a:lnTo>
                <a:lnTo>
                  <a:pt x="204" y="184"/>
                </a:lnTo>
                <a:lnTo>
                  <a:pt x="155" y="156"/>
                </a:lnTo>
                <a:lnTo>
                  <a:pt x="195" y="123"/>
                </a:lnTo>
                <a:lnTo>
                  <a:pt x="166" y="78"/>
                </a:lnTo>
                <a:lnTo>
                  <a:pt x="229" y="89"/>
                </a:lnTo>
                <a:lnTo>
                  <a:pt x="170" y="68"/>
                </a:lnTo>
                <a:lnTo>
                  <a:pt x="236" y="73"/>
                </a:lnTo>
                <a:lnTo>
                  <a:pt x="190" y="42"/>
                </a:lnTo>
                <a:lnTo>
                  <a:pt x="242" y="43"/>
                </a:lnTo>
                <a:lnTo>
                  <a:pt x="279" y="14"/>
                </a:lnTo>
                <a:lnTo>
                  <a:pt x="324" y="11"/>
                </a:lnTo>
                <a:lnTo>
                  <a:pt x="326" y="51"/>
                </a:lnTo>
                <a:lnTo>
                  <a:pt x="358" y="68"/>
                </a:lnTo>
                <a:lnTo>
                  <a:pt x="348" y="158"/>
                </a:lnTo>
                <a:lnTo>
                  <a:pt x="392" y="115"/>
                </a:lnTo>
                <a:lnTo>
                  <a:pt x="414" y="134"/>
                </a:lnTo>
                <a:lnTo>
                  <a:pt x="476" y="91"/>
                </a:lnTo>
                <a:lnTo>
                  <a:pt x="564" y="115"/>
                </a:lnTo>
                <a:lnTo>
                  <a:pt x="603" y="158"/>
                </a:lnTo>
                <a:lnTo>
                  <a:pt x="575" y="184"/>
                </a:lnTo>
                <a:lnTo>
                  <a:pt x="630" y="173"/>
                </a:lnTo>
                <a:lnTo>
                  <a:pt x="614" y="199"/>
                </a:lnTo>
                <a:lnTo>
                  <a:pt x="646" y="212"/>
                </a:lnTo>
                <a:lnTo>
                  <a:pt x="671" y="180"/>
                </a:lnTo>
                <a:lnTo>
                  <a:pt x="711" y="196"/>
                </a:lnTo>
                <a:lnTo>
                  <a:pt x="724" y="222"/>
                </a:lnTo>
                <a:lnTo>
                  <a:pt x="690" y="230"/>
                </a:lnTo>
                <a:lnTo>
                  <a:pt x="742" y="230"/>
                </a:lnTo>
                <a:lnTo>
                  <a:pt x="733" y="265"/>
                </a:lnTo>
                <a:lnTo>
                  <a:pt x="772" y="246"/>
                </a:lnTo>
                <a:lnTo>
                  <a:pt x="748" y="276"/>
                </a:lnTo>
                <a:lnTo>
                  <a:pt x="826" y="268"/>
                </a:lnTo>
                <a:lnTo>
                  <a:pt x="782" y="299"/>
                </a:lnTo>
                <a:lnTo>
                  <a:pt x="820" y="299"/>
                </a:lnTo>
                <a:lnTo>
                  <a:pt x="804" y="321"/>
                </a:lnTo>
                <a:lnTo>
                  <a:pt x="838" y="291"/>
                </a:lnTo>
                <a:lnTo>
                  <a:pt x="874" y="322"/>
                </a:lnTo>
                <a:lnTo>
                  <a:pt x="810" y="348"/>
                </a:lnTo>
                <a:lnTo>
                  <a:pt x="900" y="371"/>
                </a:lnTo>
                <a:lnTo>
                  <a:pt x="825" y="379"/>
                </a:lnTo>
                <a:lnTo>
                  <a:pt x="853" y="391"/>
                </a:lnTo>
                <a:lnTo>
                  <a:pt x="829" y="419"/>
                </a:lnTo>
                <a:lnTo>
                  <a:pt x="921" y="473"/>
                </a:lnTo>
                <a:lnTo>
                  <a:pt x="968" y="464"/>
                </a:lnTo>
                <a:lnTo>
                  <a:pt x="986" y="529"/>
                </a:lnTo>
                <a:lnTo>
                  <a:pt x="1031" y="523"/>
                </a:lnTo>
                <a:lnTo>
                  <a:pt x="1029" y="551"/>
                </a:lnTo>
                <a:lnTo>
                  <a:pt x="1094" y="565"/>
                </a:lnTo>
                <a:lnTo>
                  <a:pt x="1086" y="599"/>
                </a:lnTo>
                <a:lnTo>
                  <a:pt x="1053" y="594"/>
                </a:lnTo>
                <a:lnTo>
                  <a:pt x="1068" y="614"/>
                </a:lnTo>
                <a:lnTo>
                  <a:pt x="1052" y="647"/>
                </a:lnTo>
                <a:lnTo>
                  <a:pt x="1020" y="632"/>
                </a:lnTo>
                <a:lnTo>
                  <a:pt x="1013" y="697"/>
                </a:lnTo>
                <a:lnTo>
                  <a:pt x="888" y="578"/>
                </a:lnTo>
                <a:lnTo>
                  <a:pt x="842" y="588"/>
                </a:lnTo>
                <a:lnTo>
                  <a:pt x="874" y="618"/>
                </a:lnTo>
                <a:lnTo>
                  <a:pt x="849" y="647"/>
                </a:lnTo>
                <a:lnTo>
                  <a:pt x="868" y="645"/>
                </a:lnTo>
                <a:lnTo>
                  <a:pt x="895" y="703"/>
                </a:lnTo>
                <a:lnTo>
                  <a:pt x="956" y="717"/>
                </a:lnTo>
                <a:lnTo>
                  <a:pt x="950" y="751"/>
                </a:lnTo>
                <a:lnTo>
                  <a:pt x="983" y="778"/>
                </a:lnTo>
                <a:lnTo>
                  <a:pt x="969" y="858"/>
                </a:lnTo>
                <a:lnTo>
                  <a:pt x="810" y="775"/>
                </a:lnTo>
                <a:lnTo>
                  <a:pt x="916" y="902"/>
                </a:lnTo>
                <a:lnTo>
                  <a:pt x="719" y="832"/>
                </a:lnTo>
                <a:lnTo>
                  <a:pt x="691" y="789"/>
                </a:lnTo>
                <a:lnTo>
                  <a:pt x="718" y="785"/>
                </a:lnTo>
                <a:lnTo>
                  <a:pt x="654" y="762"/>
                </a:lnTo>
                <a:lnTo>
                  <a:pt x="635" y="713"/>
                </a:lnTo>
                <a:lnTo>
                  <a:pt x="584" y="697"/>
                </a:lnTo>
                <a:lnTo>
                  <a:pt x="581" y="729"/>
                </a:lnTo>
                <a:lnTo>
                  <a:pt x="553" y="713"/>
                </a:lnTo>
                <a:lnTo>
                  <a:pt x="512" y="744"/>
                </a:lnTo>
                <a:lnTo>
                  <a:pt x="457" y="713"/>
                </a:lnTo>
                <a:lnTo>
                  <a:pt x="483" y="657"/>
                </a:lnTo>
                <a:lnTo>
                  <a:pt x="630" y="657"/>
                </a:lnTo>
                <a:lnTo>
                  <a:pt x="594" y="602"/>
                </a:lnTo>
                <a:lnTo>
                  <a:pt x="677" y="523"/>
                </a:lnTo>
                <a:lnTo>
                  <a:pt x="619" y="417"/>
                </a:lnTo>
                <a:lnTo>
                  <a:pt x="578" y="407"/>
                </a:lnTo>
                <a:lnTo>
                  <a:pt x="602" y="391"/>
                </a:lnTo>
                <a:lnTo>
                  <a:pt x="513" y="418"/>
                </a:lnTo>
                <a:lnTo>
                  <a:pt x="512" y="388"/>
                </a:lnTo>
                <a:lnTo>
                  <a:pt x="544" y="371"/>
                </a:lnTo>
                <a:lnTo>
                  <a:pt x="477" y="329"/>
                </a:lnTo>
                <a:lnTo>
                  <a:pt x="476" y="298"/>
                </a:lnTo>
                <a:lnTo>
                  <a:pt x="412" y="280"/>
                </a:lnTo>
                <a:lnTo>
                  <a:pt x="428" y="325"/>
                </a:lnTo>
                <a:lnTo>
                  <a:pt x="321" y="308"/>
                </a:lnTo>
                <a:lnTo>
                  <a:pt x="350" y="334"/>
                </a:lnTo>
                <a:lnTo>
                  <a:pt x="71" y="289"/>
                </a:lnTo>
                <a:lnTo>
                  <a:pt x="22" y="230"/>
                </a:lnTo>
                <a:lnTo>
                  <a:pt x="111" y="233"/>
                </a:lnTo>
                <a:lnTo>
                  <a:pt x="0" y="20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 273"/>
          <p:cNvSpPr/>
          <p:nvPr/>
        </p:nvSpPr>
        <p:spPr bwMode="auto">
          <a:xfrm>
            <a:off x="9808845" y="1695450"/>
            <a:ext cx="196850" cy="144145"/>
          </a:xfrm>
          <a:custGeom>
            <a:avLst/>
            <a:gdLst>
              <a:gd name="T0" fmla="*/ 0 w 254"/>
              <a:gd name="T1" fmla="*/ 4 h 197"/>
              <a:gd name="T2" fmla="*/ 1 w 254"/>
              <a:gd name="T3" fmla="*/ 3 h 197"/>
              <a:gd name="T4" fmla="*/ 1 w 254"/>
              <a:gd name="T5" fmla="*/ 0 h 197"/>
              <a:gd name="T6" fmla="*/ 2 w 254"/>
              <a:gd name="T7" fmla="*/ 1 h 197"/>
              <a:gd name="T8" fmla="*/ 3 w 254"/>
              <a:gd name="T9" fmla="*/ 1 h 197"/>
              <a:gd name="T10" fmla="*/ 6 w 254"/>
              <a:gd name="T11" fmla="*/ 3 h 197"/>
              <a:gd name="T12" fmla="*/ 5 w 254"/>
              <a:gd name="T13" fmla="*/ 4 h 197"/>
              <a:gd name="T14" fmla="*/ 3 w 254"/>
              <a:gd name="T15" fmla="*/ 3 h 197"/>
              <a:gd name="T16" fmla="*/ 2 w 254"/>
              <a:gd name="T17" fmla="*/ 5 h 197"/>
              <a:gd name="T18" fmla="*/ 1 w 254"/>
              <a:gd name="T19" fmla="*/ 3 h 197"/>
              <a:gd name="T20" fmla="*/ 0 w 254"/>
              <a:gd name="T21" fmla="*/ 4 h 1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54"/>
              <a:gd name="T34" fmla="*/ 0 h 197"/>
              <a:gd name="T35" fmla="*/ 254 w 254"/>
              <a:gd name="T36" fmla="*/ 197 h 19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54" h="197">
                <a:moveTo>
                  <a:pt x="0" y="161"/>
                </a:moveTo>
                <a:lnTo>
                  <a:pt x="36" y="123"/>
                </a:lnTo>
                <a:lnTo>
                  <a:pt x="59" y="0"/>
                </a:lnTo>
                <a:lnTo>
                  <a:pt x="80" y="45"/>
                </a:lnTo>
                <a:lnTo>
                  <a:pt x="140" y="55"/>
                </a:lnTo>
                <a:lnTo>
                  <a:pt x="254" y="145"/>
                </a:lnTo>
                <a:lnTo>
                  <a:pt x="239" y="176"/>
                </a:lnTo>
                <a:lnTo>
                  <a:pt x="136" y="134"/>
                </a:lnTo>
                <a:lnTo>
                  <a:pt x="73" y="197"/>
                </a:lnTo>
                <a:lnTo>
                  <a:pt x="57" y="145"/>
                </a:lnTo>
                <a:lnTo>
                  <a:pt x="0" y="1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8" name="Freeform 274"/>
          <p:cNvSpPr/>
          <p:nvPr/>
        </p:nvSpPr>
        <p:spPr bwMode="auto">
          <a:xfrm>
            <a:off x="10637520" y="2377440"/>
            <a:ext cx="196850" cy="214630"/>
          </a:xfrm>
          <a:custGeom>
            <a:avLst/>
            <a:gdLst>
              <a:gd name="T0" fmla="*/ 0 w 255"/>
              <a:gd name="T1" fmla="*/ 6 h 286"/>
              <a:gd name="T2" fmla="*/ 2 w 255"/>
              <a:gd name="T3" fmla="*/ 0 h 286"/>
              <a:gd name="T4" fmla="*/ 3 w 255"/>
              <a:gd name="T5" fmla="*/ 0 h 286"/>
              <a:gd name="T6" fmla="*/ 2 w 255"/>
              <a:gd name="T7" fmla="*/ 3 h 286"/>
              <a:gd name="T8" fmla="*/ 3 w 255"/>
              <a:gd name="T9" fmla="*/ 2 h 286"/>
              <a:gd name="T10" fmla="*/ 3 w 255"/>
              <a:gd name="T11" fmla="*/ 3 h 286"/>
              <a:gd name="T12" fmla="*/ 5 w 255"/>
              <a:gd name="T13" fmla="*/ 3 h 286"/>
              <a:gd name="T14" fmla="*/ 5 w 255"/>
              <a:gd name="T15" fmla="*/ 4 h 286"/>
              <a:gd name="T16" fmla="*/ 5 w 255"/>
              <a:gd name="T17" fmla="*/ 4 h 286"/>
              <a:gd name="T18" fmla="*/ 5 w 255"/>
              <a:gd name="T19" fmla="*/ 6 h 286"/>
              <a:gd name="T20" fmla="*/ 6 w 255"/>
              <a:gd name="T21" fmla="*/ 5 h 286"/>
              <a:gd name="T22" fmla="*/ 6 w 255"/>
              <a:gd name="T23" fmla="*/ 6 h 286"/>
              <a:gd name="T24" fmla="*/ 5 w 255"/>
              <a:gd name="T25" fmla="*/ 7 h 286"/>
              <a:gd name="T26" fmla="*/ 5 w 255"/>
              <a:gd name="T27" fmla="*/ 6 h 286"/>
              <a:gd name="T28" fmla="*/ 5 w 255"/>
              <a:gd name="T29" fmla="*/ 7 h 286"/>
              <a:gd name="T30" fmla="*/ 5 w 255"/>
              <a:gd name="T31" fmla="*/ 5 h 286"/>
              <a:gd name="T32" fmla="*/ 3 w 255"/>
              <a:gd name="T33" fmla="*/ 7 h 286"/>
              <a:gd name="T34" fmla="*/ 4 w 255"/>
              <a:gd name="T35" fmla="*/ 6 h 286"/>
              <a:gd name="T36" fmla="*/ 3 w 255"/>
              <a:gd name="T37" fmla="*/ 6 h 286"/>
              <a:gd name="T38" fmla="*/ 3 w 255"/>
              <a:gd name="T39" fmla="*/ 5 h 286"/>
              <a:gd name="T40" fmla="*/ 0 w 255"/>
              <a:gd name="T41" fmla="*/ 6 h 28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55"/>
              <a:gd name="T64" fmla="*/ 0 h 286"/>
              <a:gd name="T65" fmla="*/ 255 w 255"/>
              <a:gd name="T66" fmla="*/ 286 h 28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55" h="286">
                <a:moveTo>
                  <a:pt x="0" y="223"/>
                </a:moveTo>
                <a:lnTo>
                  <a:pt x="106" y="15"/>
                </a:lnTo>
                <a:lnTo>
                  <a:pt x="146" y="0"/>
                </a:lnTo>
                <a:lnTo>
                  <a:pt x="97" y="112"/>
                </a:lnTo>
                <a:lnTo>
                  <a:pt x="130" y="87"/>
                </a:lnTo>
                <a:lnTo>
                  <a:pt x="152" y="135"/>
                </a:lnTo>
                <a:lnTo>
                  <a:pt x="219" y="135"/>
                </a:lnTo>
                <a:lnTo>
                  <a:pt x="205" y="177"/>
                </a:lnTo>
                <a:lnTo>
                  <a:pt x="240" y="173"/>
                </a:lnTo>
                <a:lnTo>
                  <a:pt x="214" y="219"/>
                </a:lnTo>
                <a:lnTo>
                  <a:pt x="248" y="194"/>
                </a:lnTo>
                <a:lnTo>
                  <a:pt x="255" y="237"/>
                </a:lnTo>
                <a:lnTo>
                  <a:pt x="222" y="286"/>
                </a:lnTo>
                <a:lnTo>
                  <a:pt x="219" y="250"/>
                </a:lnTo>
                <a:lnTo>
                  <a:pt x="204" y="269"/>
                </a:lnTo>
                <a:lnTo>
                  <a:pt x="204" y="214"/>
                </a:lnTo>
                <a:lnTo>
                  <a:pt x="140" y="269"/>
                </a:lnTo>
                <a:lnTo>
                  <a:pt x="178" y="233"/>
                </a:lnTo>
                <a:lnTo>
                  <a:pt x="123" y="237"/>
                </a:lnTo>
                <a:lnTo>
                  <a:pt x="138" y="217"/>
                </a:lnTo>
                <a:lnTo>
                  <a:pt x="0" y="22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275"/>
          <p:cNvSpPr/>
          <p:nvPr/>
        </p:nvSpPr>
        <p:spPr bwMode="auto">
          <a:xfrm>
            <a:off x="10156190" y="4789170"/>
            <a:ext cx="246380" cy="1361440"/>
          </a:xfrm>
          <a:custGeom>
            <a:avLst/>
            <a:gdLst>
              <a:gd name="T0" fmla="*/ 0 w 317"/>
              <a:gd name="T1" fmla="*/ 33 h 1850"/>
              <a:gd name="T2" fmla="*/ 1 w 317"/>
              <a:gd name="T3" fmla="*/ 32 h 1850"/>
              <a:gd name="T4" fmla="*/ 1 w 317"/>
              <a:gd name="T5" fmla="*/ 33 h 1850"/>
              <a:gd name="T6" fmla="*/ 3 w 317"/>
              <a:gd name="T7" fmla="*/ 31 h 1850"/>
              <a:gd name="T8" fmla="*/ 2 w 317"/>
              <a:gd name="T9" fmla="*/ 30 h 1850"/>
              <a:gd name="T10" fmla="*/ 3 w 317"/>
              <a:gd name="T11" fmla="*/ 27 h 1850"/>
              <a:gd name="T12" fmla="*/ 1 w 317"/>
              <a:gd name="T13" fmla="*/ 27 h 1850"/>
              <a:gd name="T14" fmla="*/ 2 w 317"/>
              <a:gd name="T15" fmla="*/ 22 h 1850"/>
              <a:gd name="T16" fmla="*/ 3 w 317"/>
              <a:gd name="T17" fmla="*/ 17 h 1850"/>
              <a:gd name="T18" fmla="*/ 3 w 317"/>
              <a:gd name="T19" fmla="*/ 13 h 1850"/>
              <a:gd name="T20" fmla="*/ 5 w 317"/>
              <a:gd name="T21" fmla="*/ 4 h 1850"/>
              <a:gd name="T22" fmla="*/ 4 w 317"/>
              <a:gd name="T23" fmla="*/ 1 h 1850"/>
              <a:gd name="T24" fmla="*/ 5 w 317"/>
              <a:gd name="T25" fmla="*/ 0 h 1850"/>
              <a:gd name="T26" fmla="*/ 6 w 317"/>
              <a:gd name="T27" fmla="*/ 2 h 1850"/>
              <a:gd name="T28" fmla="*/ 7 w 317"/>
              <a:gd name="T29" fmla="*/ 6 h 1850"/>
              <a:gd name="T30" fmla="*/ 7 w 317"/>
              <a:gd name="T31" fmla="*/ 6 h 1850"/>
              <a:gd name="T32" fmla="*/ 7 w 317"/>
              <a:gd name="T33" fmla="*/ 7 h 1850"/>
              <a:gd name="T34" fmla="*/ 6 w 317"/>
              <a:gd name="T35" fmla="*/ 7 h 1850"/>
              <a:gd name="T36" fmla="*/ 6 w 317"/>
              <a:gd name="T37" fmla="*/ 10 h 1850"/>
              <a:gd name="T38" fmla="*/ 5 w 317"/>
              <a:gd name="T39" fmla="*/ 11 h 1850"/>
              <a:gd name="T40" fmla="*/ 5 w 317"/>
              <a:gd name="T41" fmla="*/ 15 h 1850"/>
              <a:gd name="T42" fmla="*/ 5 w 317"/>
              <a:gd name="T43" fmla="*/ 18 h 1850"/>
              <a:gd name="T44" fmla="*/ 4 w 317"/>
              <a:gd name="T45" fmla="*/ 21 h 1850"/>
              <a:gd name="T46" fmla="*/ 3 w 317"/>
              <a:gd name="T47" fmla="*/ 28 h 1850"/>
              <a:gd name="T48" fmla="*/ 4 w 317"/>
              <a:gd name="T49" fmla="*/ 31 h 1850"/>
              <a:gd name="T50" fmla="*/ 3 w 317"/>
              <a:gd name="T51" fmla="*/ 31 h 1850"/>
              <a:gd name="T52" fmla="*/ 3 w 317"/>
              <a:gd name="T53" fmla="*/ 33 h 1850"/>
              <a:gd name="T54" fmla="*/ 2 w 317"/>
              <a:gd name="T55" fmla="*/ 38 h 1850"/>
              <a:gd name="T56" fmla="*/ 2 w 317"/>
              <a:gd name="T57" fmla="*/ 39 h 1850"/>
              <a:gd name="T58" fmla="*/ 3 w 317"/>
              <a:gd name="T59" fmla="*/ 38 h 1850"/>
              <a:gd name="T60" fmla="*/ 3 w 317"/>
              <a:gd name="T61" fmla="*/ 40 h 1850"/>
              <a:gd name="T62" fmla="*/ 6 w 317"/>
              <a:gd name="T63" fmla="*/ 41 h 1850"/>
              <a:gd name="T64" fmla="*/ 4 w 317"/>
              <a:gd name="T65" fmla="*/ 41 h 1850"/>
              <a:gd name="T66" fmla="*/ 4 w 317"/>
              <a:gd name="T67" fmla="*/ 43 h 1850"/>
              <a:gd name="T68" fmla="*/ 3 w 317"/>
              <a:gd name="T69" fmla="*/ 42 h 1850"/>
              <a:gd name="T70" fmla="*/ 4 w 317"/>
              <a:gd name="T71" fmla="*/ 42 h 1850"/>
              <a:gd name="T72" fmla="*/ 3 w 317"/>
              <a:gd name="T73" fmla="*/ 41 h 1850"/>
              <a:gd name="T74" fmla="*/ 2 w 317"/>
              <a:gd name="T75" fmla="*/ 40 h 1850"/>
              <a:gd name="T76" fmla="*/ 2 w 317"/>
              <a:gd name="T77" fmla="*/ 40 h 1850"/>
              <a:gd name="T78" fmla="*/ 1 w 317"/>
              <a:gd name="T79" fmla="*/ 39 h 1850"/>
              <a:gd name="T80" fmla="*/ 1 w 317"/>
              <a:gd name="T81" fmla="*/ 38 h 1850"/>
              <a:gd name="T82" fmla="*/ 1 w 317"/>
              <a:gd name="T83" fmla="*/ 38 h 1850"/>
              <a:gd name="T84" fmla="*/ 1 w 317"/>
              <a:gd name="T85" fmla="*/ 37 h 1850"/>
              <a:gd name="T86" fmla="*/ 1 w 317"/>
              <a:gd name="T87" fmla="*/ 35 h 1850"/>
              <a:gd name="T88" fmla="*/ 2 w 317"/>
              <a:gd name="T89" fmla="*/ 35 h 1850"/>
              <a:gd name="T90" fmla="*/ 1 w 317"/>
              <a:gd name="T91" fmla="*/ 34 h 1850"/>
              <a:gd name="T92" fmla="*/ 1 w 317"/>
              <a:gd name="T93" fmla="*/ 33 h 1850"/>
              <a:gd name="T94" fmla="*/ 0 w 317"/>
              <a:gd name="T95" fmla="*/ 33 h 185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17"/>
              <a:gd name="T145" fmla="*/ 0 h 1850"/>
              <a:gd name="T146" fmla="*/ 317 w 317"/>
              <a:gd name="T147" fmla="*/ 1850 h 185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17" h="1850">
                <a:moveTo>
                  <a:pt x="0" y="1447"/>
                </a:moveTo>
                <a:lnTo>
                  <a:pt x="22" y="1397"/>
                </a:lnTo>
                <a:lnTo>
                  <a:pt x="68" y="1434"/>
                </a:lnTo>
                <a:lnTo>
                  <a:pt x="108" y="1339"/>
                </a:lnTo>
                <a:lnTo>
                  <a:pt x="91" y="1302"/>
                </a:lnTo>
                <a:lnTo>
                  <a:pt x="124" y="1171"/>
                </a:lnTo>
                <a:lnTo>
                  <a:pt x="67" y="1160"/>
                </a:lnTo>
                <a:lnTo>
                  <a:pt x="74" y="948"/>
                </a:lnTo>
                <a:lnTo>
                  <a:pt x="153" y="726"/>
                </a:lnTo>
                <a:lnTo>
                  <a:pt x="152" y="541"/>
                </a:lnTo>
                <a:lnTo>
                  <a:pt x="207" y="188"/>
                </a:lnTo>
                <a:lnTo>
                  <a:pt x="188" y="32"/>
                </a:lnTo>
                <a:lnTo>
                  <a:pt x="226" y="0"/>
                </a:lnTo>
                <a:lnTo>
                  <a:pt x="266" y="81"/>
                </a:lnTo>
                <a:lnTo>
                  <a:pt x="289" y="246"/>
                </a:lnTo>
                <a:lnTo>
                  <a:pt x="317" y="249"/>
                </a:lnTo>
                <a:lnTo>
                  <a:pt x="312" y="304"/>
                </a:lnTo>
                <a:lnTo>
                  <a:pt x="270" y="327"/>
                </a:lnTo>
                <a:lnTo>
                  <a:pt x="271" y="435"/>
                </a:lnTo>
                <a:lnTo>
                  <a:pt x="226" y="496"/>
                </a:lnTo>
                <a:lnTo>
                  <a:pt x="192" y="648"/>
                </a:lnTo>
                <a:lnTo>
                  <a:pt x="218" y="791"/>
                </a:lnTo>
                <a:lnTo>
                  <a:pt x="168" y="913"/>
                </a:lnTo>
                <a:lnTo>
                  <a:pt x="135" y="1218"/>
                </a:lnTo>
                <a:lnTo>
                  <a:pt x="162" y="1329"/>
                </a:lnTo>
                <a:lnTo>
                  <a:pt x="137" y="1339"/>
                </a:lnTo>
                <a:lnTo>
                  <a:pt x="148" y="1438"/>
                </a:lnTo>
                <a:lnTo>
                  <a:pt x="83" y="1643"/>
                </a:lnTo>
                <a:lnTo>
                  <a:pt x="90" y="1677"/>
                </a:lnTo>
                <a:lnTo>
                  <a:pt x="121" y="1664"/>
                </a:lnTo>
                <a:lnTo>
                  <a:pt x="135" y="1743"/>
                </a:lnTo>
                <a:lnTo>
                  <a:pt x="271" y="1761"/>
                </a:lnTo>
                <a:lnTo>
                  <a:pt x="180" y="1792"/>
                </a:lnTo>
                <a:lnTo>
                  <a:pt x="168" y="1850"/>
                </a:lnTo>
                <a:lnTo>
                  <a:pt x="129" y="1834"/>
                </a:lnTo>
                <a:lnTo>
                  <a:pt x="171" y="1797"/>
                </a:lnTo>
                <a:lnTo>
                  <a:pt x="107" y="1780"/>
                </a:lnTo>
                <a:lnTo>
                  <a:pt x="98" y="1715"/>
                </a:lnTo>
                <a:lnTo>
                  <a:pt x="80" y="1746"/>
                </a:lnTo>
                <a:lnTo>
                  <a:pt x="56" y="1685"/>
                </a:lnTo>
                <a:lnTo>
                  <a:pt x="68" y="1668"/>
                </a:lnTo>
                <a:lnTo>
                  <a:pt x="36" y="1638"/>
                </a:lnTo>
                <a:lnTo>
                  <a:pt x="67" y="1607"/>
                </a:lnTo>
                <a:lnTo>
                  <a:pt x="38" y="1516"/>
                </a:lnTo>
                <a:lnTo>
                  <a:pt x="89" y="1526"/>
                </a:lnTo>
                <a:lnTo>
                  <a:pt x="38" y="1478"/>
                </a:lnTo>
                <a:lnTo>
                  <a:pt x="51" y="1446"/>
                </a:lnTo>
                <a:lnTo>
                  <a:pt x="0" y="144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0" name="Freeform 276"/>
          <p:cNvSpPr/>
          <p:nvPr/>
        </p:nvSpPr>
        <p:spPr bwMode="auto">
          <a:xfrm>
            <a:off x="10167620" y="5932805"/>
            <a:ext cx="19685" cy="51435"/>
          </a:xfrm>
          <a:custGeom>
            <a:avLst/>
            <a:gdLst>
              <a:gd name="T0" fmla="*/ 0 w 23"/>
              <a:gd name="T1" fmla="*/ 1 h 69"/>
              <a:gd name="T2" fmla="*/ 0 w 23"/>
              <a:gd name="T3" fmla="*/ 0 h 69"/>
              <a:gd name="T4" fmla="*/ 1 w 23"/>
              <a:gd name="T5" fmla="*/ 2 h 69"/>
              <a:gd name="T6" fmla="*/ 0 w 23"/>
              <a:gd name="T7" fmla="*/ 1 h 69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69"/>
              <a:gd name="T14" fmla="*/ 23 w 23"/>
              <a:gd name="T15" fmla="*/ 69 h 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69">
                <a:moveTo>
                  <a:pt x="0" y="31"/>
                </a:moveTo>
                <a:lnTo>
                  <a:pt x="7" y="0"/>
                </a:lnTo>
                <a:lnTo>
                  <a:pt x="23" y="69"/>
                </a:lnTo>
                <a:lnTo>
                  <a:pt x="0" y="3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reeform 277"/>
          <p:cNvSpPr/>
          <p:nvPr/>
        </p:nvSpPr>
        <p:spPr bwMode="auto">
          <a:xfrm>
            <a:off x="10189210" y="5657215"/>
            <a:ext cx="16510" cy="61595"/>
          </a:xfrm>
          <a:custGeom>
            <a:avLst/>
            <a:gdLst>
              <a:gd name="T0" fmla="*/ 0 w 23"/>
              <a:gd name="T1" fmla="*/ 2 h 85"/>
              <a:gd name="T2" fmla="*/ 1 w 23"/>
              <a:gd name="T3" fmla="*/ 0 h 85"/>
              <a:gd name="T4" fmla="*/ 1 w 23"/>
              <a:gd name="T5" fmla="*/ 2 h 85"/>
              <a:gd name="T6" fmla="*/ 0 w 23"/>
              <a:gd name="T7" fmla="*/ 2 h 85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85"/>
              <a:gd name="T14" fmla="*/ 23 w 23"/>
              <a:gd name="T15" fmla="*/ 85 h 8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85">
                <a:moveTo>
                  <a:pt x="0" y="75"/>
                </a:moveTo>
                <a:lnTo>
                  <a:pt x="23" y="0"/>
                </a:lnTo>
                <a:lnTo>
                  <a:pt x="23" y="85"/>
                </a:lnTo>
                <a:lnTo>
                  <a:pt x="0" y="7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reeform 278"/>
          <p:cNvSpPr/>
          <p:nvPr/>
        </p:nvSpPr>
        <p:spPr bwMode="auto">
          <a:xfrm>
            <a:off x="10207625" y="6135370"/>
            <a:ext cx="41275" cy="28575"/>
          </a:xfrm>
          <a:custGeom>
            <a:avLst/>
            <a:gdLst>
              <a:gd name="T0" fmla="*/ 0 w 51"/>
              <a:gd name="T1" fmla="*/ 0 h 39"/>
              <a:gd name="T2" fmla="*/ 1 w 51"/>
              <a:gd name="T3" fmla="*/ 0 h 39"/>
              <a:gd name="T4" fmla="*/ 1 w 51"/>
              <a:gd name="T5" fmla="*/ 1 h 39"/>
              <a:gd name="T6" fmla="*/ 0 w 51"/>
              <a:gd name="T7" fmla="*/ 0 h 39"/>
              <a:gd name="T8" fmla="*/ 0 60000 65536"/>
              <a:gd name="T9" fmla="*/ 0 60000 65536"/>
              <a:gd name="T10" fmla="*/ 0 60000 65536"/>
              <a:gd name="T11" fmla="*/ 0 60000 65536"/>
              <a:gd name="T12" fmla="*/ 0 w 51"/>
              <a:gd name="T13" fmla="*/ 0 h 39"/>
              <a:gd name="T14" fmla="*/ 51 w 51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" h="39">
                <a:moveTo>
                  <a:pt x="0" y="0"/>
                </a:moveTo>
                <a:lnTo>
                  <a:pt x="49" y="9"/>
                </a:lnTo>
                <a:lnTo>
                  <a:pt x="51" y="39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3" name="Freeform 279"/>
          <p:cNvSpPr/>
          <p:nvPr/>
        </p:nvSpPr>
        <p:spPr bwMode="auto">
          <a:xfrm>
            <a:off x="10215880" y="6073140"/>
            <a:ext cx="57785" cy="64770"/>
          </a:xfrm>
          <a:custGeom>
            <a:avLst/>
            <a:gdLst>
              <a:gd name="T0" fmla="*/ 0 w 75"/>
              <a:gd name="T1" fmla="*/ 0 h 88"/>
              <a:gd name="T2" fmla="*/ 1 w 75"/>
              <a:gd name="T3" fmla="*/ 0 h 88"/>
              <a:gd name="T4" fmla="*/ 0 w 75"/>
              <a:gd name="T5" fmla="*/ 1 h 88"/>
              <a:gd name="T6" fmla="*/ 2 w 75"/>
              <a:gd name="T7" fmla="*/ 1 h 88"/>
              <a:gd name="T8" fmla="*/ 1 w 75"/>
              <a:gd name="T9" fmla="*/ 2 h 88"/>
              <a:gd name="T10" fmla="*/ 0 w 75"/>
              <a:gd name="T11" fmla="*/ 0 h 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5"/>
              <a:gd name="T19" fmla="*/ 0 h 88"/>
              <a:gd name="T20" fmla="*/ 75 w 75"/>
              <a:gd name="T21" fmla="*/ 88 h 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5" h="88">
                <a:moveTo>
                  <a:pt x="0" y="15"/>
                </a:moveTo>
                <a:lnTo>
                  <a:pt x="21" y="0"/>
                </a:lnTo>
                <a:lnTo>
                  <a:pt x="19" y="42"/>
                </a:lnTo>
                <a:lnTo>
                  <a:pt x="75" y="57"/>
                </a:lnTo>
                <a:lnTo>
                  <a:pt x="39" y="88"/>
                </a:lnTo>
                <a:lnTo>
                  <a:pt x="0" y="1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reeform 280"/>
          <p:cNvSpPr/>
          <p:nvPr/>
        </p:nvSpPr>
        <p:spPr bwMode="auto">
          <a:xfrm>
            <a:off x="10260330" y="6155690"/>
            <a:ext cx="29845" cy="18415"/>
          </a:xfrm>
          <a:custGeom>
            <a:avLst/>
            <a:gdLst>
              <a:gd name="T0" fmla="*/ 0 w 40"/>
              <a:gd name="T1" fmla="*/ 1 h 23"/>
              <a:gd name="T2" fmla="*/ 0 w 40"/>
              <a:gd name="T3" fmla="*/ 0 h 23"/>
              <a:gd name="T4" fmla="*/ 1 w 40"/>
              <a:gd name="T5" fmla="*/ 1 h 23"/>
              <a:gd name="T6" fmla="*/ 0 w 40"/>
              <a:gd name="T7" fmla="*/ 1 h 23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23"/>
              <a:gd name="T14" fmla="*/ 40 w 40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23">
                <a:moveTo>
                  <a:pt x="0" y="17"/>
                </a:moveTo>
                <a:lnTo>
                  <a:pt x="11" y="0"/>
                </a:lnTo>
                <a:lnTo>
                  <a:pt x="40" y="23"/>
                </a:lnTo>
                <a:lnTo>
                  <a:pt x="0" y="1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Freeform 281"/>
          <p:cNvSpPr/>
          <p:nvPr/>
        </p:nvSpPr>
        <p:spPr bwMode="auto">
          <a:xfrm>
            <a:off x="10281920" y="6104255"/>
            <a:ext cx="82550" cy="95885"/>
          </a:xfrm>
          <a:custGeom>
            <a:avLst/>
            <a:gdLst>
              <a:gd name="T0" fmla="*/ 0 w 104"/>
              <a:gd name="T1" fmla="*/ 2 h 134"/>
              <a:gd name="T2" fmla="*/ 0 w 104"/>
              <a:gd name="T3" fmla="*/ 2 h 134"/>
              <a:gd name="T4" fmla="*/ 2 w 104"/>
              <a:gd name="T5" fmla="*/ 2 h 134"/>
              <a:gd name="T6" fmla="*/ 1 w 104"/>
              <a:gd name="T7" fmla="*/ 1 h 134"/>
              <a:gd name="T8" fmla="*/ 2 w 104"/>
              <a:gd name="T9" fmla="*/ 1 h 134"/>
              <a:gd name="T10" fmla="*/ 1 w 104"/>
              <a:gd name="T11" fmla="*/ 1 h 134"/>
              <a:gd name="T12" fmla="*/ 1 w 104"/>
              <a:gd name="T13" fmla="*/ 0 h 134"/>
              <a:gd name="T14" fmla="*/ 2 w 104"/>
              <a:gd name="T15" fmla="*/ 0 h 134"/>
              <a:gd name="T16" fmla="*/ 3 w 104"/>
              <a:gd name="T17" fmla="*/ 3 h 134"/>
              <a:gd name="T18" fmla="*/ 0 w 104"/>
              <a:gd name="T19" fmla="*/ 2 h 13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4"/>
              <a:gd name="T31" fmla="*/ 0 h 134"/>
              <a:gd name="T32" fmla="*/ 104 w 104"/>
              <a:gd name="T33" fmla="*/ 134 h 13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4" h="134">
                <a:moveTo>
                  <a:pt x="0" y="108"/>
                </a:moveTo>
                <a:lnTo>
                  <a:pt x="15" y="88"/>
                </a:lnTo>
                <a:lnTo>
                  <a:pt x="73" y="100"/>
                </a:lnTo>
                <a:lnTo>
                  <a:pt x="47" y="65"/>
                </a:lnTo>
                <a:lnTo>
                  <a:pt x="74" y="44"/>
                </a:lnTo>
                <a:lnTo>
                  <a:pt x="32" y="40"/>
                </a:lnTo>
                <a:lnTo>
                  <a:pt x="32" y="7"/>
                </a:lnTo>
                <a:lnTo>
                  <a:pt x="102" y="0"/>
                </a:lnTo>
                <a:lnTo>
                  <a:pt x="104" y="134"/>
                </a:lnTo>
                <a:lnTo>
                  <a:pt x="0" y="10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reeform 282"/>
          <p:cNvSpPr/>
          <p:nvPr/>
        </p:nvSpPr>
        <p:spPr bwMode="auto">
          <a:xfrm>
            <a:off x="10323195" y="6214745"/>
            <a:ext cx="59690" cy="20320"/>
          </a:xfrm>
          <a:custGeom>
            <a:avLst/>
            <a:gdLst>
              <a:gd name="T0" fmla="*/ 0 w 78"/>
              <a:gd name="T1" fmla="*/ 0 h 28"/>
              <a:gd name="T2" fmla="*/ 2 w 78"/>
              <a:gd name="T3" fmla="*/ 0 h 28"/>
              <a:gd name="T4" fmla="*/ 2 w 78"/>
              <a:gd name="T5" fmla="*/ 1 h 28"/>
              <a:gd name="T6" fmla="*/ 0 w 78"/>
              <a:gd name="T7" fmla="*/ 0 h 28"/>
              <a:gd name="T8" fmla="*/ 0 60000 65536"/>
              <a:gd name="T9" fmla="*/ 0 60000 65536"/>
              <a:gd name="T10" fmla="*/ 0 60000 65536"/>
              <a:gd name="T11" fmla="*/ 0 60000 65536"/>
              <a:gd name="T12" fmla="*/ 0 w 78"/>
              <a:gd name="T13" fmla="*/ 0 h 28"/>
              <a:gd name="T14" fmla="*/ 78 w 78"/>
              <a:gd name="T15" fmla="*/ 28 h 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" h="28">
                <a:moveTo>
                  <a:pt x="0" y="0"/>
                </a:moveTo>
                <a:lnTo>
                  <a:pt x="71" y="7"/>
                </a:lnTo>
                <a:lnTo>
                  <a:pt x="78" y="28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reeform 283"/>
          <p:cNvSpPr/>
          <p:nvPr/>
        </p:nvSpPr>
        <p:spPr bwMode="auto">
          <a:xfrm>
            <a:off x="10380980" y="6202045"/>
            <a:ext cx="29845" cy="13335"/>
          </a:xfrm>
          <a:custGeom>
            <a:avLst/>
            <a:gdLst>
              <a:gd name="T0" fmla="*/ 0 w 37"/>
              <a:gd name="T1" fmla="*/ 0 h 18"/>
              <a:gd name="T2" fmla="*/ 0 w 37"/>
              <a:gd name="T3" fmla="*/ 0 h 18"/>
              <a:gd name="T4" fmla="*/ 1 w 37"/>
              <a:gd name="T5" fmla="*/ 0 h 18"/>
              <a:gd name="T6" fmla="*/ 0 w 37"/>
              <a:gd name="T7" fmla="*/ 0 h 18"/>
              <a:gd name="T8" fmla="*/ 0 60000 65536"/>
              <a:gd name="T9" fmla="*/ 0 60000 65536"/>
              <a:gd name="T10" fmla="*/ 0 60000 65536"/>
              <a:gd name="T11" fmla="*/ 0 60000 65536"/>
              <a:gd name="T12" fmla="*/ 0 w 37"/>
              <a:gd name="T13" fmla="*/ 0 h 18"/>
              <a:gd name="T14" fmla="*/ 37 w 37"/>
              <a:gd name="T15" fmla="*/ 18 h 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" h="18">
                <a:moveTo>
                  <a:pt x="0" y="18"/>
                </a:moveTo>
                <a:lnTo>
                  <a:pt x="8" y="0"/>
                </a:lnTo>
                <a:lnTo>
                  <a:pt x="37" y="18"/>
                </a:lnTo>
                <a:lnTo>
                  <a:pt x="0" y="1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reeform 284"/>
          <p:cNvSpPr/>
          <p:nvPr/>
        </p:nvSpPr>
        <p:spPr bwMode="auto">
          <a:xfrm>
            <a:off x="10057765" y="3815080"/>
            <a:ext cx="355600" cy="537210"/>
          </a:xfrm>
          <a:custGeom>
            <a:avLst/>
            <a:gdLst>
              <a:gd name="T0" fmla="*/ 0 w 459"/>
              <a:gd name="T1" fmla="*/ 11 h 730"/>
              <a:gd name="T2" fmla="*/ 1 w 459"/>
              <a:gd name="T3" fmla="*/ 13 h 730"/>
              <a:gd name="T4" fmla="*/ 3 w 459"/>
              <a:gd name="T5" fmla="*/ 13 h 730"/>
              <a:gd name="T6" fmla="*/ 5 w 459"/>
              <a:gd name="T7" fmla="*/ 15 h 730"/>
              <a:gd name="T8" fmla="*/ 7 w 459"/>
              <a:gd name="T9" fmla="*/ 15 h 730"/>
              <a:gd name="T10" fmla="*/ 7 w 459"/>
              <a:gd name="T11" fmla="*/ 17 h 730"/>
              <a:gd name="T12" fmla="*/ 8 w 459"/>
              <a:gd name="T13" fmla="*/ 17 h 730"/>
              <a:gd name="T14" fmla="*/ 8 w 459"/>
              <a:gd name="T15" fmla="*/ 14 h 730"/>
              <a:gd name="T16" fmla="*/ 8 w 459"/>
              <a:gd name="T17" fmla="*/ 12 h 730"/>
              <a:gd name="T18" fmla="*/ 8 w 459"/>
              <a:gd name="T19" fmla="*/ 12 h 730"/>
              <a:gd name="T20" fmla="*/ 8 w 459"/>
              <a:gd name="T21" fmla="*/ 11 h 730"/>
              <a:gd name="T22" fmla="*/ 10 w 459"/>
              <a:gd name="T23" fmla="*/ 11 h 730"/>
              <a:gd name="T24" fmla="*/ 10 w 459"/>
              <a:gd name="T25" fmla="*/ 11 h 730"/>
              <a:gd name="T26" fmla="*/ 10 w 459"/>
              <a:gd name="T27" fmla="*/ 10 h 730"/>
              <a:gd name="T28" fmla="*/ 10 w 459"/>
              <a:gd name="T29" fmla="*/ 6 h 730"/>
              <a:gd name="T30" fmla="*/ 8 w 459"/>
              <a:gd name="T31" fmla="*/ 7 h 730"/>
              <a:gd name="T32" fmla="*/ 8 w 459"/>
              <a:gd name="T33" fmla="*/ 6 h 730"/>
              <a:gd name="T34" fmla="*/ 6 w 459"/>
              <a:gd name="T35" fmla="*/ 5 h 730"/>
              <a:gd name="T36" fmla="*/ 5 w 459"/>
              <a:gd name="T37" fmla="*/ 3 h 730"/>
              <a:gd name="T38" fmla="*/ 7 w 459"/>
              <a:gd name="T39" fmla="*/ 1 h 730"/>
              <a:gd name="T40" fmla="*/ 6 w 459"/>
              <a:gd name="T41" fmla="*/ 0 h 730"/>
              <a:gd name="T42" fmla="*/ 3 w 459"/>
              <a:gd name="T43" fmla="*/ 1 h 730"/>
              <a:gd name="T44" fmla="*/ 2 w 459"/>
              <a:gd name="T45" fmla="*/ 5 h 730"/>
              <a:gd name="T46" fmla="*/ 1 w 459"/>
              <a:gd name="T47" fmla="*/ 4 h 730"/>
              <a:gd name="T48" fmla="*/ 1 w 459"/>
              <a:gd name="T49" fmla="*/ 5 h 730"/>
              <a:gd name="T50" fmla="*/ 1 w 459"/>
              <a:gd name="T51" fmla="*/ 9 h 730"/>
              <a:gd name="T52" fmla="*/ 2 w 459"/>
              <a:gd name="T53" fmla="*/ 9 h 730"/>
              <a:gd name="T54" fmla="*/ 0 w 459"/>
              <a:gd name="T55" fmla="*/ 11 h 73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59"/>
              <a:gd name="T85" fmla="*/ 0 h 730"/>
              <a:gd name="T86" fmla="*/ 459 w 459"/>
              <a:gd name="T87" fmla="*/ 730 h 73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59" h="730">
                <a:moveTo>
                  <a:pt x="0" y="488"/>
                </a:moveTo>
                <a:lnTo>
                  <a:pt x="56" y="540"/>
                </a:lnTo>
                <a:lnTo>
                  <a:pt x="138" y="552"/>
                </a:lnTo>
                <a:lnTo>
                  <a:pt x="220" y="653"/>
                </a:lnTo>
                <a:lnTo>
                  <a:pt x="330" y="663"/>
                </a:lnTo>
                <a:lnTo>
                  <a:pt x="314" y="713"/>
                </a:lnTo>
                <a:lnTo>
                  <a:pt x="342" y="730"/>
                </a:lnTo>
                <a:lnTo>
                  <a:pt x="359" y="604"/>
                </a:lnTo>
                <a:lnTo>
                  <a:pt x="338" y="525"/>
                </a:lnTo>
                <a:lnTo>
                  <a:pt x="375" y="522"/>
                </a:lnTo>
                <a:lnTo>
                  <a:pt x="349" y="477"/>
                </a:lnTo>
                <a:lnTo>
                  <a:pt x="437" y="461"/>
                </a:lnTo>
                <a:lnTo>
                  <a:pt x="459" y="491"/>
                </a:lnTo>
                <a:lnTo>
                  <a:pt x="424" y="427"/>
                </a:lnTo>
                <a:lnTo>
                  <a:pt x="436" y="274"/>
                </a:lnTo>
                <a:lnTo>
                  <a:pt x="362" y="280"/>
                </a:lnTo>
                <a:lnTo>
                  <a:pt x="338" y="242"/>
                </a:lnTo>
                <a:lnTo>
                  <a:pt x="264" y="231"/>
                </a:lnTo>
                <a:lnTo>
                  <a:pt x="216" y="143"/>
                </a:lnTo>
                <a:lnTo>
                  <a:pt x="289" y="27"/>
                </a:lnTo>
                <a:lnTo>
                  <a:pt x="279" y="0"/>
                </a:lnTo>
                <a:lnTo>
                  <a:pt x="148" y="63"/>
                </a:lnTo>
                <a:lnTo>
                  <a:pt x="78" y="195"/>
                </a:lnTo>
                <a:lnTo>
                  <a:pt x="54" y="165"/>
                </a:lnTo>
                <a:lnTo>
                  <a:pt x="39" y="228"/>
                </a:lnTo>
                <a:lnTo>
                  <a:pt x="54" y="373"/>
                </a:lnTo>
                <a:lnTo>
                  <a:pt x="71" y="373"/>
                </a:lnTo>
                <a:lnTo>
                  <a:pt x="0" y="48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reeform 285"/>
          <p:cNvSpPr/>
          <p:nvPr/>
        </p:nvSpPr>
        <p:spPr bwMode="auto">
          <a:xfrm>
            <a:off x="9853295" y="3859530"/>
            <a:ext cx="92710" cy="87630"/>
          </a:xfrm>
          <a:custGeom>
            <a:avLst/>
            <a:gdLst>
              <a:gd name="T0" fmla="*/ 0 w 118"/>
              <a:gd name="T1" fmla="*/ 0 h 118"/>
              <a:gd name="T2" fmla="*/ 0 w 118"/>
              <a:gd name="T3" fmla="*/ 1 h 118"/>
              <a:gd name="T4" fmla="*/ 1 w 118"/>
              <a:gd name="T5" fmla="*/ 1 h 118"/>
              <a:gd name="T6" fmla="*/ 2 w 118"/>
              <a:gd name="T7" fmla="*/ 3 h 118"/>
              <a:gd name="T8" fmla="*/ 3 w 118"/>
              <a:gd name="T9" fmla="*/ 1 h 118"/>
              <a:gd name="T10" fmla="*/ 2 w 118"/>
              <a:gd name="T11" fmla="*/ 0 h 118"/>
              <a:gd name="T12" fmla="*/ 0 w 118"/>
              <a:gd name="T13" fmla="*/ 0 h 1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"/>
              <a:gd name="T22" fmla="*/ 0 h 118"/>
              <a:gd name="T23" fmla="*/ 118 w 118"/>
              <a:gd name="T24" fmla="*/ 118 h 1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" h="118">
                <a:moveTo>
                  <a:pt x="0" y="0"/>
                </a:moveTo>
                <a:lnTo>
                  <a:pt x="1" y="46"/>
                </a:lnTo>
                <a:lnTo>
                  <a:pt x="26" y="39"/>
                </a:lnTo>
                <a:lnTo>
                  <a:pt x="100" y="118"/>
                </a:lnTo>
                <a:lnTo>
                  <a:pt x="118" y="58"/>
                </a:lnTo>
                <a:lnTo>
                  <a:pt x="79" y="4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0" name="Freeform 286"/>
          <p:cNvSpPr/>
          <p:nvPr/>
        </p:nvSpPr>
        <p:spPr bwMode="auto">
          <a:xfrm>
            <a:off x="9874885" y="3456305"/>
            <a:ext cx="319405" cy="107950"/>
          </a:xfrm>
          <a:custGeom>
            <a:avLst/>
            <a:gdLst>
              <a:gd name="T0" fmla="*/ 0 w 412"/>
              <a:gd name="T1" fmla="*/ 1 h 149"/>
              <a:gd name="T2" fmla="*/ 1 w 412"/>
              <a:gd name="T3" fmla="*/ 0 h 149"/>
              <a:gd name="T4" fmla="*/ 4 w 412"/>
              <a:gd name="T5" fmla="*/ 0 h 149"/>
              <a:gd name="T6" fmla="*/ 9 w 412"/>
              <a:gd name="T7" fmla="*/ 3 h 149"/>
              <a:gd name="T8" fmla="*/ 6 w 412"/>
              <a:gd name="T9" fmla="*/ 3 h 149"/>
              <a:gd name="T10" fmla="*/ 7 w 412"/>
              <a:gd name="T11" fmla="*/ 3 h 149"/>
              <a:gd name="T12" fmla="*/ 5 w 412"/>
              <a:gd name="T13" fmla="*/ 2 h 149"/>
              <a:gd name="T14" fmla="*/ 3 w 412"/>
              <a:gd name="T15" fmla="*/ 1 h 149"/>
              <a:gd name="T16" fmla="*/ 3 w 412"/>
              <a:gd name="T17" fmla="*/ 1 h 149"/>
              <a:gd name="T18" fmla="*/ 0 w 412"/>
              <a:gd name="T19" fmla="*/ 1 h 14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2"/>
              <a:gd name="T31" fmla="*/ 0 h 149"/>
              <a:gd name="T32" fmla="*/ 412 w 412"/>
              <a:gd name="T33" fmla="*/ 149 h 14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2" h="149">
                <a:moveTo>
                  <a:pt x="0" y="58"/>
                </a:moveTo>
                <a:lnTo>
                  <a:pt x="56" y="7"/>
                </a:lnTo>
                <a:lnTo>
                  <a:pt x="161" y="0"/>
                </a:lnTo>
                <a:lnTo>
                  <a:pt x="412" y="127"/>
                </a:lnTo>
                <a:lnTo>
                  <a:pt x="279" y="149"/>
                </a:lnTo>
                <a:lnTo>
                  <a:pt x="301" y="120"/>
                </a:lnTo>
                <a:lnTo>
                  <a:pt x="236" y="72"/>
                </a:lnTo>
                <a:lnTo>
                  <a:pt x="115" y="43"/>
                </a:lnTo>
                <a:lnTo>
                  <a:pt x="119" y="24"/>
                </a:lnTo>
                <a:lnTo>
                  <a:pt x="0" y="5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287"/>
          <p:cNvSpPr/>
          <p:nvPr/>
        </p:nvSpPr>
        <p:spPr bwMode="auto">
          <a:xfrm>
            <a:off x="10268585" y="3564890"/>
            <a:ext cx="95885" cy="59690"/>
          </a:xfrm>
          <a:custGeom>
            <a:avLst/>
            <a:gdLst>
              <a:gd name="T0" fmla="*/ 0 w 127"/>
              <a:gd name="T1" fmla="*/ 0 h 82"/>
              <a:gd name="T2" fmla="*/ 0 w 127"/>
              <a:gd name="T3" fmla="*/ 2 h 82"/>
              <a:gd name="T4" fmla="*/ 3 w 127"/>
              <a:gd name="T5" fmla="*/ 1 h 82"/>
              <a:gd name="T6" fmla="*/ 2 w 127"/>
              <a:gd name="T7" fmla="*/ 0 h 82"/>
              <a:gd name="T8" fmla="*/ 0 w 127"/>
              <a:gd name="T9" fmla="*/ 0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7"/>
              <a:gd name="T16" fmla="*/ 0 h 82"/>
              <a:gd name="T17" fmla="*/ 127 w 127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7" h="82">
                <a:moveTo>
                  <a:pt x="0" y="0"/>
                </a:moveTo>
                <a:lnTo>
                  <a:pt x="0" y="82"/>
                </a:lnTo>
                <a:lnTo>
                  <a:pt x="127" y="58"/>
                </a:lnTo>
                <a:lnTo>
                  <a:pt x="72" y="9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2" name="Freeform 288"/>
          <p:cNvSpPr/>
          <p:nvPr/>
        </p:nvSpPr>
        <p:spPr bwMode="auto">
          <a:xfrm>
            <a:off x="9997440" y="4171950"/>
            <a:ext cx="167005" cy="203835"/>
          </a:xfrm>
          <a:custGeom>
            <a:avLst/>
            <a:gdLst>
              <a:gd name="T0" fmla="*/ 0 w 212"/>
              <a:gd name="T1" fmla="*/ 3 h 275"/>
              <a:gd name="T2" fmla="*/ 0 w 212"/>
              <a:gd name="T3" fmla="*/ 4 h 275"/>
              <a:gd name="T4" fmla="*/ 1 w 212"/>
              <a:gd name="T5" fmla="*/ 4 h 275"/>
              <a:gd name="T6" fmla="*/ 0 w 212"/>
              <a:gd name="T7" fmla="*/ 5 h 275"/>
              <a:gd name="T8" fmla="*/ 0 w 212"/>
              <a:gd name="T9" fmla="*/ 6 h 275"/>
              <a:gd name="T10" fmla="*/ 1 w 212"/>
              <a:gd name="T11" fmla="*/ 7 h 275"/>
              <a:gd name="T12" fmla="*/ 3 w 212"/>
              <a:gd name="T13" fmla="*/ 5 h 275"/>
              <a:gd name="T14" fmla="*/ 5 w 212"/>
              <a:gd name="T15" fmla="*/ 3 h 275"/>
              <a:gd name="T16" fmla="*/ 5 w 212"/>
              <a:gd name="T17" fmla="*/ 1 h 275"/>
              <a:gd name="T18" fmla="*/ 3 w 212"/>
              <a:gd name="T19" fmla="*/ 1 h 275"/>
              <a:gd name="T20" fmla="*/ 2 w 212"/>
              <a:gd name="T21" fmla="*/ 0 h 275"/>
              <a:gd name="T22" fmla="*/ 1 w 212"/>
              <a:gd name="T23" fmla="*/ 1 h 275"/>
              <a:gd name="T24" fmla="*/ 0 w 212"/>
              <a:gd name="T25" fmla="*/ 3 h 2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2"/>
              <a:gd name="T40" fmla="*/ 0 h 275"/>
              <a:gd name="T41" fmla="*/ 212 w 212"/>
              <a:gd name="T42" fmla="*/ 275 h 27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2" h="275">
                <a:moveTo>
                  <a:pt x="0" y="106"/>
                </a:moveTo>
                <a:lnTo>
                  <a:pt x="1" y="160"/>
                </a:lnTo>
                <a:lnTo>
                  <a:pt x="42" y="175"/>
                </a:lnTo>
                <a:lnTo>
                  <a:pt x="18" y="215"/>
                </a:lnTo>
                <a:lnTo>
                  <a:pt x="12" y="263"/>
                </a:lnTo>
                <a:lnTo>
                  <a:pt x="62" y="275"/>
                </a:lnTo>
                <a:lnTo>
                  <a:pt x="107" y="196"/>
                </a:lnTo>
                <a:lnTo>
                  <a:pt x="194" y="139"/>
                </a:lnTo>
                <a:lnTo>
                  <a:pt x="212" y="64"/>
                </a:lnTo>
                <a:lnTo>
                  <a:pt x="130" y="52"/>
                </a:lnTo>
                <a:lnTo>
                  <a:pt x="74" y="0"/>
                </a:lnTo>
                <a:lnTo>
                  <a:pt x="28" y="26"/>
                </a:lnTo>
                <a:lnTo>
                  <a:pt x="0" y="10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289"/>
          <p:cNvSpPr/>
          <p:nvPr/>
        </p:nvSpPr>
        <p:spPr bwMode="auto">
          <a:xfrm>
            <a:off x="9721215" y="3746500"/>
            <a:ext cx="71120" cy="34290"/>
          </a:xfrm>
          <a:custGeom>
            <a:avLst/>
            <a:gdLst>
              <a:gd name="T0" fmla="*/ 0 w 89"/>
              <a:gd name="T1" fmla="*/ 1 h 44"/>
              <a:gd name="T2" fmla="*/ 1 w 89"/>
              <a:gd name="T3" fmla="*/ 0 h 44"/>
              <a:gd name="T4" fmla="*/ 2 w 89"/>
              <a:gd name="T5" fmla="*/ 1 h 44"/>
              <a:gd name="T6" fmla="*/ 0 w 89"/>
              <a:gd name="T7" fmla="*/ 1 h 44"/>
              <a:gd name="T8" fmla="*/ 0 60000 65536"/>
              <a:gd name="T9" fmla="*/ 0 60000 65536"/>
              <a:gd name="T10" fmla="*/ 0 60000 65536"/>
              <a:gd name="T11" fmla="*/ 0 60000 65536"/>
              <a:gd name="T12" fmla="*/ 0 w 89"/>
              <a:gd name="T13" fmla="*/ 0 h 44"/>
              <a:gd name="T14" fmla="*/ 89 w 89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" h="44">
                <a:moveTo>
                  <a:pt x="0" y="32"/>
                </a:moveTo>
                <a:lnTo>
                  <a:pt x="27" y="0"/>
                </a:lnTo>
                <a:lnTo>
                  <a:pt x="89" y="44"/>
                </a:lnTo>
                <a:lnTo>
                  <a:pt x="0" y="3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290"/>
          <p:cNvSpPr/>
          <p:nvPr/>
        </p:nvSpPr>
        <p:spPr bwMode="auto">
          <a:xfrm>
            <a:off x="10591165" y="6044565"/>
            <a:ext cx="46355" cy="31115"/>
          </a:xfrm>
          <a:custGeom>
            <a:avLst/>
            <a:gdLst>
              <a:gd name="T0" fmla="*/ 0 w 59"/>
              <a:gd name="T1" fmla="*/ 1 h 41"/>
              <a:gd name="T2" fmla="*/ 1 w 59"/>
              <a:gd name="T3" fmla="*/ 1 h 41"/>
              <a:gd name="T4" fmla="*/ 0 w 59"/>
              <a:gd name="T5" fmla="*/ 0 h 41"/>
              <a:gd name="T6" fmla="*/ 1 w 59"/>
              <a:gd name="T7" fmla="*/ 0 h 41"/>
              <a:gd name="T8" fmla="*/ 0 w 59"/>
              <a:gd name="T9" fmla="*/ 1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"/>
              <a:gd name="T16" fmla="*/ 0 h 41"/>
              <a:gd name="T17" fmla="*/ 59 w 59"/>
              <a:gd name="T18" fmla="*/ 41 h 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" h="41">
                <a:moveTo>
                  <a:pt x="0" y="41"/>
                </a:moveTo>
                <a:lnTo>
                  <a:pt x="32" y="19"/>
                </a:lnTo>
                <a:lnTo>
                  <a:pt x="19" y="0"/>
                </a:lnTo>
                <a:lnTo>
                  <a:pt x="59" y="6"/>
                </a:lnTo>
                <a:lnTo>
                  <a:pt x="0" y="4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291"/>
          <p:cNvSpPr/>
          <p:nvPr/>
        </p:nvSpPr>
        <p:spPr bwMode="auto">
          <a:xfrm>
            <a:off x="10626090" y="6044565"/>
            <a:ext cx="51435" cy="31115"/>
          </a:xfrm>
          <a:custGeom>
            <a:avLst/>
            <a:gdLst>
              <a:gd name="T0" fmla="*/ 0 w 68"/>
              <a:gd name="T1" fmla="*/ 1 h 47"/>
              <a:gd name="T2" fmla="*/ 1 w 68"/>
              <a:gd name="T3" fmla="*/ 0 h 47"/>
              <a:gd name="T4" fmla="*/ 1 w 68"/>
              <a:gd name="T5" fmla="*/ 0 h 47"/>
              <a:gd name="T6" fmla="*/ 0 w 68"/>
              <a:gd name="T7" fmla="*/ 1 h 47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47"/>
              <a:gd name="T14" fmla="*/ 68 w 68"/>
              <a:gd name="T15" fmla="*/ 47 h 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47">
                <a:moveTo>
                  <a:pt x="0" y="47"/>
                </a:moveTo>
                <a:lnTo>
                  <a:pt x="34" y="0"/>
                </a:lnTo>
                <a:lnTo>
                  <a:pt x="68" y="16"/>
                </a:lnTo>
                <a:lnTo>
                  <a:pt x="0" y="4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6" name="Freeform 292"/>
          <p:cNvSpPr/>
          <p:nvPr/>
        </p:nvSpPr>
        <p:spPr bwMode="auto">
          <a:xfrm>
            <a:off x="10784840" y="4037965"/>
            <a:ext cx="84455" cy="113665"/>
          </a:xfrm>
          <a:custGeom>
            <a:avLst/>
            <a:gdLst>
              <a:gd name="T0" fmla="*/ 0 w 107"/>
              <a:gd name="T1" fmla="*/ 3 h 154"/>
              <a:gd name="T2" fmla="*/ 0 w 107"/>
              <a:gd name="T3" fmla="*/ 0 h 154"/>
              <a:gd name="T4" fmla="*/ 3 w 107"/>
              <a:gd name="T5" fmla="*/ 1 h 154"/>
              <a:gd name="T6" fmla="*/ 1 w 107"/>
              <a:gd name="T7" fmla="*/ 4 h 154"/>
              <a:gd name="T8" fmla="*/ 0 w 107"/>
              <a:gd name="T9" fmla="*/ 3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"/>
              <a:gd name="T16" fmla="*/ 0 h 154"/>
              <a:gd name="T17" fmla="*/ 107 w 107"/>
              <a:gd name="T18" fmla="*/ 154 h 1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" h="154">
                <a:moveTo>
                  <a:pt x="0" y="149"/>
                </a:moveTo>
                <a:lnTo>
                  <a:pt x="13" y="0"/>
                </a:lnTo>
                <a:lnTo>
                  <a:pt x="107" y="67"/>
                </a:lnTo>
                <a:lnTo>
                  <a:pt x="52" y="154"/>
                </a:lnTo>
                <a:lnTo>
                  <a:pt x="0" y="14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Freeform 293"/>
          <p:cNvSpPr/>
          <p:nvPr/>
        </p:nvSpPr>
        <p:spPr bwMode="auto">
          <a:xfrm>
            <a:off x="10232390" y="544195"/>
            <a:ext cx="1807845" cy="1445895"/>
          </a:xfrm>
          <a:custGeom>
            <a:avLst/>
            <a:gdLst>
              <a:gd name="T0" fmla="*/ 6 w 2319"/>
              <a:gd name="T1" fmla="*/ 11 h 1964"/>
              <a:gd name="T2" fmla="*/ 7 w 2319"/>
              <a:gd name="T3" fmla="*/ 9 h 1964"/>
              <a:gd name="T4" fmla="*/ 5 w 2319"/>
              <a:gd name="T5" fmla="*/ 8 h 1964"/>
              <a:gd name="T6" fmla="*/ 10 w 2319"/>
              <a:gd name="T7" fmla="*/ 4 h 1964"/>
              <a:gd name="T8" fmla="*/ 15 w 2319"/>
              <a:gd name="T9" fmla="*/ 3 h 1964"/>
              <a:gd name="T10" fmla="*/ 20 w 2319"/>
              <a:gd name="T11" fmla="*/ 5 h 1964"/>
              <a:gd name="T12" fmla="*/ 19 w 2319"/>
              <a:gd name="T13" fmla="*/ 3 h 1964"/>
              <a:gd name="T14" fmla="*/ 25 w 2319"/>
              <a:gd name="T15" fmla="*/ 4 h 1964"/>
              <a:gd name="T16" fmla="*/ 29 w 2319"/>
              <a:gd name="T17" fmla="*/ 3 h 1964"/>
              <a:gd name="T18" fmla="*/ 24 w 2319"/>
              <a:gd name="T19" fmla="*/ 1 h 1964"/>
              <a:gd name="T20" fmla="*/ 29 w 2319"/>
              <a:gd name="T21" fmla="*/ 2 h 1964"/>
              <a:gd name="T22" fmla="*/ 29 w 2319"/>
              <a:gd name="T23" fmla="*/ 0 h 1964"/>
              <a:gd name="T24" fmla="*/ 40 w 2319"/>
              <a:gd name="T25" fmla="*/ 1 h 1964"/>
              <a:gd name="T26" fmla="*/ 41 w 2319"/>
              <a:gd name="T27" fmla="*/ 1 h 1964"/>
              <a:gd name="T28" fmla="*/ 45 w 2319"/>
              <a:gd name="T29" fmla="*/ 3 h 1964"/>
              <a:gd name="T30" fmla="*/ 34 w 2319"/>
              <a:gd name="T31" fmla="*/ 4 h 1964"/>
              <a:gd name="T32" fmla="*/ 40 w 2319"/>
              <a:gd name="T33" fmla="*/ 5 h 1964"/>
              <a:gd name="T34" fmla="*/ 46 w 2319"/>
              <a:gd name="T35" fmla="*/ 5 h 1964"/>
              <a:gd name="T36" fmla="*/ 51 w 2319"/>
              <a:gd name="T37" fmla="*/ 4 h 1964"/>
              <a:gd name="T38" fmla="*/ 46 w 2319"/>
              <a:gd name="T39" fmla="*/ 7 h 1964"/>
              <a:gd name="T40" fmla="*/ 49 w 2319"/>
              <a:gd name="T41" fmla="*/ 9 h 1964"/>
              <a:gd name="T42" fmla="*/ 46 w 2319"/>
              <a:gd name="T43" fmla="*/ 11 h 1964"/>
              <a:gd name="T44" fmla="*/ 46 w 2319"/>
              <a:gd name="T45" fmla="*/ 14 h 1964"/>
              <a:gd name="T46" fmla="*/ 45 w 2319"/>
              <a:gd name="T47" fmla="*/ 15 h 1964"/>
              <a:gd name="T48" fmla="*/ 47 w 2319"/>
              <a:gd name="T49" fmla="*/ 17 h 1964"/>
              <a:gd name="T50" fmla="*/ 45 w 2319"/>
              <a:gd name="T51" fmla="*/ 19 h 1964"/>
              <a:gd name="T52" fmla="*/ 46 w 2319"/>
              <a:gd name="T53" fmla="*/ 20 h 1964"/>
              <a:gd name="T54" fmla="*/ 46 w 2319"/>
              <a:gd name="T55" fmla="*/ 22 h 1964"/>
              <a:gd name="T56" fmla="*/ 41 w 2319"/>
              <a:gd name="T57" fmla="*/ 23 h 1964"/>
              <a:gd name="T58" fmla="*/ 42 w 2319"/>
              <a:gd name="T59" fmla="*/ 25 h 1964"/>
              <a:gd name="T60" fmla="*/ 45 w 2319"/>
              <a:gd name="T61" fmla="*/ 26 h 1964"/>
              <a:gd name="T62" fmla="*/ 44 w 2319"/>
              <a:gd name="T63" fmla="*/ 28 h 1964"/>
              <a:gd name="T64" fmla="*/ 40 w 2319"/>
              <a:gd name="T65" fmla="*/ 26 h 1964"/>
              <a:gd name="T66" fmla="*/ 41 w 2319"/>
              <a:gd name="T67" fmla="*/ 29 h 1964"/>
              <a:gd name="T68" fmla="*/ 41 w 2319"/>
              <a:gd name="T69" fmla="*/ 32 h 1964"/>
              <a:gd name="T70" fmla="*/ 36 w 2319"/>
              <a:gd name="T71" fmla="*/ 33 h 1964"/>
              <a:gd name="T72" fmla="*/ 32 w 2319"/>
              <a:gd name="T73" fmla="*/ 36 h 1964"/>
              <a:gd name="T74" fmla="*/ 31 w 2319"/>
              <a:gd name="T75" fmla="*/ 36 h 1964"/>
              <a:gd name="T76" fmla="*/ 28 w 2319"/>
              <a:gd name="T77" fmla="*/ 38 h 1964"/>
              <a:gd name="T78" fmla="*/ 28 w 2319"/>
              <a:gd name="T79" fmla="*/ 40 h 1964"/>
              <a:gd name="T80" fmla="*/ 28 w 2319"/>
              <a:gd name="T81" fmla="*/ 41 h 1964"/>
              <a:gd name="T82" fmla="*/ 26 w 2319"/>
              <a:gd name="T83" fmla="*/ 45 h 1964"/>
              <a:gd name="T84" fmla="*/ 22 w 2319"/>
              <a:gd name="T85" fmla="*/ 44 h 1964"/>
              <a:gd name="T86" fmla="*/ 21 w 2319"/>
              <a:gd name="T87" fmla="*/ 43 h 1964"/>
              <a:gd name="T88" fmla="*/ 19 w 2319"/>
              <a:gd name="T89" fmla="*/ 39 h 1964"/>
              <a:gd name="T90" fmla="*/ 19 w 2319"/>
              <a:gd name="T91" fmla="*/ 37 h 1964"/>
              <a:gd name="T92" fmla="*/ 18 w 2319"/>
              <a:gd name="T93" fmla="*/ 33 h 1964"/>
              <a:gd name="T94" fmla="*/ 18 w 2319"/>
              <a:gd name="T95" fmla="*/ 32 h 1964"/>
              <a:gd name="T96" fmla="*/ 18 w 2319"/>
              <a:gd name="T97" fmla="*/ 29 h 1964"/>
              <a:gd name="T98" fmla="*/ 20 w 2319"/>
              <a:gd name="T99" fmla="*/ 28 h 1964"/>
              <a:gd name="T100" fmla="*/ 19 w 2319"/>
              <a:gd name="T101" fmla="*/ 27 h 1964"/>
              <a:gd name="T102" fmla="*/ 17 w 2319"/>
              <a:gd name="T103" fmla="*/ 27 h 1964"/>
              <a:gd name="T104" fmla="*/ 15 w 2319"/>
              <a:gd name="T105" fmla="*/ 25 h 1964"/>
              <a:gd name="T106" fmla="*/ 14 w 2319"/>
              <a:gd name="T107" fmla="*/ 21 h 1964"/>
              <a:gd name="T108" fmla="*/ 11 w 2319"/>
              <a:gd name="T109" fmla="*/ 17 h 1964"/>
              <a:gd name="T110" fmla="*/ 6 w 2319"/>
              <a:gd name="T111" fmla="*/ 18 h 1964"/>
              <a:gd name="T112" fmla="*/ 1 w 2319"/>
              <a:gd name="T113" fmla="*/ 15 h 1964"/>
              <a:gd name="T114" fmla="*/ 6 w 2319"/>
              <a:gd name="T115" fmla="*/ 14 h 196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319"/>
              <a:gd name="T175" fmla="*/ 0 h 1964"/>
              <a:gd name="T176" fmla="*/ 2319 w 2319"/>
              <a:gd name="T177" fmla="*/ 1964 h 196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319" h="1964">
                <a:moveTo>
                  <a:pt x="0" y="551"/>
                </a:moveTo>
                <a:lnTo>
                  <a:pt x="13" y="521"/>
                </a:lnTo>
                <a:lnTo>
                  <a:pt x="162" y="463"/>
                </a:lnTo>
                <a:lnTo>
                  <a:pt x="261" y="463"/>
                </a:lnTo>
                <a:lnTo>
                  <a:pt x="315" y="418"/>
                </a:lnTo>
                <a:lnTo>
                  <a:pt x="296" y="405"/>
                </a:lnTo>
                <a:lnTo>
                  <a:pt x="329" y="390"/>
                </a:lnTo>
                <a:lnTo>
                  <a:pt x="302" y="380"/>
                </a:lnTo>
                <a:lnTo>
                  <a:pt x="354" y="363"/>
                </a:lnTo>
                <a:lnTo>
                  <a:pt x="335" y="346"/>
                </a:lnTo>
                <a:lnTo>
                  <a:pt x="267" y="376"/>
                </a:lnTo>
                <a:lnTo>
                  <a:pt x="200" y="338"/>
                </a:lnTo>
                <a:lnTo>
                  <a:pt x="284" y="317"/>
                </a:lnTo>
                <a:lnTo>
                  <a:pt x="332" y="254"/>
                </a:lnTo>
                <a:lnTo>
                  <a:pt x="437" y="250"/>
                </a:lnTo>
                <a:lnTo>
                  <a:pt x="432" y="185"/>
                </a:lnTo>
                <a:lnTo>
                  <a:pt x="507" y="184"/>
                </a:lnTo>
                <a:lnTo>
                  <a:pt x="586" y="230"/>
                </a:lnTo>
                <a:lnTo>
                  <a:pt x="493" y="168"/>
                </a:lnTo>
                <a:lnTo>
                  <a:pt x="669" y="126"/>
                </a:lnTo>
                <a:lnTo>
                  <a:pt x="713" y="156"/>
                </a:lnTo>
                <a:lnTo>
                  <a:pt x="719" y="214"/>
                </a:lnTo>
                <a:lnTo>
                  <a:pt x="740" y="165"/>
                </a:lnTo>
                <a:lnTo>
                  <a:pt x="854" y="199"/>
                </a:lnTo>
                <a:lnTo>
                  <a:pt x="814" y="172"/>
                </a:lnTo>
                <a:lnTo>
                  <a:pt x="868" y="176"/>
                </a:lnTo>
                <a:lnTo>
                  <a:pt x="821" y="142"/>
                </a:lnTo>
                <a:lnTo>
                  <a:pt x="808" y="115"/>
                </a:lnTo>
                <a:lnTo>
                  <a:pt x="832" y="108"/>
                </a:lnTo>
                <a:lnTo>
                  <a:pt x="1056" y="192"/>
                </a:lnTo>
                <a:lnTo>
                  <a:pt x="1039" y="165"/>
                </a:lnTo>
                <a:lnTo>
                  <a:pt x="1086" y="161"/>
                </a:lnTo>
                <a:lnTo>
                  <a:pt x="1056" y="137"/>
                </a:lnTo>
                <a:lnTo>
                  <a:pt x="1132" y="142"/>
                </a:lnTo>
                <a:lnTo>
                  <a:pt x="1012" y="81"/>
                </a:lnTo>
                <a:lnTo>
                  <a:pt x="1228" y="115"/>
                </a:lnTo>
                <a:lnTo>
                  <a:pt x="1181" y="80"/>
                </a:lnTo>
                <a:lnTo>
                  <a:pt x="1054" y="73"/>
                </a:lnTo>
                <a:lnTo>
                  <a:pt x="1096" y="71"/>
                </a:lnTo>
                <a:lnTo>
                  <a:pt x="1017" y="42"/>
                </a:lnTo>
                <a:lnTo>
                  <a:pt x="1110" y="48"/>
                </a:lnTo>
                <a:lnTo>
                  <a:pt x="1073" y="35"/>
                </a:lnTo>
                <a:lnTo>
                  <a:pt x="1112" y="26"/>
                </a:lnTo>
                <a:lnTo>
                  <a:pt x="1272" y="81"/>
                </a:lnTo>
                <a:lnTo>
                  <a:pt x="1253" y="61"/>
                </a:lnTo>
                <a:lnTo>
                  <a:pt x="1326" y="42"/>
                </a:lnTo>
                <a:lnTo>
                  <a:pt x="1264" y="35"/>
                </a:lnTo>
                <a:lnTo>
                  <a:pt x="1262" y="8"/>
                </a:lnTo>
                <a:lnTo>
                  <a:pt x="1303" y="0"/>
                </a:lnTo>
                <a:lnTo>
                  <a:pt x="1732" y="10"/>
                </a:lnTo>
                <a:lnTo>
                  <a:pt x="1762" y="25"/>
                </a:lnTo>
                <a:lnTo>
                  <a:pt x="1746" y="35"/>
                </a:lnTo>
                <a:lnTo>
                  <a:pt x="1462" y="38"/>
                </a:lnTo>
                <a:lnTo>
                  <a:pt x="1495" y="54"/>
                </a:lnTo>
                <a:lnTo>
                  <a:pt x="1384" y="71"/>
                </a:lnTo>
                <a:lnTo>
                  <a:pt x="1789" y="42"/>
                </a:lnTo>
                <a:lnTo>
                  <a:pt x="1802" y="68"/>
                </a:lnTo>
                <a:lnTo>
                  <a:pt x="1746" y="83"/>
                </a:lnTo>
                <a:lnTo>
                  <a:pt x="1842" y="72"/>
                </a:lnTo>
                <a:lnTo>
                  <a:pt x="1951" y="104"/>
                </a:lnTo>
                <a:lnTo>
                  <a:pt x="1789" y="156"/>
                </a:lnTo>
                <a:lnTo>
                  <a:pt x="1529" y="152"/>
                </a:lnTo>
                <a:lnTo>
                  <a:pt x="1591" y="161"/>
                </a:lnTo>
                <a:lnTo>
                  <a:pt x="1482" y="184"/>
                </a:lnTo>
                <a:lnTo>
                  <a:pt x="1482" y="207"/>
                </a:lnTo>
                <a:lnTo>
                  <a:pt x="1767" y="168"/>
                </a:lnTo>
                <a:lnTo>
                  <a:pt x="1790" y="185"/>
                </a:lnTo>
                <a:lnTo>
                  <a:pt x="1732" y="223"/>
                </a:lnTo>
                <a:lnTo>
                  <a:pt x="1912" y="161"/>
                </a:lnTo>
                <a:lnTo>
                  <a:pt x="1923" y="221"/>
                </a:lnTo>
                <a:lnTo>
                  <a:pt x="1833" y="328"/>
                </a:lnTo>
                <a:lnTo>
                  <a:pt x="2009" y="204"/>
                </a:lnTo>
                <a:lnTo>
                  <a:pt x="2006" y="223"/>
                </a:lnTo>
                <a:lnTo>
                  <a:pt x="2090" y="222"/>
                </a:lnTo>
                <a:lnTo>
                  <a:pt x="2116" y="184"/>
                </a:lnTo>
                <a:lnTo>
                  <a:pt x="2206" y="176"/>
                </a:lnTo>
                <a:lnTo>
                  <a:pt x="2319" y="211"/>
                </a:lnTo>
                <a:lnTo>
                  <a:pt x="2207" y="265"/>
                </a:lnTo>
                <a:lnTo>
                  <a:pt x="2214" y="286"/>
                </a:lnTo>
                <a:lnTo>
                  <a:pt x="1963" y="317"/>
                </a:lnTo>
                <a:lnTo>
                  <a:pt x="2166" y="319"/>
                </a:lnTo>
                <a:lnTo>
                  <a:pt x="2002" y="364"/>
                </a:lnTo>
                <a:lnTo>
                  <a:pt x="2013" y="394"/>
                </a:lnTo>
                <a:lnTo>
                  <a:pt x="2122" y="364"/>
                </a:lnTo>
                <a:lnTo>
                  <a:pt x="2043" y="405"/>
                </a:lnTo>
                <a:lnTo>
                  <a:pt x="2033" y="459"/>
                </a:lnTo>
                <a:lnTo>
                  <a:pt x="2056" y="445"/>
                </a:lnTo>
                <a:lnTo>
                  <a:pt x="1981" y="493"/>
                </a:lnTo>
                <a:lnTo>
                  <a:pt x="1954" y="593"/>
                </a:lnTo>
                <a:lnTo>
                  <a:pt x="1996" y="571"/>
                </a:lnTo>
                <a:lnTo>
                  <a:pt x="2050" y="593"/>
                </a:lnTo>
                <a:lnTo>
                  <a:pt x="1998" y="593"/>
                </a:lnTo>
                <a:lnTo>
                  <a:pt x="1998" y="622"/>
                </a:lnTo>
                <a:lnTo>
                  <a:pt x="2088" y="635"/>
                </a:lnTo>
                <a:lnTo>
                  <a:pt x="2090" y="672"/>
                </a:lnTo>
                <a:lnTo>
                  <a:pt x="1959" y="664"/>
                </a:lnTo>
                <a:lnTo>
                  <a:pt x="1996" y="682"/>
                </a:lnTo>
                <a:lnTo>
                  <a:pt x="1919" y="693"/>
                </a:lnTo>
                <a:lnTo>
                  <a:pt x="1959" y="732"/>
                </a:lnTo>
                <a:lnTo>
                  <a:pt x="2027" y="735"/>
                </a:lnTo>
                <a:lnTo>
                  <a:pt x="1986" y="758"/>
                </a:lnTo>
                <a:lnTo>
                  <a:pt x="2039" y="779"/>
                </a:lnTo>
                <a:lnTo>
                  <a:pt x="2037" y="829"/>
                </a:lnTo>
                <a:lnTo>
                  <a:pt x="1941" y="800"/>
                </a:lnTo>
                <a:lnTo>
                  <a:pt x="1997" y="827"/>
                </a:lnTo>
                <a:lnTo>
                  <a:pt x="1961" y="844"/>
                </a:lnTo>
                <a:lnTo>
                  <a:pt x="1996" y="842"/>
                </a:lnTo>
                <a:lnTo>
                  <a:pt x="1986" y="874"/>
                </a:lnTo>
                <a:lnTo>
                  <a:pt x="2054" y="890"/>
                </a:lnTo>
                <a:lnTo>
                  <a:pt x="1947" y="881"/>
                </a:lnTo>
                <a:lnTo>
                  <a:pt x="1923" y="900"/>
                </a:lnTo>
                <a:lnTo>
                  <a:pt x="2009" y="942"/>
                </a:lnTo>
                <a:lnTo>
                  <a:pt x="1997" y="974"/>
                </a:lnTo>
                <a:lnTo>
                  <a:pt x="1926" y="994"/>
                </a:lnTo>
                <a:lnTo>
                  <a:pt x="1861" y="947"/>
                </a:lnTo>
                <a:lnTo>
                  <a:pt x="1758" y="986"/>
                </a:lnTo>
                <a:lnTo>
                  <a:pt x="1830" y="1013"/>
                </a:lnTo>
                <a:lnTo>
                  <a:pt x="1762" y="1038"/>
                </a:lnTo>
                <a:lnTo>
                  <a:pt x="1837" y="1040"/>
                </a:lnTo>
                <a:lnTo>
                  <a:pt x="1813" y="1090"/>
                </a:lnTo>
                <a:lnTo>
                  <a:pt x="1842" y="1061"/>
                </a:lnTo>
                <a:lnTo>
                  <a:pt x="1923" y="1101"/>
                </a:lnTo>
                <a:lnTo>
                  <a:pt x="1897" y="1135"/>
                </a:lnTo>
                <a:lnTo>
                  <a:pt x="1947" y="1122"/>
                </a:lnTo>
                <a:lnTo>
                  <a:pt x="1923" y="1155"/>
                </a:lnTo>
                <a:lnTo>
                  <a:pt x="1957" y="1139"/>
                </a:lnTo>
                <a:lnTo>
                  <a:pt x="1961" y="1223"/>
                </a:lnTo>
                <a:lnTo>
                  <a:pt x="1923" y="1192"/>
                </a:lnTo>
                <a:lnTo>
                  <a:pt x="1923" y="1223"/>
                </a:lnTo>
                <a:lnTo>
                  <a:pt x="1889" y="1220"/>
                </a:lnTo>
                <a:lnTo>
                  <a:pt x="1842" y="1151"/>
                </a:lnTo>
                <a:lnTo>
                  <a:pt x="1732" y="1113"/>
                </a:lnTo>
                <a:lnTo>
                  <a:pt x="1808" y="1158"/>
                </a:lnTo>
                <a:lnTo>
                  <a:pt x="1706" y="1182"/>
                </a:lnTo>
                <a:lnTo>
                  <a:pt x="1678" y="1223"/>
                </a:lnTo>
                <a:lnTo>
                  <a:pt x="1774" y="1232"/>
                </a:lnTo>
                <a:lnTo>
                  <a:pt x="1692" y="1255"/>
                </a:lnTo>
                <a:lnTo>
                  <a:pt x="1814" y="1227"/>
                </a:lnTo>
                <a:lnTo>
                  <a:pt x="1932" y="1264"/>
                </a:lnTo>
                <a:lnTo>
                  <a:pt x="1779" y="1360"/>
                </a:lnTo>
                <a:lnTo>
                  <a:pt x="1631" y="1402"/>
                </a:lnTo>
                <a:lnTo>
                  <a:pt x="1579" y="1406"/>
                </a:lnTo>
                <a:lnTo>
                  <a:pt x="1543" y="1361"/>
                </a:lnTo>
                <a:lnTo>
                  <a:pt x="1559" y="1406"/>
                </a:lnTo>
                <a:lnTo>
                  <a:pt x="1516" y="1431"/>
                </a:lnTo>
                <a:lnTo>
                  <a:pt x="1462" y="1535"/>
                </a:lnTo>
                <a:lnTo>
                  <a:pt x="1417" y="1531"/>
                </a:lnTo>
                <a:lnTo>
                  <a:pt x="1407" y="1564"/>
                </a:lnTo>
                <a:lnTo>
                  <a:pt x="1365" y="1571"/>
                </a:lnTo>
                <a:lnTo>
                  <a:pt x="1339" y="1557"/>
                </a:lnTo>
                <a:lnTo>
                  <a:pt x="1372" y="1537"/>
                </a:lnTo>
                <a:lnTo>
                  <a:pt x="1338" y="1531"/>
                </a:lnTo>
                <a:lnTo>
                  <a:pt x="1324" y="1587"/>
                </a:lnTo>
                <a:lnTo>
                  <a:pt x="1251" y="1591"/>
                </a:lnTo>
                <a:lnTo>
                  <a:pt x="1253" y="1634"/>
                </a:lnTo>
                <a:lnTo>
                  <a:pt x="1213" y="1637"/>
                </a:lnTo>
                <a:lnTo>
                  <a:pt x="1247" y="1672"/>
                </a:lnTo>
                <a:lnTo>
                  <a:pt x="1199" y="1680"/>
                </a:lnTo>
                <a:lnTo>
                  <a:pt x="1236" y="1717"/>
                </a:lnTo>
                <a:lnTo>
                  <a:pt x="1204" y="1717"/>
                </a:lnTo>
                <a:lnTo>
                  <a:pt x="1230" y="1726"/>
                </a:lnTo>
                <a:lnTo>
                  <a:pt x="1204" y="1768"/>
                </a:lnTo>
                <a:lnTo>
                  <a:pt x="1181" y="1761"/>
                </a:lnTo>
                <a:lnTo>
                  <a:pt x="1199" y="1779"/>
                </a:lnTo>
                <a:lnTo>
                  <a:pt x="1152" y="1797"/>
                </a:lnTo>
                <a:lnTo>
                  <a:pt x="1181" y="1856"/>
                </a:lnTo>
                <a:lnTo>
                  <a:pt x="1152" y="1935"/>
                </a:lnTo>
                <a:lnTo>
                  <a:pt x="1118" y="1936"/>
                </a:lnTo>
                <a:lnTo>
                  <a:pt x="1143" y="1964"/>
                </a:lnTo>
                <a:lnTo>
                  <a:pt x="1065" y="1964"/>
                </a:lnTo>
                <a:lnTo>
                  <a:pt x="1056" y="1910"/>
                </a:lnTo>
                <a:lnTo>
                  <a:pt x="945" y="1918"/>
                </a:lnTo>
                <a:lnTo>
                  <a:pt x="973" y="1903"/>
                </a:lnTo>
                <a:lnTo>
                  <a:pt x="917" y="1883"/>
                </a:lnTo>
                <a:lnTo>
                  <a:pt x="941" y="1874"/>
                </a:lnTo>
                <a:lnTo>
                  <a:pt x="901" y="1874"/>
                </a:lnTo>
                <a:lnTo>
                  <a:pt x="918" y="1832"/>
                </a:lnTo>
                <a:lnTo>
                  <a:pt x="892" y="1840"/>
                </a:lnTo>
                <a:lnTo>
                  <a:pt x="821" y="1726"/>
                </a:lnTo>
                <a:lnTo>
                  <a:pt x="821" y="1694"/>
                </a:lnTo>
                <a:lnTo>
                  <a:pt x="877" y="1656"/>
                </a:lnTo>
                <a:lnTo>
                  <a:pt x="854" y="1645"/>
                </a:lnTo>
                <a:lnTo>
                  <a:pt x="798" y="1687"/>
                </a:lnTo>
                <a:lnTo>
                  <a:pt x="798" y="1602"/>
                </a:lnTo>
                <a:lnTo>
                  <a:pt x="747" y="1557"/>
                </a:lnTo>
                <a:lnTo>
                  <a:pt x="763" y="1492"/>
                </a:lnTo>
                <a:lnTo>
                  <a:pt x="729" y="1466"/>
                </a:lnTo>
                <a:lnTo>
                  <a:pt x="774" y="1410"/>
                </a:lnTo>
                <a:lnTo>
                  <a:pt x="747" y="1402"/>
                </a:lnTo>
                <a:lnTo>
                  <a:pt x="839" y="1402"/>
                </a:lnTo>
                <a:lnTo>
                  <a:pt x="830" y="1379"/>
                </a:lnTo>
                <a:lnTo>
                  <a:pt x="769" y="1381"/>
                </a:lnTo>
                <a:lnTo>
                  <a:pt x="861" y="1331"/>
                </a:lnTo>
                <a:lnTo>
                  <a:pt x="839" y="1314"/>
                </a:lnTo>
                <a:lnTo>
                  <a:pt x="861" y="1255"/>
                </a:lnTo>
                <a:lnTo>
                  <a:pt x="785" y="1254"/>
                </a:lnTo>
                <a:lnTo>
                  <a:pt x="703" y="1207"/>
                </a:lnTo>
                <a:lnTo>
                  <a:pt x="854" y="1232"/>
                </a:lnTo>
                <a:lnTo>
                  <a:pt x="828" y="1211"/>
                </a:lnTo>
                <a:lnTo>
                  <a:pt x="854" y="1203"/>
                </a:lnTo>
                <a:lnTo>
                  <a:pt x="793" y="1168"/>
                </a:lnTo>
                <a:lnTo>
                  <a:pt x="814" y="1151"/>
                </a:lnTo>
                <a:lnTo>
                  <a:pt x="782" y="1163"/>
                </a:lnTo>
                <a:lnTo>
                  <a:pt x="804" y="1142"/>
                </a:lnTo>
                <a:lnTo>
                  <a:pt x="765" y="1145"/>
                </a:lnTo>
                <a:lnTo>
                  <a:pt x="808" y="1126"/>
                </a:lnTo>
                <a:lnTo>
                  <a:pt x="740" y="1099"/>
                </a:lnTo>
                <a:lnTo>
                  <a:pt x="726" y="1142"/>
                </a:lnTo>
                <a:lnTo>
                  <a:pt x="669" y="1145"/>
                </a:lnTo>
                <a:lnTo>
                  <a:pt x="659" y="1126"/>
                </a:lnTo>
                <a:lnTo>
                  <a:pt x="698" y="1099"/>
                </a:lnTo>
                <a:lnTo>
                  <a:pt x="667" y="1099"/>
                </a:lnTo>
                <a:lnTo>
                  <a:pt x="703" y="1023"/>
                </a:lnTo>
                <a:lnTo>
                  <a:pt x="661" y="1011"/>
                </a:lnTo>
                <a:lnTo>
                  <a:pt x="680" y="978"/>
                </a:lnTo>
                <a:lnTo>
                  <a:pt x="618" y="889"/>
                </a:lnTo>
                <a:lnTo>
                  <a:pt x="637" y="888"/>
                </a:lnTo>
                <a:lnTo>
                  <a:pt x="554" y="808"/>
                </a:lnTo>
                <a:lnTo>
                  <a:pt x="554" y="779"/>
                </a:lnTo>
                <a:lnTo>
                  <a:pt x="461" y="741"/>
                </a:lnTo>
                <a:lnTo>
                  <a:pt x="376" y="720"/>
                </a:lnTo>
                <a:lnTo>
                  <a:pt x="293" y="756"/>
                </a:lnTo>
                <a:lnTo>
                  <a:pt x="230" y="732"/>
                </a:lnTo>
                <a:lnTo>
                  <a:pt x="254" y="762"/>
                </a:lnTo>
                <a:lnTo>
                  <a:pt x="188" y="748"/>
                </a:lnTo>
                <a:lnTo>
                  <a:pt x="128" y="718"/>
                </a:lnTo>
                <a:lnTo>
                  <a:pt x="188" y="693"/>
                </a:lnTo>
                <a:lnTo>
                  <a:pt x="57" y="664"/>
                </a:lnTo>
                <a:lnTo>
                  <a:pt x="105" y="639"/>
                </a:lnTo>
                <a:lnTo>
                  <a:pt x="261" y="647"/>
                </a:lnTo>
                <a:lnTo>
                  <a:pt x="275" y="637"/>
                </a:lnTo>
                <a:lnTo>
                  <a:pt x="251" y="620"/>
                </a:lnTo>
                <a:lnTo>
                  <a:pt x="274" y="605"/>
                </a:lnTo>
                <a:lnTo>
                  <a:pt x="138" y="616"/>
                </a:lnTo>
                <a:lnTo>
                  <a:pt x="0" y="55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294"/>
          <p:cNvSpPr/>
          <p:nvPr/>
        </p:nvSpPr>
        <p:spPr bwMode="auto">
          <a:xfrm>
            <a:off x="9655810" y="3629660"/>
            <a:ext cx="117475" cy="142240"/>
          </a:xfrm>
          <a:custGeom>
            <a:avLst/>
            <a:gdLst>
              <a:gd name="T0" fmla="*/ 0 w 154"/>
              <a:gd name="T1" fmla="*/ 4 h 190"/>
              <a:gd name="T2" fmla="*/ 1 w 154"/>
              <a:gd name="T3" fmla="*/ 2 h 190"/>
              <a:gd name="T4" fmla="*/ 2 w 154"/>
              <a:gd name="T5" fmla="*/ 2 h 190"/>
              <a:gd name="T6" fmla="*/ 1 w 154"/>
              <a:gd name="T7" fmla="*/ 1 h 190"/>
              <a:gd name="T8" fmla="*/ 3 w 154"/>
              <a:gd name="T9" fmla="*/ 0 h 190"/>
              <a:gd name="T10" fmla="*/ 3 w 154"/>
              <a:gd name="T11" fmla="*/ 2 h 190"/>
              <a:gd name="T12" fmla="*/ 3 w 154"/>
              <a:gd name="T13" fmla="*/ 2 h 190"/>
              <a:gd name="T14" fmla="*/ 3 w 154"/>
              <a:gd name="T15" fmla="*/ 4 h 190"/>
              <a:gd name="T16" fmla="*/ 2 w 154"/>
              <a:gd name="T17" fmla="*/ 5 h 190"/>
              <a:gd name="T18" fmla="*/ 0 w 154"/>
              <a:gd name="T19" fmla="*/ 4 h 19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4"/>
              <a:gd name="T31" fmla="*/ 0 h 190"/>
              <a:gd name="T32" fmla="*/ 154 w 154"/>
              <a:gd name="T33" fmla="*/ 190 h 19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4" h="190">
                <a:moveTo>
                  <a:pt x="0" y="154"/>
                </a:moveTo>
                <a:lnTo>
                  <a:pt x="35" y="83"/>
                </a:lnTo>
                <a:lnTo>
                  <a:pt x="74" y="82"/>
                </a:lnTo>
                <a:lnTo>
                  <a:pt x="33" y="24"/>
                </a:lnTo>
                <a:lnTo>
                  <a:pt x="123" y="0"/>
                </a:lnTo>
                <a:lnTo>
                  <a:pt x="134" y="90"/>
                </a:lnTo>
                <a:lnTo>
                  <a:pt x="154" y="98"/>
                </a:lnTo>
                <a:lnTo>
                  <a:pt x="114" y="158"/>
                </a:lnTo>
                <a:lnTo>
                  <a:pt x="87" y="190"/>
                </a:lnTo>
                <a:lnTo>
                  <a:pt x="0" y="15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9" name="Freeform 295"/>
          <p:cNvSpPr/>
          <p:nvPr/>
        </p:nvSpPr>
        <p:spPr bwMode="auto">
          <a:xfrm>
            <a:off x="10579735" y="3947160"/>
            <a:ext cx="139065" cy="221615"/>
          </a:xfrm>
          <a:custGeom>
            <a:avLst/>
            <a:gdLst>
              <a:gd name="T0" fmla="*/ 0 w 181"/>
              <a:gd name="T1" fmla="*/ 2 h 301"/>
              <a:gd name="T2" fmla="*/ 1 w 181"/>
              <a:gd name="T3" fmla="*/ 3 h 301"/>
              <a:gd name="T4" fmla="*/ 1 w 181"/>
              <a:gd name="T5" fmla="*/ 4 h 301"/>
              <a:gd name="T6" fmla="*/ 1 w 181"/>
              <a:gd name="T7" fmla="*/ 6 h 301"/>
              <a:gd name="T8" fmla="*/ 2 w 181"/>
              <a:gd name="T9" fmla="*/ 7 h 301"/>
              <a:gd name="T10" fmla="*/ 4 w 181"/>
              <a:gd name="T11" fmla="*/ 7 h 301"/>
              <a:gd name="T12" fmla="*/ 3 w 181"/>
              <a:gd name="T13" fmla="*/ 4 h 301"/>
              <a:gd name="T14" fmla="*/ 4 w 181"/>
              <a:gd name="T15" fmla="*/ 3 h 301"/>
              <a:gd name="T16" fmla="*/ 1 w 181"/>
              <a:gd name="T17" fmla="*/ 0 h 301"/>
              <a:gd name="T18" fmla="*/ 1 w 181"/>
              <a:gd name="T19" fmla="*/ 1 h 301"/>
              <a:gd name="T20" fmla="*/ 1 w 181"/>
              <a:gd name="T21" fmla="*/ 1 h 301"/>
              <a:gd name="T22" fmla="*/ 0 w 181"/>
              <a:gd name="T23" fmla="*/ 2 h 3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1"/>
              <a:gd name="T37" fmla="*/ 0 h 301"/>
              <a:gd name="T38" fmla="*/ 181 w 181"/>
              <a:gd name="T39" fmla="*/ 301 h 30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1" h="301">
                <a:moveTo>
                  <a:pt x="0" y="100"/>
                </a:moveTo>
                <a:lnTo>
                  <a:pt x="30" y="140"/>
                </a:lnTo>
                <a:lnTo>
                  <a:pt x="59" y="171"/>
                </a:lnTo>
                <a:lnTo>
                  <a:pt x="52" y="255"/>
                </a:lnTo>
                <a:lnTo>
                  <a:pt x="75" y="301"/>
                </a:lnTo>
                <a:lnTo>
                  <a:pt x="181" y="284"/>
                </a:lnTo>
                <a:lnTo>
                  <a:pt x="119" y="190"/>
                </a:lnTo>
                <a:lnTo>
                  <a:pt x="163" y="111"/>
                </a:lnTo>
                <a:lnTo>
                  <a:pt x="53" y="0"/>
                </a:lnTo>
                <a:lnTo>
                  <a:pt x="20" y="32"/>
                </a:lnTo>
                <a:lnTo>
                  <a:pt x="34" y="61"/>
                </a:lnTo>
                <a:lnTo>
                  <a:pt x="0" y="10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296"/>
          <p:cNvSpPr/>
          <p:nvPr/>
        </p:nvSpPr>
        <p:spPr bwMode="auto">
          <a:xfrm>
            <a:off x="10189210" y="3564890"/>
            <a:ext cx="79375" cy="59690"/>
          </a:xfrm>
          <a:custGeom>
            <a:avLst/>
            <a:gdLst>
              <a:gd name="T0" fmla="*/ 0 w 99"/>
              <a:gd name="T1" fmla="*/ 1 h 82"/>
              <a:gd name="T2" fmla="*/ 2 w 99"/>
              <a:gd name="T3" fmla="*/ 1 h 82"/>
              <a:gd name="T4" fmla="*/ 1 w 99"/>
              <a:gd name="T5" fmla="*/ 0 h 82"/>
              <a:gd name="T6" fmla="*/ 2 w 99"/>
              <a:gd name="T7" fmla="*/ 0 h 82"/>
              <a:gd name="T8" fmla="*/ 2 w 99"/>
              <a:gd name="T9" fmla="*/ 2 h 82"/>
              <a:gd name="T10" fmla="*/ 0 w 99"/>
              <a:gd name="T11" fmla="*/ 1 h 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9"/>
              <a:gd name="T19" fmla="*/ 0 h 82"/>
              <a:gd name="T20" fmla="*/ 99 w 99"/>
              <a:gd name="T21" fmla="*/ 82 h 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9" h="82">
                <a:moveTo>
                  <a:pt x="0" y="63"/>
                </a:moveTo>
                <a:lnTo>
                  <a:pt x="74" y="60"/>
                </a:lnTo>
                <a:lnTo>
                  <a:pt x="37" y="6"/>
                </a:lnTo>
                <a:lnTo>
                  <a:pt x="99" y="0"/>
                </a:lnTo>
                <a:lnTo>
                  <a:pt x="99" y="82"/>
                </a:lnTo>
                <a:lnTo>
                  <a:pt x="0" y="6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297"/>
          <p:cNvSpPr/>
          <p:nvPr/>
        </p:nvSpPr>
        <p:spPr bwMode="auto">
          <a:xfrm>
            <a:off x="9743440" y="3696970"/>
            <a:ext cx="180340" cy="97790"/>
          </a:xfrm>
          <a:custGeom>
            <a:avLst/>
            <a:gdLst>
              <a:gd name="T0" fmla="*/ 0 w 231"/>
              <a:gd name="T1" fmla="*/ 1 h 133"/>
              <a:gd name="T2" fmla="*/ 1 w 231"/>
              <a:gd name="T3" fmla="*/ 0 h 133"/>
              <a:gd name="T4" fmla="*/ 4 w 231"/>
              <a:gd name="T5" fmla="*/ 0 h 133"/>
              <a:gd name="T6" fmla="*/ 5 w 231"/>
              <a:gd name="T7" fmla="*/ 1 h 133"/>
              <a:gd name="T8" fmla="*/ 4 w 231"/>
              <a:gd name="T9" fmla="*/ 1 h 133"/>
              <a:gd name="T10" fmla="*/ 2 w 231"/>
              <a:gd name="T11" fmla="*/ 3 h 133"/>
              <a:gd name="T12" fmla="*/ 1 w 231"/>
              <a:gd name="T13" fmla="*/ 3 h 133"/>
              <a:gd name="T14" fmla="*/ 0 w 231"/>
              <a:gd name="T15" fmla="*/ 1 h 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1"/>
              <a:gd name="T25" fmla="*/ 0 h 133"/>
              <a:gd name="T26" fmla="*/ 231 w 231"/>
              <a:gd name="T27" fmla="*/ 133 h 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1" h="133">
                <a:moveTo>
                  <a:pt x="0" y="68"/>
                </a:moveTo>
                <a:lnTo>
                  <a:pt x="40" y="8"/>
                </a:lnTo>
                <a:lnTo>
                  <a:pt x="163" y="0"/>
                </a:lnTo>
                <a:lnTo>
                  <a:pt x="231" y="42"/>
                </a:lnTo>
                <a:lnTo>
                  <a:pt x="176" y="52"/>
                </a:lnTo>
                <a:lnTo>
                  <a:pt x="79" y="133"/>
                </a:lnTo>
                <a:lnTo>
                  <a:pt x="62" y="112"/>
                </a:lnTo>
                <a:lnTo>
                  <a:pt x="0" y="6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reeform 298"/>
          <p:cNvSpPr/>
          <p:nvPr/>
        </p:nvSpPr>
        <p:spPr bwMode="auto">
          <a:xfrm>
            <a:off x="11671300" y="1662430"/>
            <a:ext cx="327660" cy="168275"/>
          </a:xfrm>
          <a:custGeom>
            <a:avLst/>
            <a:gdLst>
              <a:gd name="T0" fmla="*/ 0 w 420"/>
              <a:gd name="T1" fmla="*/ 2 h 223"/>
              <a:gd name="T2" fmla="*/ 1 w 420"/>
              <a:gd name="T3" fmla="*/ 2 h 223"/>
              <a:gd name="T4" fmla="*/ 0 w 420"/>
              <a:gd name="T5" fmla="*/ 1 h 223"/>
              <a:gd name="T6" fmla="*/ 1 w 420"/>
              <a:gd name="T7" fmla="*/ 1 h 223"/>
              <a:gd name="T8" fmla="*/ 1 w 420"/>
              <a:gd name="T9" fmla="*/ 1 h 223"/>
              <a:gd name="T10" fmla="*/ 2 w 420"/>
              <a:gd name="T11" fmla="*/ 1 h 223"/>
              <a:gd name="T12" fmla="*/ 1 w 420"/>
              <a:gd name="T13" fmla="*/ 0 h 223"/>
              <a:gd name="T14" fmla="*/ 3 w 420"/>
              <a:gd name="T15" fmla="*/ 1 h 223"/>
              <a:gd name="T16" fmla="*/ 3 w 420"/>
              <a:gd name="T17" fmla="*/ 2 h 223"/>
              <a:gd name="T18" fmla="*/ 4 w 420"/>
              <a:gd name="T19" fmla="*/ 1 h 223"/>
              <a:gd name="T20" fmla="*/ 5 w 420"/>
              <a:gd name="T21" fmla="*/ 1 h 223"/>
              <a:gd name="T22" fmla="*/ 5 w 420"/>
              <a:gd name="T23" fmla="*/ 1 h 223"/>
              <a:gd name="T24" fmla="*/ 6 w 420"/>
              <a:gd name="T25" fmla="*/ 1 h 223"/>
              <a:gd name="T26" fmla="*/ 5 w 420"/>
              <a:gd name="T27" fmla="*/ 1 h 223"/>
              <a:gd name="T28" fmla="*/ 7 w 420"/>
              <a:gd name="T29" fmla="*/ 1 h 223"/>
              <a:gd name="T30" fmla="*/ 7 w 420"/>
              <a:gd name="T31" fmla="*/ 0 h 223"/>
              <a:gd name="T32" fmla="*/ 8 w 420"/>
              <a:gd name="T33" fmla="*/ 1 h 223"/>
              <a:gd name="T34" fmla="*/ 9 w 420"/>
              <a:gd name="T35" fmla="*/ 0 h 223"/>
              <a:gd name="T36" fmla="*/ 8 w 420"/>
              <a:gd name="T37" fmla="*/ 1 h 223"/>
              <a:gd name="T38" fmla="*/ 10 w 420"/>
              <a:gd name="T39" fmla="*/ 3 h 223"/>
              <a:gd name="T40" fmla="*/ 9 w 420"/>
              <a:gd name="T41" fmla="*/ 4 h 223"/>
              <a:gd name="T42" fmla="*/ 5 w 420"/>
              <a:gd name="T43" fmla="*/ 6 h 223"/>
              <a:gd name="T44" fmla="*/ 2 w 420"/>
              <a:gd name="T45" fmla="*/ 5 h 223"/>
              <a:gd name="T46" fmla="*/ 3 w 420"/>
              <a:gd name="T47" fmla="*/ 3 h 223"/>
              <a:gd name="T48" fmla="*/ 1 w 420"/>
              <a:gd name="T49" fmla="*/ 3 h 223"/>
              <a:gd name="T50" fmla="*/ 3 w 420"/>
              <a:gd name="T51" fmla="*/ 3 h 223"/>
              <a:gd name="T52" fmla="*/ 2 w 420"/>
              <a:gd name="T53" fmla="*/ 2 h 223"/>
              <a:gd name="T54" fmla="*/ 3 w 420"/>
              <a:gd name="T55" fmla="*/ 2 h 223"/>
              <a:gd name="T56" fmla="*/ 0 w 420"/>
              <a:gd name="T57" fmla="*/ 2 h 22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20"/>
              <a:gd name="T88" fmla="*/ 0 h 223"/>
              <a:gd name="T89" fmla="*/ 420 w 420"/>
              <a:gd name="T90" fmla="*/ 223 h 22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20" h="223">
                <a:moveTo>
                  <a:pt x="0" y="79"/>
                </a:moveTo>
                <a:lnTo>
                  <a:pt x="29" y="69"/>
                </a:lnTo>
                <a:lnTo>
                  <a:pt x="12" y="50"/>
                </a:lnTo>
                <a:lnTo>
                  <a:pt x="47" y="62"/>
                </a:lnTo>
                <a:lnTo>
                  <a:pt x="31" y="24"/>
                </a:lnTo>
                <a:lnTo>
                  <a:pt x="73" y="46"/>
                </a:lnTo>
                <a:lnTo>
                  <a:pt x="52" y="2"/>
                </a:lnTo>
                <a:lnTo>
                  <a:pt x="116" y="36"/>
                </a:lnTo>
                <a:lnTo>
                  <a:pt x="124" y="94"/>
                </a:lnTo>
                <a:lnTo>
                  <a:pt x="159" y="31"/>
                </a:lnTo>
                <a:lnTo>
                  <a:pt x="193" y="54"/>
                </a:lnTo>
                <a:lnTo>
                  <a:pt x="220" y="23"/>
                </a:lnTo>
                <a:lnTo>
                  <a:pt x="245" y="63"/>
                </a:lnTo>
                <a:lnTo>
                  <a:pt x="238" y="24"/>
                </a:lnTo>
                <a:lnTo>
                  <a:pt x="305" y="24"/>
                </a:lnTo>
                <a:lnTo>
                  <a:pt x="316" y="0"/>
                </a:lnTo>
                <a:lnTo>
                  <a:pt x="346" y="23"/>
                </a:lnTo>
                <a:lnTo>
                  <a:pt x="383" y="14"/>
                </a:lnTo>
                <a:lnTo>
                  <a:pt x="356" y="31"/>
                </a:lnTo>
                <a:lnTo>
                  <a:pt x="420" y="102"/>
                </a:lnTo>
                <a:lnTo>
                  <a:pt x="364" y="165"/>
                </a:lnTo>
                <a:lnTo>
                  <a:pt x="209" y="223"/>
                </a:lnTo>
                <a:lnTo>
                  <a:pt x="70" y="196"/>
                </a:lnTo>
                <a:lnTo>
                  <a:pt x="107" y="139"/>
                </a:lnTo>
                <a:lnTo>
                  <a:pt x="23" y="119"/>
                </a:lnTo>
                <a:lnTo>
                  <a:pt x="104" y="113"/>
                </a:lnTo>
                <a:lnTo>
                  <a:pt x="73" y="97"/>
                </a:lnTo>
                <a:lnTo>
                  <a:pt x="105" y="79"/>
                </a:lnTo>
                <a:lnTo>
                  <a:pt x="0" y="7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3" name="Freeform 299"/>
          <p:cNvSpPr/>
          <p:nvPr/>
        </p:nvSpPr>
        <p:spPr bwMode="auto">
          <a:xfrm>
            <a:off x="8920480" y="3120390"/>
            <a:ext cx="896620" cy="624840"/>
          </a:xfrm>
          <a:custGeom>
            <a:avLst/>
            <a:gdLst>
              <a:gd name="T0" fmla="*/ 0 w 1151"/>
              <a:gd name="T1" fmla="*/ 0 h 847"/>
              <a:gd name="T2" fmla="*/ 1 w 1151"/>
              <a:gd name="T3" fmla="*/ 3 h 847"/>
              <a:gd name="T4" fmla="*/ 3 w 1151"/>
              <a:gd name="T5" fmla="*/ 5 h 847"/>
              <a:gd name="T6" fmla="*/ 3 w 1151"/>
              <a:gd name="T7" fmla="*/ 5 h 847"/>
              <a:gd name="T8" fmla="*/ 2 w 1151"/>
              <a:gd name="T9" fmla="*/ 6 h 847"/>
              <a:gd name="T10" fmla="*/ 3 w 1151"/>
              <a:gd name="T11" fmla="*/ 7 h 847"/>
              <a:gd name="T12" fmla="*/ 4 w 1151"/>
              <a:gd name="T13" fmla="*/ 8 h 847"/>
              <a:gd name="T14" fmla="*/ 4 w 1151"/>
              <a:gd name="T15" fmla="*/ 9 h 847"/>
              <a:gd name="T16" fmla="*/ 6 w 1151"/>
              <a:gd name="T17" fmla="*/ 11 h 847"/>
              <a:gd name="T18" fmla="*/ 7 w 1151"/>
              <a:gd name="T19" fmla="*/ 10 h 847"/>
              <a:gd name="T20" fmla="*/ 2 w 1151"/>
              <a:gd name="T21" fmla="*/ 3 h 847"/>
              <a:gd name="T22" fmla="*/ 2 w 1151"/>
              <a:gd name="T23" fmla="*/ 1 h 847"/>
              <a:gd name="T24" fmla="*/ 3 w 1151"/>
              <a:gd name="T25" fmla="*/ 1 h 847"/>
              <a:gd name="T26" fmla="*/ 5 w 1151"/>
              <a:gd name="T27" fmla="*/ 5 h 847"/>
              <a:gd name="T28" fmla="*/ 7 w 1151"/>
              <a:gd name="T29" fmla="*/ 7 h 847"/>
              <a:gd name="T30" fmla="*/ 7 w 1151"/>
              <a:gd name="T31" fmla="*/ 8 h 847"/>
              <a:gd name="T32" fmla="*/ 10 w 1151"/>
              <a:gd name="T33" fmla="*/ 11 h 847"/>
              <a:gd name="T34" fmla="*/ 11 w 1151"/>
              <a:gd name="T35" fmla="*/ 13 h 847"/>
              <a:gd name="T36" fmla="*/ 10 w 1151"/>
              <a:gd name="T37" fmla="*/ 14 h 847"/>
              <a:gd name="T38" fmla="*/ 11 w 1151"/>
              <a:gd name="T39" fmla="*/ 15 h 847"/>
              <a:gd name="T40" fmla="*/ 17 w 1151"/>
              <a:gd name="T41" fmla="*/ 18 h 847"/>
              <a:gd name="T42" fmla="*/ 20 w 1151"/>
              <a:gd name="T43" fmla="*/ 18 h 847"/>
              <a:gd name="T44" fmla="*/ 22 w 1151"/>
              <a:gd name="T45" fmla="*/ 20 h 847"/>
              <a:gd name="T46" fmla="*/ 23 w 1151"/>
              <a:gd name="T47" fmla="*/ 18 h 847"/>
              <a:gd name="T48" fmla="*/ 23 w 1151"/>
              <a:gd name="T49" fmla="*/ 18 h 847"/>
              <a:gd name="T50" fmla="*/ 23 w 1151"/>
              <a:gd name="T51" fmla="*/ 17 h 847"/>
              <a:gd name="T52" fmla="*/ 25 w 1151"/>
              <a:gd name="T53" fmla="*/ 16 h 847"/>
              <a:gd name="T54" fmla="*/ 25 w 1151"/>
              <a:gd name="T55" fmla="*/ 16 h 847"/>
              <a:gd name="T56" fmla="*/ 25 w 1151"/>
              <a:gd name="T57" fmla="*/ 15 h 847"/>
              <a:gd name="T58" fmla="*/ 26 w 1151"/>
              <a:gd name="T59" fmla="*/ 16 h 847"/>
              <a:gd name="T60" fmla="*/ 27 w 1151"/>
              <a:gd name="T61" fmla="*/ 13 h 847"/>
              <a:gd name="T62" fmla="*/ 25 w 1151"/>
              <a:gd name="T63" fmla="*/ 12 h 847"/>
              <a:gd name="T64" fmla="*/ 24 w 1151"/>
              <a:gd name="T65" fmla="*/ 13 h 847"/>
              <a:gd name="T66" fmla="*/ 23 w 1151"/>
              <a:gd name="T67" fmla="*/ 16 h 847"/>
              <a:gd name="T68" fmla="*/ 20 w 1151"/>
              <a:gd name="T69" fmla="*/ 16 h 847"/>
              <a:gd name="T70" fmla="*/ 19 w 1151"/>
              <a:gd name="T71" fmla="*/ 15 h 847"/>
              <a:gd name="T72" fmla="*/ 17 w 1151"/>
              <a:gd name="T73" fmla="*/ 12 h 847"/>
              <a:gd name="T74" fmla="*/ 17 w 1151"/>
              <a:gd name="T75" fmla="*/ 9 h 847"/>
              <a:gd name="T76" fmla="*/ 18 w 1151"/>
              <a:gd name="T77" fmla="*/ 8 h 847"/>
              <a:gd name="T78" fmla="*/ 16 w 1151"/>
              <a:gd name="T79" fmla="*/ 7 h 847"/>
              <a:gd name="T80" fmla="*/ 14 w 1151"/>
              <a:gd name="T81" fmla="*/ 3 h 847"/>
              <a:gd name="T82" fmla="*/ 12 w 1151"/>
              <a:gd name="T83" fmla="*/ 4 h 847"/>
              <a:gd name="T84" fmla="*/ 9 w 1151"/>
              <a:gd name="T85" fmla="*/ 1 h 847"/>
              <a:gd name="T86" fmla="*/ 5 w 1151"/>
              <a:gd name="T87" fmla="*/ 2 h 847"/>
              <a:gd name="T88" fmla="*/ 2 w 1151"/>
              <a:gd name="T89" fmla="*/ 0 h 847"/>
              <a:gd name="T90" fmla="*/ 0 w 1151"/>
              <a:gd name="T91" fmla="*/ 0 h 84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151"/>
              <a:gd name="T139" fmla="*/ 0 h 847"/>
              <a:gd name="T140" fmla="*/ 1151 w 1151"/>
              <a:gd name="T141" fmla="*/ 847 h 84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151" h="847">
                <a:moveTo>
                  <a:pt x="0" y="9"/>
                </a:moveTo>
                <a:lnTo>
                  <a:pt x="55" y="141"/>
                </a:lnTo>
                <a:lnTo>
                  <a:pt x="118" y="202"/>
                </a:lnTo>
                <a:lnTo>
                  <a:pt x="112" y="238"/>
                </a:lnTo>
                <a:lnTo>
                  <a:pt x="80" y="246"/>
                </a:lnTo>
                <a:lnTo>
                  <a:pt x="152" y="275"/>
                </a:lnTo>
                <a:lnTo>
                  <a:pt x="191" y="334"/>
                </a:lnTo>
                <a:lnTo>
                  <a:pt x="190" y="384"/>
                </a:lnTo>
                <a:lnTo>
                  <a:pt x="272" y="468"/>
                </a:lnTo>
                <a:lnTo>
                  <a:pt x="289" y="438"/>
                </a:lnTo>
                <a:lnTo>
                  <a:pt x="97" y="120"/>
                </a:lnTo>
                <a:lnTo>
                  <a:pt x="85" y="35"/>
                </a:lnTo>
                <a:lnTo>
                  <a:pt x="128" y="58"/>
                </a:lnTo>
                <a:lnTo>
                  <a:pt x="196" y="196"/>
                </a:lnTo>
                <a:lnTo>
                  <a:pt x="299" y="300"/>
                </a:lnTo>
                <a:lnTo>
                  <a:pt x="297" y="339"/>
                </a:lnTo>
                <a:lnTo>
                  <a:pt x="439" y="483"/>
                </a:lnTo>
                <a:lnTo>
                  <a:pt x="456" y="542"/>
                </a:lnTo>
                <a:lnTo>
                  <a:pt x="439" y="583"/>
                </a:lnTo>
                <a:lnTo>
                  <a:pt x="473" y="638"/>
                </a:lnTo>
                <a:lnTo>
                  <a:pt x="746" y="785"/>
                </a:lnTo>
                <a:lnTo>
                  <a:pt x="863" y="775"/>
                </a:lnTo>
                <a:lnTo>
                  <a:pt x="941" y="847"/>
                </a:lnTo>
                <a:lnTo>
                  <a:pt x="976" y="776"/>
                </a:lnTo>
                <a:lnTo>
                  <a:pt x="1015" y="775"/>
                </a:lnTo>
                <a:lnTo>
                  <a:pt x="974" y="717"/>
                </a:lnTo>
                <a:lnTo>
                  <a:pt x="1064" y="693"/>
                </a:lnTo>
                <a:lnTo>
                  <a:pt x="1095" y="668"/>
                </a:lnTo>
                <a:lnTo>
                  <a:pt x="1103" y="653"/>
                </a:lnTo>
                <a:lnTo>
                  <a:pt x="1112" y="684"/>
                </a:lnTo>
                <a:lnTo>
                  <a:pt x="1151" y="544"/>
                </a:lnTo>
                <a:lnTo>
                  <a:pt x="1101" y="522"/>
                </a:lnTo>
                <a:lnTo>
                  <a:pt x="1016" y="544"/>
                </a:lnTo>
                <a:lnTo>
                  <a:pt x="971" y="668"/>
                </a:lnTo>
                <a:lnTo>
                  <a:pt x="857" y="678"/>
                </a:lnTo>
                <a:lnTo>
                  <a:pt x="814" y="649"/>
                </a:lnTo>
                <a:lnTo>
                  <a:pt x="738" y="498"/>
                </a:lnTo>
                <a:lnTo>
                  <a:pt x="737" y="384"/>
                </a:lnTo>
                <a:lnTo>
                  <a:pt x="762" y="327"/>
                </a:lnTo>
                <a:lnTo>
                  <a:pt x="687" y="300"/>
                </a:lnTo>
                <a:lnTo>
                  <a:pt x="588" y="139"/>
                </a:lnTo>
                <a:lnTo>
                  <a:pt x="509" y="174"/>
                </a:lnTo>
                <a:lnTo>
                  <a:pt x="407" y="43"/>
                </a:lnTo>
                <a:lnTo>
                  <a:pt x="233" y="70"/>
                </a:lnTo>
                <a:lnTo>
                  <a:pt x="87" y="0"/>
                </a:lnTo>
                <a:lnTo>
                  <a:pt x="0" y="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4" name="Freeform 300"/>
          <p:cNvSpPr/>
          <p:nvPr/>
        </p:nvSpPr>
        <p:spPr bwMode="auto">
          <a:xfrm>
            <a:off x="9803765" y="3727450"/>
            <a:ext cx="120650" cy="137160"/>
          </a:xfrm>
          <a:custGeom>
            <a:avLst/>
            <a:gdLst>
              <a:gd name="T0" fmla="*/ 0 w 152"/>
              <a:gd name="T1" fmla="*/ 2 h 184"/>
              <a:gd name="T2" fmla="*/ 1 w 152"/>
              <a:gd name="T3" fmla="*/ 4 h 184"/>
              <a:gd name="T4" fmla="*/ 3 w 152"/>
              <a:gd name="T5" fmla="*/ 4 h 184"/>
              <a:gd name="T6" fmla="*/ 4 w 152"/>
              <a:gd name="T7" fmla="*/ 0 h 184"/>
              <a:gd name="T8" fmla="*/ 2 w 152"/>
              <a:gd name="T9" fmla="*/ 0 h 184"/>
              <a:gd name="T10" fmla="*/ 0 w 152"/>
              <a:gd name="T11" fmla="*/ 2 h 1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2"/>
              <a:gd name="T19" fmla="*/ 0 h 184"/>
              <a:gd name="T20" fmla="*/ 152 w 152"/>
              <a:gd name="T21" fmla="*/ 184 h 1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2" h="184">
                <a:moveTo>
                  <a:pt x="0" y="91"/>
                </a:moveTo>
                <a:lnTo>
                  <a:pt x="61" y="180"/>
                </a:lnTo>
                <a:lnTo>
                  <a:pt x="140" y="184"/>
                </a:lnTo>
                <a:lnTo>
                  <a:pt x="152" y="0"/>
                </a:lnTo>
                <a:lnTo>
                  <a:pt x="97" y="10"/>
                </a:lnTo>
                <a:lnTo>
                  <a:pt x="0" y="9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5" name="Freeform 301"/>
          <p:cNvSpPr/>
          <p:nvPr/>
        </p:nvSpPr>
        <p:spPr bwMode="auto">
          <a:xfrm>
            <a:off x="9929495" y="3903980"/>
            <a:ext cx="168910" cy="82550"/>
          </a:xfrm>
          <a:custGeom>
            <a:avLst/>
            <a:gdLst>
              <a:gd name="T0" fmla="*/ 0 w 215"/>
              <a:gd name="T1" fmla="*/ 1 h 111"/>
              <a:gd name="T2" fmla="*/ 0 w 215"/>
              <a:gd name="T3" fmla="*/ 0 h 111"/>
              <a:gd name="T4" fmla="*/ 1 w 215"/>
              <a:gd name="T5" fmla="*/ 1 h 111"/>
              <a:gd name="T6" fmla="*/ 3 w 215"/>
              <a:gd name="T7" fmla="*/ 0 h 111"/>
              <a:gd name="T8" fmla="*/ 5 w 215"/>
              <a:gd name="T9" fmla="*/ 1 h 111"/>
              <a:gd name="T10" fmla="*/ 5 w 215"/>
              <a:gd name="T11" fmla="*/ 3 h 111"/>
              <a:gd name="T12" fmla="*/ 5 w 215"/>
              <a:gd name="T13" fmla="*/ 1 h 111"/>
              <a:gd name="T14" fmla="*/ 3 w 215"/>
              <a:gd name="T15" fmla="*/ 1 h 111"/>
              <a:gd name="T16" fmla="*/ 3 w 215"/>
              <a:gd name="T17" fmla="*/ 1 h 111"/>
              <a:gd name="T18" fmla="*/ 3 w 215"/>
              <a:gd name="T19" fmla="*/ 2 h 111"/>
              <a:gd name="T20" fmla="*/ 2 w 215"/>
              <a:gd name="T21" fmla="*/ 3 h 111"/>
              <a:gd name="T22" fmla="*/ 0 w 215"/>
              <a:gd name="T23" fmla="*/ 1 h 11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5"/>
              <a:gd name="T37" fmla="*/ 0 h 111"/>
              <a:gd name="T38" fmla="*/ 215 w 215"/>
              <a:gd name="T39" fmla="*/ 111 h 11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5" h="111">
                <a:moveTo>
                  <a:pt x="0" y="60"/>
                </a:moveTo>
                <a:lnTo>
                  <a:pt x="18" y="0"/>
                </a:lnTo>
                <a:lnTo>
                  <a:pt x="65" y="37"/>
                </a:lnTo>
                <a:lnTo>
                  <a:pt x="146" y="2"/>
                </a:lnTo>
                <a:lnTo>
                  <a:pt x="215" y="45"/>
                </a:lnTo>
                <a:lnTo>
                  <a:pt x="200" y="108"/>
                </a:lnTo>
                <a:lnTo>
                  <a:pt x="193" y="54"/>
                </a:lnTo>
                <a:lnTo>
                  <a:pt x="146" y="35"/>
                </a:lnTo>
                <a:lnTo>
                  <a:pt x="103" y="66"/>
                </a:lnTo>
                <a:lnTo>
                  <a:pt x="115" y="98"/>
                </a:lnTo>
                <a:lnTo>
                  <a:pt x="96" y="111"/>
                </a:lnTo>
                <a:lnTo>
                  <a:pt x="0" y="6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6" name="Freeform 302"/>
          <p:cNvSpPr/>
          <p:nvPr/>
        </p:nvSpPr>
        <p:spPr bwMode="auto">
          <a:xfrm>
            <a:off x="10541635" y="4848860"/>
            <a:ext cx="243205" cy="276225"/>
          </a:xfrm>
          <a:custGeom>
            <a:avLst/>
            <a:gdLst>
              <a:gd name="T0" fmla="*/ 0 w 311"/>
              <a:gd name="T1" fmla="*/ 3 h 377"/>
              <a:gd name="T2" fmla="*/ 1 w 311"/>
              <a:gd name="T3" fmla="*/ 1 h 377"/>
              <a:gd name="T4" fmla="*/ 3 w 311"/>
              <a:gd name="T5" fmla="*/ 0 h 377"/>
              <a:gd name="T6" fmla="*/ 4 w 311"/>
              <a:gd name="T7" fmla="*/ 1 h 377"/>
              <a:gd name="T8" fmla="*/ 4 w 311"/>
              <a:gd name="T9" fmla="*/ 3 h 377"/>
              <a:gd name="T10" fmla="*/ 6 w 311"/>
              <a:gd name="T11" fmla="*/ 3 h 377"/>
              <a:gd name="T12" fmla="*/ 6 w 311"/>
              <a:gd name="T13" fmla="*/ 5 h 377"/>
              <a:gd name="T14" fmla="*/ 7 w 311"/>
              <a:gd name="T15" fmla="*/ 5 h 377"/>
              <a:gd name="T16" fmla="*/ 7 w 311"/>
              <a:gd name="T17" fmla="*/ 7 h 377"/>
              <a:gd name="T18" fmla="*/ 6 w 311"/>
              <a:gd name="T19" fmla="*/ 9 h 377"/>
              <a:gd name="T20" fmla="*/ 4 w 311"/>
              <a:gd name="T21" fmla="*/ 9 h 377"/>
              <a:gd name="T22" fmla="*/ 4 w 311"/>
              <a:gd name="T23" fmla="*/ 7 h 377"/>
              <a:gd name="T24" fmla="*/ 0 w 311"/>
              <a:gd name="T25" fmla="*/ 3 h 37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11"/>
              <a:gd name="T40" fmla="*/ 0 h 377"/>
              <a:gd name="T41" fmla="*/ 311 w 311"/>
              <a:gd name="T42" fmla="*/ 377 h 37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11" h="377">
                <a:moveTo>
                  <a:pt x="0" y="141"/>
                </a:moveTo>
                <a:lnTo>
                  <a:pt x="21" y="23"/>
                </a:lnTo>
                <a:lnTo>
                  <a:pt x="134" y="0"/>
                </a:lnTo>
                <a:lnTo>
                  <a:pt x="169" y="39"/>
                </a:lnTo>
                <a:lnTo>
                  <a:pt x="177" y="130"/>
                </a:lnTo>
                <a:lnTo>
                  <a:pt x="260" y="143"/>
                </a:lnTo>
                <a:lnTo>
                  <a:pt x="270" y="205"/>
                </a:lnTo>
                <a:lnTo>
                  <a:pt x="311" y="218"/>
                </a:lnTo>
                <a:lnTo>
                  <a:pt x="305" y="295"/>
                </a:lnTo>
                <a:lnTo>
                  <a:pt x="263" y="377"/>
                </a:lnTo>
                <a:lnTo>
                  <a:pt x="159" y="371"/>
                </a:lnTo>
                <a:lnTo>
                  <a:pt x="180" y="281"/>
                </a:lnTo>
                <a:lnTo>
                  <a:pt x="0" y="14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 303"/>
          <p:cNvSpPr/>
          <p:nvPr/>
        </p:nvSpPr>
        <p:spPr bwMode="auto">
          <a:xfrm>
            <a:off x="9984105" y="4221480"/>
            <a:ext cx="368935" cy="591820"/>
          </a:xfrm>
          <a:custGeom>
            <a:avLst/>
            <a:gdLst>
              <a:gd name="T0" fmla="*/ 0 w 476"/>
              <a:gd name="T1" fmla="*/ 4 h 803"/>
              <a:gd name="T2" fmla="*/ 0 w 476"/>
              <a:gd name="T3" fmla="*/ 6 h 803"/>
              <a:gd name="T4" fmla="*/ 2 w 476"/>
              <a:gd name="T5" fmla="*/ 9 h 803"/>
              <a:gd name="T6" fmla="*/ 4 w 476"/>
              <a:gd name="T7" fmla="*/ 15 h 803"/>
              <a:gd name="T8" fmla="*/ 9 w 476"/>
              <a:gd name="T9" fmla="*/ 19 h 803"/>
              <a:gd name="T10" fmla="*/ 10 w 476"/>
              <a:gd name="T11" fmla="*/ 18 h 803"/>
              <a:gd name="T12" fmla="*/ 11 w 476"/>
              <a:gd name="T13" fmla="*/ 17 h 803"/>
              <a:gd name="T14" fmla="*/ 10 w 476"/>
              <a:gd name="T15" fmla="*/ 16 h 803"/>
              <a:gd name="T16" fmla="*/ 10 w 476"/>
              <a:gd name="T17" fmla="*/ 16 h 803"/>
              <a:gd name="T18" fmla="*/ 11 w 476"/>
              <a:gd name="T19" fmla="*/ 13 h 803"/>
              <a:gd name="T20" fmla="*/ 10 w 476"/>
              <a:gd name="T21" fmla="*/ 11 h 803"/>
              <a:gd name="T22" fmla="*/ 9 w 476"/>
              <a:gd name="T23" fmla="*/ 11 h 803"/>
              <a:gd name="T24" fmla="*/ 9 w 476"/>
              <a:gd name="T25" fmla="*/ 9 h 803"/>
              <a:gd name="T26" fmla="*/ 9 w 476"/>
              <a:gd name="T27" fmla="*/ 10 h 803"/>
              <a:gd name="T28" fmla="*/ 7 w 476"/>
              <a:gd name="T29" fmla="*/ 9 h 803"/>
              <a:gd name="T30" fmla="*/ 7 w 476"/>
              <a:gd name="T31" fmla="*/ 8 h 803"/>
              <a:gd name="T32" fmla="*/ 8 w 476"/>
              <a:gd name="T33" fmla="*/ 5 h 803"/>
              <a:gd name="T34" fmla="*/ 10 w 476"/>
              <a:gd name="T35" fmla="*/ 4 h 803"/>
              <a:gd name="T36" fmla="*/ 9 w 476"/>
              <a:gd name="T37" fmla="*/ 4 h 803"/>
              <a:gd name="T38" fmla="*/ 10 w 476"/>
              <a:gd name="T39" fmla="*/ 3 h 803"/>
              <a:gd name="T40" fmla="*/ 7 w 476"/>
              <a:gd name="T41" fmla="*/ 2 h 803"/>
              <a:gd name="T42" fmla="*/ 5 w 476"/>
              <a:gd name="T43" fmla="*/ 0 h 803"/>
              <a:gd name="T44" fmla="*/ 5 w 476"/>
              <a:gd name="T45" fmla="*/ 2 h 803"/>
              <a:gd name="T46" fmla="*/ 3 w 476"/>
              <a:gd name="T47" fmla="*/ 3 h 803"/>
              <a:gd name="T48" fmla="*/ 2 w 476"/>
              <a:gd name="T49" fmla="*/ 5 h 803"/>
              <a:gd name="T50" fmla="*/ 1 w 476"/>
              <a:gd name="T51" fmla="*/ 5 h 803"/>
              <a:gd name="T52" fmla="*/ 1 w 476"/>
              <a:gd name="T53" fmla="*/ 3 h 803"/>
              <a:gd name="T54" fmla="*/ 0 w 476"/>
              <a:gd name="T55" fmla="*/ 4 h 80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76"/>
              <a:gd name="T85" fmla="*/ 0 h 803"/>
              <a:gd name="T86" fmla="*/ 476 w 476"/>
              <a:gd name="T87" fmla="*/ 803 h 803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76" h="803">
                <a:moveTo>
                  <a:pt x="0" y="188"/>
                </a:moveTo>
                <a:lnTo>
                  <a:pt x="8" y="254"/>
                </a:lnTo>
                <a:lnTo>
                  <a:pt x="93" y="364"/>
                </a:lnTo>
                <a:lnTo>
                  <a:pt x="188" y="627"/>
                </a:lnTo>
                <a:lnTo>
                  <a:pt x="408" y="803"/>
                </a:lnTo>
                <a:lnTo>
                  <a:pt x="446" y="771"/>
                </a:lnTo>
                <a:lnTo>
                  <a:pt x="468" y="714"/>
                </a:lnTo>
                <a:lnTo>
                  <a:pt x="435" y="696"/>
                </a:lnTo>
                <a:lnTo>
                  <a:pt x="455" y="681"/>
                </a:lnTo>
                <a:lnTo>
                  <a:pt x="476" y="542"/>
                </a:lnTo>
                <a:lnTo>
                  <a:pt x="444" y="480"/>
                </a:lnTo>
                <a:lnTo>
                  <a:pt x="412" y="480"/>
                </a:lnTo>
                <a:lnTo>
                  <a:pt x="412" y="405"/>
                </a:lnTo>
                <a:lnTo>
                  <a:pt x="369" y="438"/>
                </a:lnTo>
                <a:lnTo>
                  <a:pt x="318" y="410"/>
                </a:lnTo>
                <a:lnTo>
                  <a:pt x="287" y="327"/>
                </a:lnTo>
                <a:lnTo>
                  <a:pt x="338" y="226"/>
                </a:lnTo>
                <a:lnTo>
                  <a:pt x="435" y="178"/>
                </a:lnTo>
                <a:lnTo>
                  <a:pt x="407" y="161"/>
                </a:lnTo>
                <a:lnTo>
                  <a:pt x="423" y="111"/>
                </a:lnTo>
                <a:lnTo>
                  <a:pt x="313" y="101"/>
                </a:lnTo>
                <a:lnTo>
                  <a:pt x="231" y="0"/>
                </a:lnTo>
                <a:lnTo>
                  <a:pt x="213" y="75"/>
                </a:lnTo>
                <a:lnTo>
                  <a:pt x="126" y="132"/>
                </a:lnTo>
                <a:lnTo>
                  <a:pt x="81" y="211"/>
                </a:lnTo>
                <a:lnTo>
                  <a:pt x="31" y="199"/>
                </a:lnTo>
                <a:lnTo>
                  <a:pt x="37" y="151"/>
                </a:lnTo>
                <a:lnTo>
                  <a:pt x="0" y="18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8" name="Freeform 304"/>
          <p:cNvSpPr/>
          <p:nvPr/>
        </p:nvSpPr>
        <p:spPr bwMode="auto">
          <a:xfrm>
            <a:off x="10672445" y="4029710"/>
            <a:ext cx="125730" cy="127000"/>
          </a:xfrm>
          <a:custGeom>
            <a:avLst/>
            <a:gdLst>
              <a:gd name="T0" fmla="*/ 0 w 159"/>
              <a:gd name="T1" fmla="*/ 2 h 173"/>
              <a:gd name="T2" fmla="*/ 1 w 159"/>
              <a:gd name="T3" fmla="*/ 0 h 173"/>
              <a:gd name="T4" fmla="*/ 4 w 159"/>
              <a:gd name="T5" fmla="*/ 0 h 173"/>
              <a:gd name="T6" fmla="*/ 3 w 159"/>
              <a:gd name="T7" fmla="*/ 4 h 173"/>
              <a:gd name="T8" fmla="*/ 1 w 159"/>
              <a:gd name="T9" fmla="*/ 4 h 173"/>
              <a:gd name="T10" fmla="*/ 0 w 159"/>
              <a:gd name="T11" fmla="*/ 2 h 1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9"/>
              <a:gd name="T19" fmla="*/ 0 h 173"/>
              <a:gd name="T20" fmla="*/ 159 w 159"/>
              <a:gd name="T21" fmla="*/ 173 h 17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9" h="173">
                <a:moveTo>
                  <a:pt x="0" y="79"/>
                </a:moveTo>
                <a:lnTo>
                  <a:pt x="44" y="0"/>
                </a:lnTo>
                <a:lnTo>
                  <a:pt x="159" y="12"/>
                </a:lnTo>
                <a:lnTo>
                  <a:pt x="146" y="161"/>
                </a:lnTo>
                <a:lnTo>
                  <a:pt x="62" y="173"/>
                </a:lnTo>
                <a:lnTo>
                  <a:pt x="0" y="7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305"/>
          <p:cNvSpPr/>
          <p:nvPr/>
        </p:nvSpPr>
        <p:spPr bwMode="auto">
          <a:xfrm>
            <a:off x="10558145" y="3869690"/>
            <a:ext cx="29845" cy="23495"/>
          </a:xfrm>
          <a:custGeom>
            <a:avLst/>
            <a:gdLst>
              <a:gd name="T0" fmla="*/ 0 w 39"/>
              <a:gd name="T1" fmla="*/ 1 h 32"/>
              <a:gd name="T2" fmla="*/ 1 w 39"/>
              <a:gd name="T3" fmla="*/ 1 h 32"/>
              <a:gd name="T4" fmla="*/ 1 w 39"/>
              <a:gd name="T5" fmla="*/ 0 h 32"/>
              <a:gd name="T6" fmla="*/ 0 w 39"/>
              <a:gd name="T7" fmla="*/ 1 h 32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32"/>
              <a:gd name="T14" fmla="*/ 39 w 39"/>
              <a:gd name="T15" fmla="*/ 32 h 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32">
                <a:moveTo>
                  <a:pt x="0" y="32"/>
                </a:moveTo>
                <a:lnTo>
                  <a:pt x="36" y="26"/>
                </a:lnTo>
                <a:lnTo>
                  <a:pt x="39" y="0"/>
                </a:lnTo>
                <a:lnTo>
                  <a:pt x="0" y="3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4" name="Freeform 306"/>
          <p:cNvSpPr/>
          <p:nvPr/>
        </p:nvSpPr>
        <p:spPr bwMode="auto">
          <a:xfrm>
            <a:off x="7402830" y="1388110"/>
            <a:ext cx="886460" cy="847090"/>
          </a:xfrm>
          <a:custGeom>
            <a:avLst/>
            <a:gdLst>
              <a:gd name="T0" fmla="*/ 2 w 1139"/>
              <a:gd name="T1" fmla="*/ 11 h 1152"/>
              <a:gd name="T2" fmla="*/ 2 w 1139"/>
              <a:gd name="T3" fmla="*/ 12 h 1152"/>
              <a:gd name="T4" fmla="*/ 5 w 1139"/>
              <a:gd name="T5" fmla="*/ 13 h 1152"/>
              <a:gd name="T6" fmla="*/ 6 w 1139"/>
              <a:gd name="T7" fmla="*/ 12 h 1152"/>
              <a:gd name="T8" fmla="*/ 3 w 1139"/>
              <a:gd name="T9" fmla="*/ 15 h 1152"/>
              <a:gd name="T10" fmla="*/ 3 w 1139"/>
              <a:gd name="T11" fmla="*/ 17 h 1152"/>
              <a:gd name="T12" fmla="*/ 3 w 1139"/>
              <a:gd name="T13" fmla="*/ 18 h 1152"/>
              <a:gd name="T14" fmla="*/ 3 w 1139"/>
              <a:gd name="T15" fmla="*/ 19 h 1152"/>
              <a:gd name="T16" fmla="*/ 4 w 1139"/>
              <a:gd name="T17" fmla="*/ 20 h 1152"/>
              <a:gd name="T18" fmla="*/ 5 w 1139"/>
              <a:gd name="T19" fmla="*/ 19 h 1152"/>
              <a:gd name="T20" fmla="*/ 5 w 1139"/>
              <a:gd name="T21" fmla="*/ 21 h 1152"/>
              <a:gd name="T22" fmla="*/ 8 w 1139"/>
              <a:gd name="T23" fmla="*/ 21 h 1152"/>
              <a:gd name="T24" fmla="*/ 9 w 1139"/>
              <a:gd name="T25" fmla="*/ 21 h 1152"/>
              <a:gd name="T26" fmla="*/ 8 w 1139"/>
              <a:gd name="T27" fmla="*/ 24 h 1152"/>
              <a:gd name="T28" fmla="*/ 7 w 1139"/>
              <a:gd name="T29" fmla="*/ 25 h 1152"/>
              <a:gd name="T30" fmla="*/ 4 w 1139"/>
              <a:gd name="T31" fmla="*/ 26 h 1152"/>
              <a:gd name="T32" fmla="*/ 7 w 1139"/>
              <a:gd name="T33" fmla="*/ 26 h 1152"/>
              <a:gd name="T34" fmla="*/ 8 w 1139"/>
              <a:gd name="T35" fmla="*/ 24 h 1152"/>
              <a:gd name="T36" fmla="*/ 12 w 1139"/>
              <a:gd name="T37" fmla="*/ 22 h 1152"/>
              <a:gd name="T38" fmla="*/ 12 w 1139"/>
              <a:gd name="T39" fmla="*/ 20 h 1152"/>
              <a:gd name="T40" fmla="*/ 16 w 1139"/>
              <a:gd name="T41" fmla="*/ 16 h 1152"/>
              <a:gd name="T42" fmla="*/ 16 w 1139"/>
              <a:gd name="T43" fmla="*/ 17 h 1152"/>
              <a:gd name="T44" fmla="*/ 17 w 1139"/>
              <a:gd name="T45" fmla="*/ 18 h 1152"/>
              <a:gd name="T46" fmla="*/ 14 w 1139"/>
              <a:gd name="T47" fmla="*/ 19 h 1152"/>
              <a:gd name="T48" fmla="*/ 14 w 1139"/>
              <a:gd name="T49" fmla="*/ 20 h 1152"/>
              <a:gd name="T50" fmla="*/ 17 w 1139"/>
              <a:gd name="T51" fmla="*/ 18 h 1152"/>
              <a:gd name="T52" fmla="*/ 18 w 1139"/>
              <a:gd name="T53" fmla="*/ 17 h 1152"/>
              <a:gd name="T54" fmla="*/ 19 w 1139"/>
              <a:gd name="T55" fmla="*/ 17 h 1152"/>
              <a:gd name="T56" fmla="*/ 21 w 1139"/>
              <a:gd name="T57" fmla="*/ 19 h 1152"/>
              <a:gd name="T58" fmla="*/ 25 w 1139"/>
              <a:gd name="T59" fmla="*/ 19 h 1152"/>
              <a:gd name="T60" fmla="*/ 25 w 1139"/>
              <a:gd name="T61" fmla="*/ 20 h 1152"/>
              <a:gd name="T62" fmla="*/ 26 w 1139"/>
              <a:gd name="T63" fmla="*/ 20 h 1152"/>
              <a:gd name="T64" fmla="*/ 24 w 1139"/>
              <a:gd name="T65" fmla="*/ 19 h 1152"/>
              <a:gd name="T66" fmla="*/ 14 w 1139"/>
              <a:gd name="T67" fmla="*/ 2 h 1152"/>
              <a:gd name="T68" fmla="*/ 11 w 1139"/>
              <a:gd name="T69" fmla="*/ 1 h 1152"/>
              <a:gd name="T70" fmla="*/ 10 w 1139"/>
              <a:gd name="T71" fmla="*/ 1 h 1152"/>
              <a:gd name="T72" fmla="*/ 10 w 1139"/>
              <a:gd name="T73" fmla="*/ 0 h 1152"/>
              <a:gd name="T74" fmla="*/ 7 w 1139"/>
              <a:gd name="T75" fmla="*/ 1 h 1152"/>
              <a:gd name="T76" fmla="*/ 7 w 1139"/>
              <a:gd name="T77" fmla="*/ 1 h 1152"/>
              <a:gd name="T78" fmla="*/ 6 w 1139"/>
              <a:gd name="T79" fmla="*/ 3 h 1152"/>
              <a:gd name="T80" fmla="*/ 4 w 1139"/>
              <a:gd name="T81" fmla="*/ 4 h 1152"/>
              <a:gd name="T82" fmla="*/ 2 w 1139"/>
              <a:gd name="T83" fmla="*/ 5 h 1152"/>
              <a:gd name="T84" fmla="*/ 4 w 1139"/>
              <a:gd name="T85" fmla="*/ 8 h 1152"/>
              <a:gd name="T86" fmla="*/ 5 w 1139"/>
              <a:gd name="T87" fmla="*/ 9 h 1152"/>
              <a:gd name="T88" fmla="*/ 6 w 1139"/>
              <a:gd name="T89" fmla="*/ 9 h 1152"/>
              <a:gd name="T90" fmla="*/ 4 w 1139"/>
              <a:gd name="T91" fmla="*/ 9 h 1152"/>
              <a:gd name="T92" fmla="*/ 3 w 1139"/>
              <a:gd name="T93" fmla="*/ 9 h 115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139"/>
              <a:gd name="T142" fmla="*/ 0 h 1152"/>
              <a:gd name="T143" fmla="*/ 1139 w 1139"/>
              <a:gd name="T144" fmla="*/ 1152 h 115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139" h="1152">
                <a:moveTo>
                  <a:pt x="0" y="441"/>
                </a:moveTo>
                <a:lnTo>
                  <a:pt x="74" y="463"/>
                </a:lnTo>
                <a:lnTo>
                  <a:pt x="45" y="472"/>
                </a:lnTo>
                <a:lnTo>
                  <a:pt x="75" y="514"/>
                </a:lnTo>
                <a:lnTo>
                  <a:pt x="190" y="510"/>
                </a:lnTo>
                <a:lnTo>
                  <a:pt x="205" y="538"/>
                </a:lnTo>
                <a:lnTo>
                  <a:pt x="278" y="503"/>
                </a:lnTo>
                <a:lnTo>
                  <a:pt x="253" y="517"/>
                </a:lnTo>
                <a:lnTo>
                  <a:pt x="267" y="587"/>
                </a:lnTo>
                <a:lnTo>
                  <a:pt x="111" y="655"/>
                </a:lnTo>
                <a:lnTo>
                  <a:pt x="72" y="729"/>
                </a:lnTo>
                <a:lnTo>
                  <a:pt x="107" y="718"/>
                </a:lnTo>
                <a:lnTo>
                  <a:pt x="79" y="737"/>
                </a:lnTo>
                <a:lnTo>
                  <a:pt x="107" y="761"/>
                </a:lnTo>
                <a:lnTo>
                  <a:pt x="165" y="771"/>
                </a:lnTo>
                <a:lnTo>
                  <a:pt x="134" y="809"/>
                </a:lnTo>
                <a:lnTo>
                  <a:pt x="159" y="847"/>
                </a:lnTo>
                <a:lnTo>
                  <a:pt x="190" y="852"/>
                </a:lnTo>
                <a:lnTo>
                  <a:pt x="250" y="771"/>
                </a:lnTo>
                <a:lnTo>
                  <a:pt x="213" y="809"/>
                </a:lnTo>
                <a:lnTo>
                  <a:pt x="244" y="887"/>
                </a:lnTo>
                <a:lnTo>
                  <a:pt x="228" y="917"/>
                </a:lnTo>
                <a:lnTo>
                  <a:pt x="298" y="872"/>
                </a:lnTo>
                <a:lnTo>
                  <a:pt x="346" y="928"/>
                </a:lnTo>
                <a:lnTo>
                  <a:pt x="363" y="895"/>
                </a:lnTo>
                <a:lnTo>
                  <a:pt x="378" y="917"/>
                </a:lnTo>
                <a:lnTo>
                  <a:pt x="431" y="889"/>
                </a:lnTo>
                <a:lnTo>
                  <a:pt x="360" y="1032"/>
                </a:lnTo>
                <a:lnTo>
                  <a:pt x="299" y="1060"/>
                </a:lnTo>
                <a:lnTo>
                  <a:pt x="298" y="1093"/>
                </a:lnTo>
                <a:lnTo>
                  <a:pt x="228" y="1094"/>
                </a:lnTo>
                <a:lnTo>
                  <a:pt x="176" y="1152"/>
                </a:lnTo>
                <a:lnTo>
                  <a:pt x="244" y="1109"/>
                </a:lnTo>
                <a:lnTo>
                  <a:pt x="317" y="1110"/>
                </a:lnTo>
                <a:lnTo>
                  <a:pt x="360" y="1075"/>
                </a:lnTo>
                <a:lnTo>
                  <a:pt x="339" y="1047"/>
                </a:lnTo>
                <a:lnTo>
                  <a:pt x="386" y="1051"/>
                </a:lnTo>
                <a:lnTo>
                  <a:pt x="528" y="943"/>
                </a:lnTo>
                <a:lnTo>
                  <a:pt x="559" y="904"/>
                </a:lnTo>
                <a:lnTo>
                  <a:pt x="532" y="871"/>
                </a:lnTo>
                <a:lnTo>
                  <a:pt x="660" y="740"/>
                </a:lnTo>
                <a:lnTo>
                  <a:pt x="676" y="675"/>
                </a:lnTo>
                <a:lnTo>
                  <a:pt x="661" y="740"/>
                </a:lnTo>
                <a:lnTo>
                  <a:pt x="715" y="728"/>
                </a:lnTo>
                <a:lnTo>
                  <a:pt x="684" y="755"/>
                </a:lnTo>
                <a:lnTo>
                  <a:pt x="727" y="767"/>
                </a:lnTo>
                <a:lnTo>
                  <a:pt x="635" y="776"/>
                </a:lnTo>
                <a:lnTo>
                  <a:pt x="615" y="841"/>
                </a:lnTo>
                <a:lnTo>
                  <a:pt x="650" y="837"/>
                </a:lnTo>
                <a:lnTo>
                  <a:pt x="618" y="882"/>
                </a:lnTo>
                <a:lnTo>
                  <a:pt x="740" y="825"/>
                </a:lnTo>
                <a:lnTo>
                  <a:pt x="760" y="790"/>
                </a:lnTo>
                <a:lnTo>
                  <a:pt x="739" y="774"/>
                </a:lnTo>
                <a:lnTo>
                  <a:pt x="767" y="743"/>
                </a:lnTo>
                <a:lnTo>
                  <a:pt x="763" y="767"/>
                </a:lnTo>
                <a:lnTo>
                  <a:pt x="823" y="753"/>
                </a:lnTo>
                <a:lnTo>
                  <a:pt x="813" y="779"/>
                </a:lnTo>
                <a:lnTo>
                  <a:pt x="911" y="825"/>
                </a:lnTo>
                <a:lnTo>
                  <a:pt x="1059" y="847"/>
                </a:lnTo>
                <a:lnTo>
                  <a:pt x="1083" y="821"/>
                </a:lnTo>
                <a:lnTo>
                  <a:pt x="1105" y="835"/>
                </a:lnTo>
                <a:lnTo>
                  <a:pt x="1076" y="860"/>
                </a:lnTo>
                <a:lnTo>
                  <a:pt x="1120" y="887"/>
                </a:lnTo>
                <a:lnTo>
                  <a:pt x="1139" y="866"/>
                </a:lnTo>
                <a:lnTo>
                  <a:pt x="1104" y="809"/>
                </a:lnTo>
                <a:lnTo>
                  <a:pt x="1032" y="809"/>
                </a:lnTo>
                <a:lnTo>
                  <a:pt x="1032" y="132"/>
                </a:lnTo>
                <a:lnTo>
                  <a:pt x="621" y="77"/>
                </a:lnTo>
                <a:lnTo>
                  <a:pt x="607" y="43"/>
                </a:lnTo>
                <a:lnTo>
                  <a:pt x="495" y="22"/>
                </a:lnTo>
                <a:lnTo>
                  <a:pt x="481" y="50"/>
                </a:lnTo>
                <a:lnTo>
                  <a:pt x="449" y="42"/>
                </a:lnTo>
                <a:lnTo>
                  <a:pt x="480" y="17"/>
                </a:lnTo>
                <a:lnTo>
                  <a:pt x="433" y="0"/>
                </a:lnTo>
                <a:lnTo>
                  <a:pt x="388" y="43"/>
                </a:lnTo>
                <a:lnTo>
                  <a:pt x="314" y="50"/>
                </a:lnTo>
                <a:lnTo>
                  <a:pt x="307" y="89"/>
                </a:lnTo>
                <a:lnTo>
                  <a:pt x="301" y="65"/>
                </a:lnTo>
                <a:lnTo>
                  <a:pt x="233" y="88"/>
                </a:lnTo>
                <a:lnTo>
                  <a:pt x="244" y="119"/>
                </a:lnTo>
                <a:lnTo>
                  <a:pt x="213" y="109"/>
                </a:lnTo>
                <a:lnTo>
                  <a:pt x="168" y="176"/>
                </a:lnTo>
                <a:lnTo>
                  <a:pt x="72" y="197"/>
                </a:lnTo>
                <a:lnTo>
                  <a:pt x="75" y="229"/>
                </a:lnTo>
                <a:lnTo>
                  <a:pt x="48" y="235"/>
                </a:lnTo>
                <a:lnTo>
                  <a:pt x="165" y="331"/>
                </a:lnTo>
                <a:lnTo>
                  <a:pt x="328" y="377"/>
                </a:lnTo>
                <a:lnTo>
                  <a:pt x="228" y="364"/>
                </a:lnTo>
                <a:lnTo>
                  <a:pt x="233" y="391"/>
                </a:lnTo>
                <a:lnTo>
                  <a:pt x="273" y="392"/>
                </a:lnTo>
                <a:lnTo>
                  <a:pt x="239" y="411"/>
                </a:lnTo>
                <a:lnTo>
                  <a:pt x="165" y="407"/>
                </a:lnTo>
                <a:lnTo>
                  <a:pt x="165" y="368"/>
                </a:lnTo>
                <a:lnTo>
                  <a:pt x="129" y="372"/>
                </a:lnTo>
                <a:lnTo>
                  <a:pt x="0" y="44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5" name="Freeform 307"/>
          <p:cNvSpPr/>
          <p:nvPr/>
        </p:nvSpPr>
        <p:spPr bwMode="auto">
          <a:xfrm>
            <a:off x="7764780" y="3559810"/>
            <a:ext cx="34925" cy="44450"/>
          </a:xfrm>
          <a:custGeom>
            <a:avLst/>
            <a:gdLst>
              <a:gd name="T0" fmla="*/ 0 w 45"/>
              <a:gd name="T1" fmla="*/ 1 h 62"/>
              <a:gd name="T2" fmla="*/ 0 w 45"/>
              <a:gd name="T3" fmla="*/ 0 h 62"/>
              <a:gd name="T4" fmla="*/ 1 w 45"/>
              <a:gd name="T5" fmla="*/ 1 h 62"/>
              <a:gd name="T6" fmla="*/ 0 w 45"/>
              <a:gd name="T7" fmla="*/ 1 h 62"/>
              <a:gd name="T8" fmla="*/ 0 w 45"/>
              <a:gd name="T9" fmla="*/ 1 h 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"/>
              <a:gd name="T16" fmla="*/ 0 h 62"/>
              <a:gd name="T17" fmla="*/ 45 w 45"/>
              <a:gd name="T18" fmla="*/ 62 h 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" h="62">
                <a:moveTo>
                  <a:pt x="0" y="23"/>
                </a:moveTo>
                <a:lnTo>
                  <a:pt x="4" y="0"/>
                </a:lnTo>
                <a:lnTo>
                  <a:pt x="45" y="38"/>
                </a:lnTo>
                <a:lnTo>
                  <a:pt x="14" y="62"/>
                </a:lnTo>
                <a:lnTo>
                  <a:pt x="0" y="2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6" name="Freeform 308"/>
          <p:cNvSpPr/>
          <p:nvPr/>
        </p:nvSpPr>
        <p:spPr bwMode="auto">
          <a:xfrm>
            <a:off x="7796530" y="2101215"/>
            <a:ext cx="76200" cy="49530"/>
          </a:xfrm>
          <a:custGeom>
            <a:avLst/>
            <a:gdLst>
              <a:gd name="T0" fmla="*/ 0 w 100"/>
              <a:gd name="T1" fmla="*/ 1 h 69"/>
              <a:gd name="T2" fmla="*/ 1 w 100"/>
              <a:gd name="T3" fmla="*/ 1 h 69"/>
              <a:gd name="T4" fmla="*/ 2 w 100"/>
              <a:gd name="T5" fmla="*/ 0 h 69"/>
              <a:gd name="T6" fmla="*/ 1 w 100"/>
              <a:gd name="T7" fmla="*/ 0 h 69"/>
              <a:gd name="T8" fmla="*/ 1 w 100"/>
              <a:gd name="T9" fmla="*/ 1 h 69"/>
              <a:gd name="T10" fmla="*/ 0 w 100"/>
              <a:gd name="T11" fmla="*/ 1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"/>
              <a:gd name="T19" fmla="*/ 0 h 69"/>
              <a:gd name="T20" fmla="*/ 100 w 100"/>
              <a:gd name="T21" fmla="*/ 69 h 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" h="69">
                <a:moveTo>
                  <a:pt x="0" y="28"/>
                </a:moveTo>
                <a:lnTo>
                  <a:pt x="28" y="69"/>
                </a:lnTo>
                <a:lnTo>
                  <a:pt x="100" y="11"/>
                </a:lnTo>
                <a:lnTo>
                  <a:pt x="32" y="0"/>
                </a:lnTo>
                <a:lnTo>
                  <a:pt x="41" y="27"/>
                </a:lnTo>
                <a:lnTo>
                  <a:pt x="0" y="2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7" name="Freeform 309"/>
          <p:cNvSpPr/>
          <p:nvPr/>
        </p:nvSpPr>
        <p:spPr bwMode="auto">
          <a:xfrm>
            <a:off x="8294370" y="2007870"/>
            <a:ext cx="238125" cy="233045"/>
          </a:xfrm>
          <a:custGeom>
            <a:avLst/>
            <a:gdLst>
              <a:gd name="T0" fmla="*/ 0 w 306"/>
              <a:gd name="T1" fmla="*/ 1 h 315"/>
              <a:gd name="T2" fmla="*/ 0 w 306"/>
              <a:gd name="T3" fmla="*/ 2 h 315"/>
              <a:gd name="T4" fmla="*/ 1 w 306"/>
              <a:gd name="T5" fmla="*/ 2 h 315"/>
              <a:gd name="T6" fmla="*/ 2 w 306"/>
              <a:gd name="T7" fmla="*/ 2 h 315"/>
              <a:gd name="T8" fmla="*/ 1 w 306"/>
              <a:gd name="T9" fmla="*/ 1 h 315"/>
              <a:gd name="T10" fmla="*/ 2 w 306"/>
              <a:gd name="T11" fmla="*/ 1 h 315"/>
              <a:gd name="T12" fmla="*/ 3 w 306"/>
              <a:gd name="T13" fmla="*/ 2 h 315"/>
              <a:gd name="T14" fmla="*/ 2 w 306"/>
              <a:gd name="T15" fmla="*/ 1 h 315"/>
              <a:gd name="T16" fmla="*/ 3 w 306"/>
              <a:gd name="T17" fmla="*/ 2 h 315"/>
              <a:gd name="T18" fmla="*/ 4 w 306"/>
              <a:gd name="T19" fmla="*/ 3 h 315"/>
              <a:gd name="T20" fmla="*/ 4 w 306"/>
              <a:gd name="T21" fmla="*/ 4 h 315"/>
              <a:gd name="T22" fmla="*/ 6 w 306"/>
              <a:gd name="T23" fmla="*/ 5 h 315"/>
              <a:gd name="T24" fmla="*/ 5 w 306"/>
              <a:gd name="T25" fmla="*/ 6 h 315"/>
              <a:gd name="T26" fmla="*/ 6 w 306"/>
              <a:gd name="T27" fmla="*/ 5 h 315"/>
              <a:gd name="T28" fmla="*/ 6 w 306"/>
              <a:gd name="T29" fmla="*/ 7 h 315"/>
              <a:gd name="T30" fmla="*/ 7 w 306"/>
              <a:gd name="T31" fmla="*/ 7 h 315"/>
              <a:gd name="T32" fmla="*/ 7 w 306"/>
              <a:gd name="T33" fmla="*/ 6 h 315"/>
              <a:gd name="T34" fmla="*/ 5 w 306"/>
              <a:gd name="T35" fmla="*/ 5 h 315"/>
              <a:gd name="T36" fmla="*/ 2 w 306"/>
              <a:gd name="T37" fmla="*/ 0 h 315"/>
              <a:gd name="T38" fmla="*/ 1 w 306"/>
              <a:gd name="T39" fmla="*/ 1 h 315"/>
              <a:gd name="T40" fmla="*/ 0 w 306"/>
              <a:gd name="T41" fmla="*/ 1 h 31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06"/>
              <a:gd name="T64" fmla="*/ 0 h 315"/>
              <a:gd name="T65" fmla="*/ 306 w 306"/>
              <a:gd name="T66" fmla="*/ 315 h 315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06" h="315">
                <a:moveTo>
                  <a:pt x="0" y="30"/>
                </a:moveTo>
                <a:lnTo>
                  <a:pt x="15" y="77"/>
                </a:lnTo>
                <a:lnTo>
                  <a:pt x="56" y="98"/>
                </a:lnTo>
                <a:lnTo>
                  <a:pt x="77" y="83"/>
                </a:lnTo>
                <a:lnTo>
                  <a:pt x="38" y="58"/>
                </a:lnTo>
                <a:lnTo>
                  <a:pt x="77" y="58"/>
                </a:lnTo>
                <a:lnTo>
                  <a:pt x="107" y="99"/>
                </a:lnTo>
                <a:lnTo>
                  <a:pt x="96" y="27"/>
                </a:lnTo>
                <a:lnTo>
                  <a:pt x="120" y="90"/>
                </a:lnTo>
                <a:lnTo>
                  <a:pt x="186" y="125"/>
                </a:lnTo>
                <a:lnTo>
                  <a:pt x="174" y="169"/>
                </a:lnTo>
                <a:lnTo>
                  <a:pt x="249" y="225"/>
                </a:lnTo>
                <a:lnTo>
                  <a:pt x="227" y="269"/>
                </a:lnTo>
                <a:lnTo>
                  <a:pt x="265" y="233"/>
                </a:lnTo>
                <a:lnTo>
                  <a:pt x="275" y="315"/>
                </a:lnTo>
                <a:lnTo>
                  <a:pt x="303" y="302"/>
                </a:lnTo>
                <a:lnTo>
                  <a:pt x="306" y="240"/>
                </a:lnTo>
                <a:lnTo>
                  <a:pt x="235" y="205"/>
                </a:lnTo>
                <a:lnTo>
                  <a:pt x="98" y="0"/>
                </a:lnTo>
                <a:lnTo>
                  <a:pt x="23" y="58"/>
                </a:lnTo>
                <a:lnTo>
                  <a:pt x="0" y="3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310"/>
          <p:cNvSpPr/>
          <p:nvPr/>
        </p:nvSpPr>
        <p:spPr bwMode="auto">
          <a:xfrm>
            <a:off x="8346440" y="2082800"/>
            <a:ext cx="38100" cy="36195"/>
          </a:xfrm>
          <a:custGeom>
            <a:avLst/>
            <a:gdLst>
              <a:gd name="T0" fmla="*/ 0 w 50"/>
              <a:gd name="T1" fmla="*/ 0 h 51"/>
              <a:gd name="T2" fmla="*/ 0 w 50"/>
              <a:gd name="T3" fmla="*/ 1 h 51"/>
              <a:gd name="T4" fmla="*/ 0 w 50"/>
              <a:gd name="T5" fmla="*/ 1 h 51"/>
              <a:gd name="T6" fmla="*/ 1 w 50"/>
              <a:gd name="T7" fmla="*/ 1 h 51"/>
              <a:gd name="T8" fmla="*/ 1 w 50"/>
              <a:gd name="T9" fmla="*/ 1 h 51"/>
              <a:gd name="T10" fmla="*/ 1 w 50"/>
              <a:gd name="T11" fmla="*/ 0 h 51"/>
              <a:gd name="T12" fmla="*/ 0 w 50"/>
              <a:gd name="T13" fmla="*/ 0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0"/>
              <a:gd name="T22" fmla="*/ 0 h 51"/>
              <a:gd name="T23" fmla="*/ 50 w 50"/>
              <a:gd name="T24" fmla="*/ 51 h 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0" h="51">
                <a:moveTo>
                  <a:pt x="0" y="0"/>
                </a:moveTo>
                <a:lnTo>
                  <a:pt x="13" y="51"/>
                </a:lnTo>
                <a:lnTo>
                  <a:pt x="18" y="24"/>
                </a:lnTo>
                <a:lnTo>
                  <a:pt x="50" y="46"/>
                </a:lnTo>
                <a:lnTo>
                  <a:pt x="21" y="24"/>
                </a:lnTo>
                <a:lnTo>
                  <a:pt x="49" y="8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9" name="Freeform 311"/>
          <p:cNvSpPr/>
          <p:nvPr/>
        </p:nvSpPr>
        <p:spPr bwMode="auto">
          <a:xfrm>
            <a:off x="8362950" y="2113915"/>
            <a:ext cx="24765" cy="59690"/>
          </a:xfrm>
          <a:custGeom>
            <a:avLst/>
            <a:gdLst>
              <a:gd name="T0" fmla="*/ 0 w 29"/>
              <a:gd name="T1" fmla="*/ 0 h 80"/>
              <a:gd name="T2" fmla="*/ 1 w 29"/>
              <a:gd name="T3" fmla="*/ 0 h 80"/>
              <a:gd name="T4" fmla="*/ 1 w 29"/>
              <a:gd name="T5" fmla="*/ 2 h 80"/>
              <a:gd name="T6" fmla="*/ 0 w 29"/>
              <a:gd name="T7" fmla="*/ 0 h 80"/>
              <a:gd name="T8" fmla="*/ 0 60000 65536"/>
              <a:gd name="T9" fmla="*/ 0 60000 65536"/>
              <a:gd name="T10" fmla="*/ 0 60000 65536"/>
              <a:gd name="T11" fmla="*/ 0 60000 65536"/>
              <a:gd name="T12" fmla="*/ 0 w 29"/>
              <a:gd name="T13" fmla="*/ 0 h 80"/>
              <a:gd name="T14" fmla="*/ 29 w 29"/>
              <a:gd name="T15" fmla="*/ 80 h 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" h="80">
                <a:moveTo>
                  <a:pt x="0" y="0"/>
                </a:moveTo>
                <a:lnTo>
                  <a:pt x="28" y="15"/>
                </a:lnTo>
                <a:lnTo>
                  <a:pt x="29" y="8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0" name="Freeform 312"/>
          <p:cNvSpPr/>
          <p:nvPr/>
        </p:nvSpPr>
        <p:spPr bwMode="auto">
          <a:xfrm>
            <a:off x="8390255" y="2085975"/>
            <a:ext cx="29845" cy="34290"/>
          </a:xfrm>
          <a:custGeom>
            <a:avLst/>
            <a:gdLst>
              <a:gd name="T0" fmla="*/ 0 w 39"/>
              <a:gd name="T1" fmla="*/ 0 h 47"/>
              <a:gd name="T2" fmla="*/ 0 w 39"/>
              <a:gd name="T3" fmla="*/ 1 h 47"/>
              <a:gd name="T4" fmla="*/ 1 w 39"/>
              <a:gd name="T5" fmla="*/ 1 h 47"/>
              <a:gd name="T6" fmla="*/ 1 w 39"/>
              <a:gd name="T7" fmla="*/ 0 h 47"/>
              <a:gd name="T8" fmla="*/ 1 w 39"/>
              <a:gd name="T9" fmla="*/ 1 h 47"/>
              <a:gd name="T10" fmla="*/ 1 w 39"/>
              <a:gd name="T11" fmla="*/ 0 h 47"/>
              <a:gd name="T12" fmla="*/ 0 w 39"/>
              <a:gd name="T13" fmla="*/ 0 h 4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"/>
              <a:gd name="T22" fmla="*/ 0 h 47"/>
              <a:gd name="T23" fmla="*/ 39 w 39"/>
              <a:gd name="T24" fmla="*/ 47 h 4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" h="47">
                <a:moveTo>
                  <a:pt x="0" y="0"/>
                </a:moveTo>
                <a:lnTo>
                  <a:pt x="7" y="47"/>
                </a:lnTo>
                <a:lnTo>
                  <a:pt x="32" y="47"/>
                </a:lnTo>
                <a:lnTo>
                  <a:pt x="22" y="4"/>
                </a:lnTo>
                <a:lnTo>
                  <a:pt x="39" y="35"/>
                </a:lnTo>
                <a:lnTo>
                  <a:pt x="24" y="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1" name="Freeform 313"/>
          <p:cNvSpPr/>
          <p:nvPr/>
        </p:nvSpPr>
        <p:spPr bwMode="auto">
          <a:xfrm>
            <a:off x="8415020" y="2134235"/>
            <a:ext cx="27940" cy="28575"/>
          </a:xfrm>
          <a:custGeom>
            <a:avLst/>
            <a:gdLst>
              <a:gd name="T0" fmla="*/ 0 w 34"/>
              <a:gd name="T1" fmla="*/ 0 h 35"/>
              <a:gd name="T2" fmla="*/ 1 w 34"/>
              <a:gd name="T3" fmla="*/ 1 h 35"/>
              <a:gd name="T4" fmla="*/ 1 w 34"/>
              <a:gd name="T5" fmla="*/ 0 h 35"/>
              <a:gd name="T6" fmla="*/ 0 w 34"/>
              <a:gd name="T7" fmla="*/ 0 h 35"/>
              <a:gd name="T8" fmla="*/ 0 60000 65536"/>
              <a:gd name="T9" fmla="*/ 0 60000 65536"/>
              <a:gd name="T10" fmla="*/ 0 60000 65536"/>
              <a:gd name="T11" fmla="*/ 0 60000 65536"/>
              <a:gd name="T12" fmla="*/ 0 w 34"/>
              <a:gd name="T13" fmla="*/ 0 h 35"/>
              <a:gd name="T14" fmla="*/ 34 w 34"/>
              <a:gd name="T15" fmla="*/ 35 h 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" h="35">
                <a:moveTo>
                  <a:pt x="0" y="0"/>
                </a:moveTo>
                <a:lnTo>
                  <a:pt x="31" y="35"/>
                </a:lnTo>
                <a:lnTo>
                  <a:pt x="34" y="5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2" name="Freeform 314"/>
          <p:cNvSpPr/>
          <p:nvPr/>
        </p:nvSpPr>
        <p:spPr bwMode="auto">
          <a:xfrm>
            <a:off x="8423275" y="2170430"/>
            <a:ext cx="41275" cy="59690"/>
          </a:xfrm>
          <a:custGeom>
            <a:avLst/>
            <a:gdLst>
              <a:gd name="T0" fmla="*/ 0 w 53"/>
              <a:gd name="T1" fmla="*/ 0 h 81"/>
              <a:gd name="T2" fmla="*/ 1 w 53"/>
              <a:gd name="T3" fmla="*/ 1 h 81"/>
              <a:gd name="T4" fmla="*/ 1 w 53"/>
              <a:gd name="T5" fmla="*/ 2 h 81"/>
              <a:gd name="T6" fmla="*/ 0 w 53"/>
              <a:gd name="T7" fmla="*/ 0 h 81"/>
              <a:gd name="T8" fmla="*/ 0 60000 65536"/>
              <a:gd name="T9" fmla="*/ 0 60000 65536"/>
              <a:gd name="T10" fmla="*/ 0 60000 65536"/>
              <a:gd name="T11" fmla="*/ 0 60000 65536"/>
              <a:gd name="T12" fmla="*/ 0 w 53"/>
              <a:gd name="T13" fmla="*/ 0 h 81"/>
              <a:gd name="T14" fmla="*/ 53 w 53"/>
              <a:gd name="T15" fmla="*/ 81 h 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" h="81">
                <a:moveTo>
                  <a:pt x="0" y="0"/>
                </a:moveTo>
                <a:lnTo>
                  <a:pt x="42" y="30"/>
                </a:lnTo>
                <a:lnTo>
                  <a:pt x="53" y="81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3" name="Freeform 315"/>
          <p:cNvSpPr/>
          <p:nvPr/>
        </p:nvSpPr>
        <p:spPr bwMode="auto">
          <a:xfrm>
            <a:off x="8488680" y="2185670"/>
            <a:ext cx="19685" cy="39370"/>
          </a:xfrm>
          <a:custGeom>
            <a:avLst/>
            <a:gdLst>
              <a:gd name="T0" fmla="*/ 0 w 26"/>
              <a:gd name="T1" fmla="*/ 1 h 49"/>
              <a:gd name="T2" fmla="*/ 0 w 26"/>
              <a:gd name="T3" fmla="*/ 0 h 49"/>
              <a:gd name="T4" fmla="*/ 1 w 26"/>
              <a:gd name="T5" fmla="*/ 2 h 49"/>
              <a:gd name="T6" fmla="*/ 0 w 26"/>
              <a:gd name="T7" fmla="*/ 1 h 49"/>
              <a:gd name="T8" fmla="*/ 0 60000 65536"/>
              <a:gd name="T9" fmla="*/ 0 60000 65536"/>
              <a:gd name="T10" fmla="*/ 0 60000 65536"/>
              <a:gd name="T11" fmla="*/ 0 60000 65536"/>
              <a:gd name="T12" fmla="*/ 0 w 26"/>
              <a:gd name="T13" fmla="*/ 0 h 49"/>
              <a:gd name="T14" fmla="*/ 26 w 26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" h="49">
                <a:moveTo>
                  <a:pt x="0" y="29"/>
                </a:moveTo>
                <a:lnTo>
                  <a:pt x="10" y="0"/>
                </a:lnTo>
                <a:lnTo>
                  <a:pt x="26" y="49"/>
                </a:lnTo>
                <a:lnTo>
                  <a:pt x="0" y="2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4" name="Freeform 316"/>
          <p:cNvSpPr/>
          <p:nvPr/>
        </p:nvSpPr>
        <p:spPr bwMode="auto">
          <a:xfrm>
            <a:off x="8693785" y="2472690"/>
            <a:ext cx="1717040" cy="908685"/>
          </a:xfrm>
          <a:custGeom>
            <a:avLst/>
            <a:gdLst>
              <a:gd name="T0" fmla="*/ 1 w 2200"/>
              <a:gd name="T1" fmla="*/ 4 h 1238"/>
              <a:gd name="T2" fmla="*/ 1 w 2200"/>
              <a:gd name="T3" fmla="*/ 4 h 1238"/>
              <a:gd name="T4" fmla="*/ 2 w 2200"/>
              <a:gd name="T5" fmla="*/ 14 h 1238"/>
              <a:gd name="T6" fmla="*/ 2 w 2200"/>
              <a:gd name="T7" fmla="*/ 15 h 1238"/>
              <a:gd name="T8" fmla="*/ 5 w 2200"/>
              <a:gd name="T9" fmla="*/ 19 h 1238"/>
              <a:gd name="T10" fmla="*/ 9 w 2200"/>
              <a:gd name="T11" fmla="*/ 20 h 1238"/>
              <a:gd name="T12" fmla="*/ 16 w 2200"/>
              <a:gd name="T13" fmla="*/ 21 h 1238"/>
              <a:gd name="T14" fmla="*/ 21 w 2200"/>
              <a:gd name="T15" fmla="*/ 23 h 1238"/>
              <a:gd name="T16" fmla="*/ 25 w 2200"/>
              <a:gd name="T17" fmla="*/ 28 h 1238"/>
              <a:gd name="T18" fmla="*/ 26 w 2200"/>
              <a:gd name="T19" fmla="*/ 24 h 1238"/>
              <a:gd name="T20" fmla="*/ 29 w 2200"/>
              <a:gd name="T21" fmla="*/ 23 h 1238"/>
              <a:gd name="T22" fmla="*/ 31 w 2200"/>
              <a:gd name="T23" fmla="*/ 23 h 1238"/>
              <a:gd name="T24" fmla="*/ 32 w 2200"/>
              <a:gd name="T25" fmla="*/ 23 h 1238"/>
              <a:gd name="T26" fmla="*/ 33 w 2200"/>
              <a:gd name="T27" fmla="*/ 23 h 1238"/>
              <a:gd name="T28" fmla="*/ 37 w 2200"/>
              <a:gd name="T29" fmla="*/ 24 h 1238"/>
              <a:gd name="T30" fmla="*/ 39 w 2200"/>
              <a:gd name="T31" fmla="*/ 28 h 1238"/>
              <a:gd name="T32" fmla="*/ 39 w 2200"/>
              <a:gd name="T33" fmla="*/ 27 h 1238"/>
              <a:gd name="T34" fmla="*/ 39 w 2200"/>
              <a:gd name="T35" fmla="*/ 20 h 1238"/>
              <a:gd name="T36" fmla="*/ 43 w 2200"/>
              <a:gd name="T37" fmla="*/ 16 h 1238"/>
              <a:gd name="T38" fmla="*/ 43 w 2200"/>
              <a:gd name="T39" fmla="*/ 15 h 1238"/>
              <a:gd name="T40" fmla="*/ 42 w 2200"/>
              <a:gd name="T41" fmla="*/ 13 h 1238"/>
              <a:gd name="T42" fmla="*/ 43 w 2200"/>
              <a:gd name="T43" fmla="*/ 13 h 1238"/>
              <a:gd name="T44" fmla="*/ 43 w 2200"/>
              <a:gd name="T45" fmla="*/ 15 h 1238"/>
              <a:gd name="T46" fmla="*/ 44 w 2200"/>
              <a:gd name="T47" fmla="*/ 12 h 1238"/>
              <a:gd name="T48" fmla="*/ 45 w 2200"/>
              <a:gd name="T49" fmla="*/ 11 h 1238"/>
              <a:gd name="T50" fmla="*/ 48 w 2200"/>
              <a:gd name="T51" fmla="*/ 9 h 1238"/>
              <a:gd name="T52" fmla="*/ 51 w 2200"/>
              <a:gd name="T53" fmla="*/ 6 h 1238"/>
              <a:gd name="T54" fmla="*/ 51 w 2200"/>
              <a:gd name="T55" fmla="*/ 5 h 1238"/>
              <a:gd name="T56" fmla="*/ 49 w 2200"/>
              <a:gd name="T57" fmla="*/ 3 h 1238"/>
              <a:gd name="T58" fmla="*/ 43 w 2200"/>
              <a:gd name="T59" fmla="*/ 6 h 1238"/>
              <a:gd name="T60" fmla="*/ 41 w 2200"/>
              <a:gd name="T61" fmla="*/ 8 h 1238"/>
              <a:gd name="T62" fmla="*/ 38 w 2200"/>
              <a:gd name="T63" fmla="*/ 10 h 1238"/>
              <a:gd name="T64" fmla="*/ 37 w 2200"/>
              <a:gd name="T65" fmla="*/ 9 h 1238"/>
              <a:gd name="T66" fmla="*/ 37 w 2200"/>
              <a:gd name="T67" fmla="*/ 9 h 1238"/>
              <a:gd name="T68" fmla="*/ 37 w 2200"/>
              <a:gd name="T69" fmla="*/ 7 h 1238"/>
              <a:gd name="T70" fmla="*/ 37 w 2200"/>
              <a:gd name="T71" fmla="*/ 5 h 1238"/>
              <a:gd name="T72" fmla="*/ 34 w 2200"/>
              <a:gd name="T73" fmla="*/ 6 h 1238"/>
              <a:gd name="T74" fmla="*/ 33 w 2200"/>
              <a:gd name="T75" fmla="*/ 10 h 1238"/>
              <a:gd name="T76" fmla="*/ 33 w 2200"/>
              <a:gd name="T77" fmla="*/ 5 h 1238"/>
              <a:gd name="T78" fmla="*/ 34 w 2200"/>
              <a:gd name="T79" fmla="*/ 5 h 1238"/>
              <a:gd name="T80" fmla="*/ 36 w 2200"/>
              <a:gd name="T81" fmla="*/ 4 h 1238"/>
              <a:gd name="T82" fmla="*/ 32 w 2200"/>
              <a:gd name="T83" fmla="*/ 3 h 1238"/>
              <a:gd name="T84" fmla="*/ 31 w 2200"/>
              <a:gd name="T85" fmla="*/ 4 h 1238"/>
              <a:gd name="T86" fmla="*/ 31 w 2200"/>
              <a:gd name="T87" fmla="*/ 2 h 1238"/>
              <a:gd name="T88" fmla="*/ 26 w 2200"/>
              <a:gd name="T89" fmla="*/ 0 h 1238"/>
              <a:gd name="T90" fmla="*/ 2 w 2200"/>
              <a:gd name="T91" fmla="*/ 1 h 1238"/>
              <a:gd name="T92" fmla="*/ 2 w 2200"/>
              <a:gd name="T93" fmla="*/ 3 h 1238"/>
              <a:gd name="T94" fmla="*/ 0 w 2200"/>
              <a:gd name="T95" fmla="*/ 2 h 123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200"/>
              <a:gd name="T145" fmla="*/ 0 h 1238"/>
              <a:gd name="T146" fmla="*/ 2200 w 2200"/>
              <a:gd name="T147" fmla="*/ 1238 h 123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200" h="1238">
                <a:moveTo>
                  <a:pt x="0" y="69"/>
                </a:moveTo>
                <a:lnTo>
                  <a:pt x="26" y="169"/>
                </a:lnTo>
                <a:lnTo>
                  <a:pt x="56" y="180"/>
                </a:lnTo>
                <a:lnTo>
                  <a:pt x="32" y="187"/>
                </a:lnTo>
                <a:lnTo>
                  <a:pt x="12" y="491"/>
                </a:lnTo>
                <a:lnTo>
                  <a:pt x="70" y="612"/>
                </a:lnTo>
                <a:lnTo>
                  <a:pt x="104" y="612"/>
                </a:lnTo>
                <a:lnTo>
                  <a:pt x="89" y="656"/>
                </a:lnTo>
                <a:lnTo>
                  <a:pt x="160" y="786"/>
                </a:lnTo>
                <a:lnTo>
                  <a:pt x="231" y="816"/>
                </a:lnTo>
                <a:lnTo>
                  <a:pt x="291" y="890"/>
                </a:lnTo>
                <a:lnTo>
                  <a:pt x="378" y="881"/>
                </a:lnTo>
                <a:lnTo>
                  <a:pt x="524" y="951"/>
                </a:lnTo>
                <a:lnTo>
                  <a:pt x="698" y="924"/>
                </a:lnTo>
                <a:lnTo>
                  <a:pt x="800" y="1055"/>
                </a:lnTo>
                <a:lnTo>
                  <a:pt x="879" y="1020"/>
                </a:lnTo>
                <a:lnTo>
                  <a:pt x="978" y="1181"/>
                </a:lnTo>
                <a:lnTo>
                  <a:pt x="1053" y="1208"/>
                </a:lnTo>
                <a:lnTo>
                  <a:pt x="1046" y="1119"/>
                </a:lnTo>
                <a:lnTo>
                  <a:pt x="1126" y="1065"/>
                </a:lnTo>
                <a:lnTo>
                  <a:pt x="1133" y="1022"/>
                </a:lnTo>
                <a:lnTo>
                  <a:pt x="1244" y="1020"/>
                </a:lnTo>
                <a:lnTo>
                  <a:pt x="1346" y="1055"/>
                </a:lnTo>
                <a:lnTo>
                  <a:pt x="1347" y="1001"/>
                </a:lnTo>
                <a:lnTo>
                  <a:pt x="1307" y="995"/>
                </a:lnTo>
                <a:lnTo>
                  <a:pt x="1389" y="993"/>
                </a:lnTo>
                <a:lnTo>
                  <a:pt x="1394" y="969"/>
                </a:lnTo>
                <a:lnTo>
                  <a:pt x="1401" y="997"/>
                </a:lnTo>
                <a:lnTo>
                  <a:pt x="1557" y="1008"/>
                </a:lnTo>
                <a:lnTo>
                  <a:pt x="1597" y="1053"/>
                </a:lnTo>
                <a:lnTo>
                  <a:pt x="1603" y="1134"/>
                </a:lnTo>
                <a:lnTo>
                  <a:pt x="1654" y="1238"/>
                </a:lnTo>
                <a:lnTo>
                  <a:pt x="1684" y="1235"/>
                </a:lnTo>
                <a:lnTo>
                  <a:pt x="1699" y="1156"/>
                </a:lnTo>
                <a:lnTo>
                  <a:pt x="1644" y="969"/>
                </a:lnTo>
                <a:lnTo>
                  <a:pt x="1676" y="889"/>
                </a:lnTo>
                <a:lnTo>
                  <a:pt x="1870" y="736"/>
                </a:lnTo>
                <a:lnTo>
                  <a:pt x="1833" y="720"/>
                </a:lnTo>
                <a:lnTo>
                  <a:pt x="1867" y="713"/>
                </a:lnTo>
                <a:lnTo>
                  <a:pt x="1840" y="662"/>
                </a:lnTo>
                <a:lnTo>
                  <a:pt x="1846" y="617"/>
                </a:lnTo>
                <a:lnTo>
                  <a:pt x="1805" y="585"/>
                </a:lnTo>
                <a:lnTo>
                  <a:pt x="1846" y="608"/>
                </a:lnTo>
                <a:lnTo>
                  <a:pt x="1835" y="554"/>
                </a:lnTo>
                <a:lnTo>
                  <a:pt x="1862" y="536"/>
                </a:lnTo>
                <a:lnTo>
                  <a:pt x="1867" y="656"/>
                </a:lnTo>
                <a:lnTo>
                  <a:pt x="1895" y="586"/>
                </a:lnTo>
                <a:lnTo>
                  <a:pt x="1878" y="529"/>
                </a:lnTo>
                <a:lnTo>
                  <a:pt x="1896" y="562"/>
                </a:lnTo>
                <a:lnTo>
                  <a:pt x="1937" y="464"/>
                </a:lnTo>
                <a:lnTo>
                  <a:pt x="2092" y="420"/>
                </a:lnTo>
                <a:lnTo>
                  <a:pt x="2051" y="394"/>
                </a:lnTo>
                <a:lnTo>
                  <a:pt x="2081" y="320"/>
                </a:lnTo>
                <a:lnTo>
                  <a:pt x="2195" y="264"/>
                </a:lnTo>
                <a:lnTo>
                  <a:pt x="2200" y="233"/>
                </a:lnTo>
                <a:lnTo>
                  <a:pt x="2171" y="209"/>
                </a:lnTo>
                <a:lnTo>
                  <a:pt x="2171" y="136"/>
                </a:lnTo>
                <a:lnTo>
                  <a:pt x="2109" y="114"/>
                </a:lnTo>
                <a:lnTo>
                  <a:pt x="2061" y="230"/>
                </a:lnTo>
                <a:lnTo>
                  <a:pt x="1867" y="274"/>
                </a:lnTo>
                <a:lnTo>
                  <a:pt x="1851" y="324"/>
                </a:lnTo>
                <a:lnTo>
                  <a:pt x="1740" y="345"/>
                </a:lnTo>
                <a:lnTo>
                  <a:pt x="1747" y="363"/>
                </a:lnTo>
                <a:lnTo>
                  <a:pt x="1637" y="431"/>
                </a:lnTo>
                <a:lnTo>
                  <a:pt x="1586" y="429"/>
                </a:lnTo>
                <a:lnTo>
                  <a:pt x="1584" y="410"/>
                </a:lnTo>
                <a:lnTo>
                  <a:pt x="1592" y="387"/>
                </a:lnTo>
                <a:lnTo>
                  <a:pt x="1604" y="372"/>
                </a:lnTo>
                <a:lnTo>
                  <a:pt x="1611" y="351"/>
                </a:lnTo>
                <a:lnTo>
                  <a:pt x="1592" y="297"/>
                </a:lnTo>
                <a:lnTo>
                  <a:pt x="1554" y="318"/>
                </a:lnTo>
                <a:lnTo>
                  <a:pt x="1569" y="230"/>
                </a:lnTo>
                <a:lnTo>
                  <a:pt x="1509" y="209"/>
                </a:lnTo>
                <a:lnTo>
                  <a:pt x="1465" y="264"/>
                </a:lnTo>
                <a:lnTo>
                  <a:pt x="1448" y="413"/>
                </a:lnTo>
                <a:lnTo>
                  <a:pt x="1413" y="417"/>
                </a:lnTo>
                <a:lnTo>
                  <a:pt x="1402" y="347"/>
                </a:lnTo>
                <a:lnTo>
                  <a:pt x="1434" y="234"/>
                </a:lnTo>
                <a:lnTo>
                  <a:pt x="1403" y="252"/>
                </a:lnTo>
                <a:lnTo>
                  <a:pt x="1451" y="196"/>
                </a:lnTo>
                <a:lnTo>
                  <a:pt x="1552" y="194"/>
                </a:lnTo>
                <a:lnTo>
                  <a:pt x="1536" y="164"/>
                </a:lnTo>
                <a:lnTo>
                  <a:pt x="1529" y="164"/>
                </a:lnTo>
                <a:lnTo>
                  <a:pt x="1381" y="146"/>
                </a:lnTo>
                <a:lnTo>
                  <a:pt x="1403" y="110"/>
                </a:lnTo>
                <a:lnTo>
                  <a:pt x="1315" y="159"/>
                </a:lnTo>
                <a:lnTo>
                  <a:pt x="1243" y="159"/>
                </a:lnTo>
                <a:lnTo>
                  <a:pt x="1330" y="82"/>
                </a:lnTo>
                <a:lnTo>
                  <a:pt x="1147" y="40"/>
                </a:lnTo>
                <a:lnTo>
                  <a:pt x="1127" y="0"/>
                </a:lnTo>
                <a:lnTo>
                  <a:pt x="1126" y="26"/>
                </a:lnTo>
                <a:lnTo>
                  <a:pt x="72" y="26"/>
                </a:lnTo>
                <a:lnTo>
                  <a:pt x="90" y="73"/>
                </a:lnTo>
                <a:lnTo>
                  <a:pt x="70" y="114"/>
                </a:lnTo>
                <a:lnTo>
                  <a:pt x="74" y="72"/>
                </a:lnTo>
                <a:lnTo>
                  <a:pt x="0" y="6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5" name="Freeform 317"/>
          <p:cNvSpPr/>
          <p:nvPr/>
        </p:nvSpPr>
        <p:spPr bwMode="auto">
          <a:xfrm>
            <a:off x="10664190" y="5220970"/>
            <a:ext cx="153670" cy="175260"/>
          </a:xfrm>
          <a:custGeom>
            <a:avLst/>
            <a:gdLst>
              <a:gd name="T0" fmla="*/ 0 w 199"/>
              <a:gd name="T1" fmla="*/ 5 h 238"/>
              <a:gd name="T2" fmla="*/ 1 w 199"/>
              <a:gd name="T3" fmla="*/ 0 h 238"/>
              <a:gd name="T4" fmla="*/ 1 w 199"/>
              <a:gd name="T5" fmla="*/ 0 h 238"/>
              <a:gd name="T6" fmla="*/ 4 w 199"/>
              <a:gd name="T7" fmla="*/ 2 h 238"/>
              <a:gd name="T8" fmla="*/ 5 w 199"/>
              <a:gd name="T9" fmla="*/ 3 h 238"/>
              <a:gd name="T10" fmla="*/ 4 w 199"/>
              <a:gd name="T11" fmla="*/ 4 h 238"/>
              <a:gd name="T12" fmla="*/ 3 w 199"/>
              <a:gd name="T13" fmla="*/ 5 h 238"/>
              <a:gd name="T14" fmla="*/ 0 w 199"/>
              <a:gd name="T15" fmla="*/ 5 h 2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9"/>
              <a:gd name="T25" fmla="*/ 0 h 238"/>
              <a:gd name="T26" fmla="*/ 199 w 199"/>
              <a:gd name="T27" fmla="*/ 238 h 2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9" h="238">
                <a:moveTo>
                  <a:pt x="0" y="192"/>
                </a:moveTo>
                <a:lnTo>
                  <a:pt x="31" y="8"/>
                </a:lnTo>
                <a:lnTo>
                  <a:pt x="62" y="0"/>
                </a:lnTo>
                <a:lnTo>
                  <a:pt x="174" y="94"/>
                </a:lnTo>
                <a:lnTo>
                  <a:pt x="199" y="131"/>
                </a:lnTo>
                <a:lnTo>
                  <a:pt x="189" y="178"/>
                </a:lnTo>
                <a:lnTo>
                  <a:pt x="136" y="238"/>
                </a:lnTo>
                <a:lnTo>
                  <a:pt x="0" y="19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318"/>
          <p:cNvSpPr/>
          <p:nvPr/>
        </p:nvSpPr>
        <p:spPr bwMode="auto">
          <a:xfrm>
            <a:off x="10224135" y="3818255"/>
            <a:ext cx="398780" cy="372110"/>
          </a:xfrm>
          <a:custGeom>
            <a:avLst/>
            <a:gdLst>
              <a:gd name="T0" fmla="*/ 0 w 510"/>
              <a:gd name="T1" fmla="*/ 3 h 507"/>
              <a:gd name="T2" fmla="*/ 1 w 510"/>
              <a:gd name="T3" fmla="*/ 5 h 507"/>
              <a:gd name="T4" fmla="*/ 3 w 510"/>
              <a:gd name="T5" fmla="*/ 5 h 507"/>
              <a:gd name="T6" fmla="*/ 3 w 510"/>
              <a:gd name="T7" fmla="*/ 6 h 507"/>
              <a:gd name="T8" fmla="*/ 5 w 510"/>
              <a:gd name="T9" fmla="*/ 6 h 507"/>
              <a:gd name="T10" fmla="*/ 5 w 510"/>
              <a:gd name="T11" fmla="*/ 10 h 507"/>
              <a:gd name="T12" fmla="*/ 6 w 510"/>
              <a:gd name="T13" fmla="*/ 11 h 507"/>
              <a:gd name="T14" fmla="*/ 7 w 510"/>
              <a:gd name="T15" fmla="*/ 12 h 507"/>
              <a:gd name="T16" fmla="*/ 9 w 510"/>
              <a:gd name="T17" fmla="*/ 10 h 507"/>
              <a:gd name="T18" fmla="*/ 8 w 510"/>
              <a:gd name="T19" fmla="*/ 10 h 507"/>
              <a:gd name="T20" fmla="*/ 8 w 510"/>
              <a:gd name="T21" fmla="*/ 8 h 507"/>
              <a:gd name="T22" fmla="*/ 9 w 510"/>
              <a:gd name="T23" fmla="*/ 9 h 507"/>
              <a:gd name="T24" fmla="*/ 11 w 510"/>
              <a:gd name="T25" fmla="*/ 7 h 507"/>
              <a:gd name="T26" fmla="*/ 11 w 510"/>
              <a:gd name="T27" fmla="*/ 6 h 507"/>
              <a:gd name="T28" fmla="*/ 11 w 510"/>
              <a:gd name="T29" fmla="*/ 5 h 507"/>
              <a:gd name="T30" fmla="*/ 11 w 510"/>
              <a:gd name="T31" fmla="*/ 5 h 507"/>
              <a:gd name="T32" fmla="*/ 12 w 510"/>
              <a:gd name="T33" fmla="*/ 4 h 507"/>
              <a:gd name="T34" fmla="*/ 11 w 510"/>
              <a:gd name="T35" fmla="*/ 4 h 507"/>
              <a:gd name="T36" fmla="*/ 11 w 510"/>
              <a:gd name="T37" fmla="*/ 3 h 507"/>
              <a:gd name="T38" fmla="*/ 9 w 510"/>
              <a:gd name="T39" fmla="*/ 2 h 507"/>
              <a:gd name="T40" fmla="*/ 10 w 510"/>
              <a:gd name="T41" fmla="*/ 2 h 507"/>
              <a:gd name="T42" fmla="*/ 5 w 510"/>
              <a:gd name="T43" fmla="*/ 2 h 507"/>
              <a:gd name="T44" fmla="*/ 3 w 510"/>
              <a:gd name="T45" fmla="*/ 0 h 507"/>
              <a:gd name="T46" fmla="*/ 3 w 510"/>
              <a:gd name="T47" fmla="*/ 1 h 507"/>
              <a:gd name="T48" fmla="*/ 1 w 510"/>
              <a:gd name="T49" fmla="*/ 1 h 507"/>
              <a:gd name="T50" fmla="*/ 2 w 510"/>
              <a:gd name="T51" fmla="*/ 3 h 507"/>
              <a:gd name="T52" fmla="*/ 1 w 510"/>
              <a:gd name="T53" fmla="*/ 3 h 507"/>
              <a:gd name="T54" fmla="*/ 1 w 510"/>
              <a:gd name="T55" fmla="*/ 2 h 507"/>
              <a:gd name="T56" fmla="*/ 2 w 510"/>
              <a:gd name="T57" fmla="*/ 1 h 507"/>
              <a:gd name="T58" fmla="*/ 0 w 510"/>
              <a:gd name="T59" fmla="*/ 3 h 50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10"/>
              <a:gd name="T91" fmla="*/ 0 h 507"/>
              <a:gd name="T92" fmla="*/ 510 w 510"/>
              <a:gd name="T93" fmla="*/ 507 h 507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10" h="507">
                <a:moveTo>
                  <a:pt x="0" y="138"/>
                </a:moveTo>
                <a:lnTo>
                  <a:pt x="48" y="226"/>
                </a:lnTo>
                <a:lnTo>
                  <a:pt x="122" y="237"/>
                </a:lnTo>
                <a:lnTo>
                  <a:pt x="146" y="275"/>
                </a:lnTo>
                <a:lnTo>
                  <a:pt x="220" y="269"/>
                </a:lnTo>
                <a:lnTo>
                  <a:pt x="208" y="422"/>
                </a:lnTo>
                <a:lnTo>
                  <a:pt x="243" y="486"/>
                </a:lnTo>
                <a:lnTo>
                  <a:pt x="284" y="507"/>
                </a:lnTo>
                <a:lnTo>
                  <a:pt x="379" y="448"/>
                </a:lnTo>
                <a:lnTo>
                  <a:pt x="341" y="437"/>
                </a:lnTo>
                <a:lnTo>
                  <a:pt x="325" y="352"/>
                </a:lnTo>
                <a:lnTo>
                  <a:pt x="387" y="368"/>
                </a:lnTo>
                <a:lnTo>
                  <a:pt x="487" y="315"/>
                </a:lnTo>
                <a:lnTo>
                  <a:pt x="457" y="275"/>
                </a:lnTo>
                <a:lnTo>
                  <a:pt x="491" y="236"/>
                </a:lnTo>
                <a:lnTo>
                  <a:pt x="477" y="207"/>
                </a:lnTo>
                <a:lnTo>
                  <a:pt x="510" y="175"/>
                </a:lnTo>
                <a:lnTo>
                  <a:pt x="467" y="168"/>
                </a:lnTo>
                <a:lnTo>
                  <a:pt x="467" y="127"/>
                </a:lnTo>
                <a:lnTo>
                  <a:pt x="391" y="84"/>
                </a:lnTo>
                <a:lnTo>
                  <a:pt x="426" y="72"/>
                </a:lnTo>
                <a:lnTo>
                  <a:pt x="200" y="81"/>
                </a:lnTo>
                <a:lnTo>
                  <a:pt x="127" y="0"/>
                </a:lnTo>
                <a:lnTo>
                  <a:pt x="133" y="37"/>
                </a:lnTo>
                <a:lnTo>
                  <a:pt x="66" y="68"/>
                </a:lnTo>
                <a:lnTo>
                  <a:pt x="86" y="127"/>
                </a:lnTo>
                <a:lnTo>
                  <a:pt x="63" y="150"/>
                </a:lnTo>
                <a:lnTo>
                  <a:pt x="48" y="96"/>
                </a:lnTo>
                <a:lnTo>
                  <a:pt x="73" y="22"/>
                </a:lnTo>
                <a:lnTo>
                  <a:pt x="0" y="13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7" name="Freeform 320"/>
          <p:cNvSpPr/>
          <p:nvPr/>
        </p:nvSpPr>
        <p:spPr bwMode="auto">
          <a:xfrm>
            <a:off x="3247390" y="2906395"/>
            <a:ext cx="421640" cy="330835"/>
          </a:xfrm>
          <a:custGeom>
            <a:avLst/>
            <a:gdLst>
              <a:gd name="T0" fmla="*/ 0 w 542"/>
              <a:gd name="T1" fmla="*/ 5 h 449"/>
              <a:gd name="T2" fmla="*/ 0 w 542"/>
              <a:gd name="T3" fmla="*/ 8 h 449"/>
              <a:gd name="T4" fmla="*/ 1 w 542"/>
              <a:gd name="T5" fmla="*/ 9 h 449"/>
              <a:gd name="T6" fmla="*/ 0 w 542"/>
              <a:gd name="T7" fmla="*/ 10 h 449"/>
              <a:gd name="T8" fmla="*/ 2 w 542"/>
              <a:gd name="T9" fmla="*/ 10 h 449"/>
              <a:gd name="T10" fmla="*/ 5 w 542"/>
              <a:gd name="T11" fmla="*/ 10 h 449"/>
              <a:gd name="T12" fmla="*/ 5 w 542"/>
              <a:gd name="T13" fmla="*/ 8 h 449"/>
              <a:gd name="T14" fmla="*/ 8 w 542"/>
              <a:gd name="T15" fmla="*/ 8 h 449"/>
              <a:gd name="T16" fmla="*/ 8 w 542"/>
              <a:gd name="T17" fmla="*/ 6 h 449"/>
              <a:gd name="T18" fmla="*/ 9 w 542"/>
              <a:gd name="T19" fmla="*/ 6 h 449"/>
              <a:gd name="T20" fmla="*/ 8 w 542"/>
              <a:gd name="T21" fmla="*/ 5 h 449"/>
              <a:gd name="T22" fmla="*/ 9 w 542"/>
              <a:gd name="T23" fmla="*/ 5 h 449"/>
              <a:gd name="T24" fmla="*/ 10 w 542"/>
              <a:gd name="T25" fmla="*/ 4 h 449"/>
              <a:gd name="T26" fmla="*/ 9 w 542"/>
              <a:gd name="T27" fmla="*/ 3 h 449"/>
              <a:gd name="T28" fmla="*/ 12 w 542"/>
              <a:gd name="T29" fmla="*/ 2 h 449"/>
              <a:gd name="T30" fmla="*/ 13 w 542"/>
              <a:gd name="T31" fmla="*/ 1 h 449"/>
              <a:gd name="T32" fmla="*/ 11 w 542"/>
              <a:gd name="T33" fmla="*/ 1 h 449"/>
              <a:gd name="T34" fmla="*/ 10 w 542"/>
              <a:gd name="T35" fmla="*/ 2 h 449"/>
              <a:gd name="T36" fmla="*/ 9 w 542"/>
              <a:gd name="T37" fmla="*/ 0 h 449"/>
              <a:gd name="T38" fmla="*/ 8 w 542"/>
              <a:gd name="T39" fmla="*/ 1 h 449"/>
              <a:gd name="T40" fmla="*/ 4 w 542"/>
              <a:gd name="T41" fmla="*/ 1 h 449"/>
              <a:gd name="T42" fmla="*/ 2 w 542"/>
              <a:gd name="T43" fmla="*/ 4 h 449"/>
              <a:gd name="T44" fmla="*/ 1 w 542"/>
              <a:gd name="T45" fmla="*/ 3 h 449"/>
              <a:gd name="T46" fmla="*/ 0 w 542"/>
              <a:gd name="T47" fmla="*/ 5 h 44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542"/>
              <a:gd name="T73" fmla="*/ 0 h 449"/>
              <a:gd name="T74" fmla="*/ 542 w 542"/>
              <a:gd name="T75" fmla="*/ 449 h 44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542" h="449">
                <a:moveTo>
                  <a:pt x="0" y="214"/>
                </a:moveTo>
                <a:lnTo>
                  <a:pt x="6" y="333"/>
                </a:lnTo>
                <a:lnTo>
                  <a:pt x="42" y="368"/>
                </a:lnTo>
                <a:lnTo>
                  <a:pt x="14" y="426"/>
                </a:lnTo>
                <a:lnTo>
                  <a:pt x="73" y="449"/>
                </a:lnTo>
                <a:lnTo>
                  <a:pt x="212" y="426"/>
                </a:lnTo>
                <a:lnTo>
                  <a:pt x="239" y="361"/>
                </a:lnTo>
                <a:lnTo>
                  <a:pt x="333" y="325"/>
                </a:lnTo>
                <a:lnTo>
                  <a:pt x="340" y="269"/>
                </a:lnTo>
                <a:lnTo>
                  <a:pt x="375" y="254"/>
                </a:lnTo>
                <a:lnTo>
                  <a:pt x="361" y="226"/>
                </a:lnTo>
                <a:lnTo>
                  <a:pt x="393" y="222"/>
                </a:lnTo>
                <a:lnTo>
                  <a:pt x="418" y="168"/>
                </a:lnTo>
                <a:lnTo>
                  <a:pt x="408" y="112"/>
                </a:lnTo>
                <a:lnTo>
                  <a:pt x="538" y="72"/>
                </a:lnTo>
                <a:lnTo>
                  <a:pt x="542" y="61"/>
                </a:lnTo>
                <a:lnTo>
                  <a:pt x="492" y="50"/>
                </a:lnTo>
                <a:lnTo>
                  <a:pt x="423" y="88"/>
                </a:lnTo>
                <a:lnTo>
                  <a:pt x="392" y="0"/>
                </a:lnTo>
                <a:lnTo>
                  <a:pt x="335" y="66"/>
                </a:lnTo>
                <a:lnTo>
                  <a:pt x="169" y="61"/>
                </a:lnTo>
                <a:lnTo>
                  <a:pt x="82" y="165"/>
                </a:lnTo>
                <a:lnTo>
                  <a:pt x="25" y="131"/>
                </a:lnTo>
                <a:lnTo>
                  <a:pt x="0" y="21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8" name="Freeform 321"/>
          <p:cNvSpPr/>
          <p:nvPr/>
        </p:nvSpPr>
        <p:spPr bwMode="auto">
          <a:xfrm>
            <a:off x="2017395" y="2749550"/>
            <a:ext cx="54610" cy="111125"/>
          </a:xfrm>
          <a:custGeom>
            <a:avLst/>
            <a:gdLst>
              <a:gd name="T0" fmla="*/ 0 w 71"/>
              <a:gd name="T1" fmla="*/ 3 h 151"/>
              <a:gd name="T2" fmla="*/ 0 w 71"/>
              <a:gd name="T3" fmla="*/ 1 h 151"/>
              <a:gd name="T4" fmla="*/ 1 w 71"/>
              <a:gd name="T5" fmla="*/ 0 h 151"/>
              <a:gd name="T6" fmla="*/ 2 w 71"/>
              <a:gd name="T7" fmla="*/ 2 h 151"/>
              <a:gd name="T8" fmla="*/ 1 w 71"/>
              <a:gd name="T9" fmla="*/ 3 h 151"/>
              <a:gd name="T10" fmla="*/ 0 w 71"/>
              <a:gd name="T11" fmla="*/ 3 h 1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1"/>
              <a:gd name="T19" fmla="*/ 0 h 151"/>
              <a:gd name="T20" fmla="*/ 71 w 71"/>
              <a:gd name="T21" fmla="*/ 151 h 1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1" h="151">
                <a:moveTo>
                  <a:pt x="0" y="114"/>
                </a:moveTo>
                <a:lnTo>
                  <a:pt x="1" y="37"/>
                </a:lnTo>
                <a:lnTo>
                  <a:pt x="33" y="0"/>
                </a:lnTo>
                <a:lnTo>
                  <a:pt x="71" y="88"/>
                </a:lnTo>
                <a:lnTo>
                  <a:pt x="35" y="151"/>
                </a:lnTo>
                <a:lnTo>
                  <a:pt x="0" y="11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9" name="Freeform 322"/>
          <p:cNvSpPr/>
          <p:nvPr/>
        </p:nvSpPr>
        <p:spPr bwMode="auto">
          <a:xfrm>
            <a:off x="1185545" y="2964180"/>
            <a:ext cx="607060" cy="629920"/>
          </a:xfrm>
          <a:custGeom>
            <a:avLst/>
            <a:gdLst>
              <a:gd name="T0" fmla="*/ 0 w 776"/>
              <a:gd name="T1" fmla="*/ 11 h 857"/>
              <a:gd name="T2" fmla="*/ 0 w 776"/>
              <a:gd name="T3" fmla="*/ 11 h 857"/>
              <a:gd name="T4" fmla="*/ 3 w 776"/>
              <a:gd name="T5" fmla="*/ 13 h 857"/>
              <a:gd name="T6" fmla="*/ 11 w 776"/>
              <a:gd name="T7" fmla="*/ 19 h 857"/>
              <a:gd name="T8" fmla="*/ 11 w 776"/>
              <a:gd name="T9" fmla="*/ 20 h 857"/>
              <a:gd name="T10" fmla="*/ 11 w 776"/>
              <a:gd name="T11" fmla="*/ 20 h 857"/>
              <a:gd name="T12" fmla="*/ 13 w 776"/>
              <a:gd name="T13" fmla="*/ 19 h 857"/>
              <a:gd name="T14" fmla="*/ 18 w 776"/>
              <a:gd name="T15" fmla="*/ 15 h 857"/>
              <a:gd name="T16" fmla="*/ 16 w 776"/>
              <a:gd name="T17" fmla="*/ 12 h 857"/>
              <a:gd name="T18" fmla="*/ 16 w 776"/>
              <a:gd name="T19" fmla="*/ 8 h 857"/>
              <a:gd name="T20" fmla="*/ 16 w 776"/>
              <a:gd name="T21" fmla="*/ 6 h 857"/>
              <a:gd name="T22" fmla="*/ 14 w 776"/>
              <a:gd name="T23" fmla="*/ 3 h 857"/>
              <a:gd name="T24" fmla="*/ 15 w 776"/>
              <a:gd name="T25" fmla="*/ 3 h 857"/>
              <a:gd name="T26" fmla="*/ 15 w 776"/>
              <a:gd name="T27" fmla="*/ 0 h 857"/>
              <a:gd name="T28" fmla="*/ 9 w 776"/>
              <a:gd name="T29" fmla="*/ 1 h 857"/>
              <a:gd name="T30" fmla="*/ 6 w 776"/>
              <a:gd name="T31" fmla="*/ 2 h 857"/>
              <a:gd name="T32" fmla="*/ 7 w 776"/>
              <a:gd name="T33" fmla="*/ 5 h 857"/>
              <a:gd name="T34" fmla="*/ 5 w 776"/>
              <a:gd name="T35" fmla="*/ 6 h 857"/>
              <a:gd name="T36" fmla="*/ 4 w 776"/>
              <a:gd name="T37" fmla="*/ 6 h 857"/>
              <a:gd name="T38" fmla="*/ 5 w 776"/>
              <a:gd name="T39" fmla="*/ 7 h 857"/>
              <a:gd name="T40" fmla="*/ 1 w 776"/>
              <a:gd name="T41" fmla="*/ 9 h 857"/>
              <a:gd name="T42" fmla="*/ 0 w 776"/>
              <a:gd name="T43" fmla="*/ 11 h 85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776"/>
              <a:gd name="T67" fmla="*/ 0 h 857"/>
              <a:gd name="T68" fmla="*/ 776 w 776"/>
              <a:gd name="T69" fmla="*/ 857 h 85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776" h="857">
                <a:moveTo>
                  <a:pt x="0" y="458"/>
                </a:moveTo>
                <a:lnTo>
                  <a:pt x="5" y="475"/>
                </a:lnTo>
                <a:lnTo>
                  <a:pt x="150" y="582"/>
                </a:lnTo>
                <a:lnTo>
                  <a:pt x="454" y="818"/>
                </a:lnTo>
                <a:lnTo>
                  <a:pt x="456" y="857"/>
                </a:lnTo>
                <a:lnTo>
                  <a:pt x="488" y="853"/>
                </a:lnTo>
                <a:lnTo>
                  <a:pt x="547" y="836"/>
                </a:lnTo>
                <a:lnTo>
                  <a:pt x="776" y="651"/>
                </a:lnTo>
                <a:lnTo>
                  <a:pt x="687" y="527"/>
                </a:lnTo>
                <a:lnTo>
                  <a:pt x="688" y="330"/>
                </a:lnTo>
                <a:lnTo>
                  <a:pt x="679" y="241"/>
                </a:lnTo>
                <a:lnTo>
                  <a:pt x="612" y="151"/>
                </a:lnTo>
                <a:lnTo>
                  <a:pt x="647" y="120"/>
                </a:lnTo>
                <a:lnTo>
                  <a:pt x="659" y="0"/>
                </a:lnTo>
                <a:lnTo>
                  <a:pt x="391" y="20"/>
                </a:lnTo>
                <a:lnTo>
                  <a:pt x="246" y="92"/>
                </a:lnTo>
                <a:lnTo>
                  <a:pt x="284" y="238"/>
                </a:lnTo>
                <a:lnTo>
                  <a:pt x="224" y="241"/>
                </a:lnTo>
                <a:lnTo>
                  <a:pt x="189" y="258"/>
                </a:lnTo>
                <a:lnTo>
                  <a:pt x="196" y="296"/>
                </a:lnTo>
                <a:lnTo>
                  <a:pt x="21" y="383"/>
                </a:lnTo>
                <a:lnTo>
                  <a:pt x="0" y="45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Freeform 323"/>
          <p:cNvSpPr/>
          <p:nvPr/>
        </p:nvSpPr>
        <p:spPr bwMode="auto">
          <a:xfrm>
            <a:off x="4810760" y="4567555"/>
            <a:ext cx="1200785" cy="989330"/>
          </a:xfrm>
          <a:custGeom>
            <a:avLst/>
            <a:gdLst>
              <a:gd name="T0" fmla="*/ 1 w 1543"/>
              <a:gd name="T1" fmla="*/ 17 h 1343"/>
              <a:gd name="T2" fmla="*/ 1 w 1543"/>
              <a:gd name="T3" fmla="*/ 16 h 1343"/>
              <a:gd name="T4" fmla="*/ 1 w 1543"/>
              <a:gd name="T5" fmla="*/ 12 h 1343"/>
              <a:gd name="T6" fmla="*/ 3 w 1543"/>
              <a:gd name="T7" fmla="*/ 10 h 1343"/>
              <a:gd name="T8" fmla="*/ 8 w 1543"/>
              <a:gd name="T9" fmla="*/ 8 h 1343"/>
              <a:gd name="T10" fmla="*/ 9 w 1543"/>
              <a:gd name="T11" fmla="*/ 6 h 1343"/>
              <a:gd name="T12" fmla="*/ 9 w 1543"/>
              <a:gd name="T13" fmla="*/ 6 h 1343"/>
              <a:gd name="T14" fmla="*/ 10 w 1543"/>
              <a:gd name="T15" fmla="*/ 5 h 1343"/>
              <a:gd name="T16" fmla="*/ 13 w 1543"/>
              <a:gd name="T17" fmla="*/ 4 h 1343"/>
              <a:gd name="T18" fmla="*/ 14 w 1543"/>
              <a:gd name="T19" fmla="*/ 4 h 1343"/>
              <a:gd name="T20" fmla="*/ 14 w 1543"/>
              <a:gd name="T21" fmla="*/ 4 h 1343"/>
              <a:gd name="T22" fmla="*/ 17 w 1543"/>
              <a:gd name="T23" fmla="*/ 1 h 1343"/>
              <a:gd name="T24" fmla="*/ 20 w 1543"/>
              <a:gd name="T25" fmla="*/ 2 h 1343"/>
              <a:gd name="T26" fmla="*/ 24 w 1543"/>
              <a:gd name="T27" fmla="*/ 7 h 1343"/>
              <a:gd name="T28" fmla="*/ 25 w 1543"/>
              <a:gd name="T29" fmla="*/ 1 h 1343"/>
              <a:gd name="T30" fmla="*/ 27 w 1543"/>
              <a:gd name="T31" fmla="*/ 4 h 1343"/>
              <a:gd name="T32" fmla="*/ 29 w 1543"/>
              <a:gd name="T33" fmla="*/ 9 h 1343"/>
              <a:gd name="T34" fmla="*/ 32 w 1543"/>
              <a:gd name="T35" fmla="*/ 13 h 1343"/>
              <a:gd name="T36" fmla="*/ 33 w 1543"/>
              <a:gd name="T37" fmla="*/ 14 h 1343"/>
              <a:gd name="T38" fmla="*/ 36 w 1543"/>
              <a:gd name="T39" fmla="*/ 19 h 1343"/>
              <a:gd name="T40" fmla="*/ 34 w 1543"/>
              <a:gd name="T41" fmla="*/ 25 h 1343"/>
              <a:gd name="T42" fmla="*/ 30 w 1543"/>
              <a:gd name="T43" fmla="*/ 30 h 1343"/>
              <a:gd name="T44" fmla="*/ 29 w 1543"/>
              <a:gd name="T45" fmla="*/ 31 h 1343"/>
              <a:gd name="T46" fmla="*/ 27 w 1543"/>
              <a:gd name="T47" fmla="*/ 31 h 1343"/>
              <a:gd name="T48" fmla="*/ 24 w 1543"/>
              <a:gd name="T49" fmla="*/ 29 h 1343"/>
              <a:gd name="T50" fmla="*/ 22 w 1543"/>
              <a:gd name="T51" fmla="*/ 27 h 1343"/>
              <a:gd name="T52" fmla="*/ 22 w 1543"/>
              <a:gd name="T53" fmla="*/ 27 h 1343"/>
              <a:gd name="T54" fmla="*/ 22 w 1543"/>
              <a:gd name="T55" fmla="*/ 23 h 1343"/>
              <a:gd name="T56" fmla="*/ 19 w 1543"/>
              <a:gd name="T57" fmla="*/ 26 h 1343"/>
              <a:gd name="T58" fmla="*/ 16 w 1543"/>
              <a:gd name="T59" fmla="*/ 22 h 1343"/>
              <a:gd name="T60" fmla="*/ 9 w 1543"/>
              <a:gd name="T61" fmla="*/ 25 h 1343"/>
              <a:gd name="T62" fmla="*/ 4 w 1543"/>
              <a:gd name="T63" fmla="*/ 27 h 1343"/>
              <a:gd name="T64" fmla="*/ 2 w 1543"/>
              <a:gd name="T65" fmla="*/ 22 h 134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43"/>
              <a:gd name="T100" fmla="*/ 0 h 1343"/>
              <a:gd name="T101" fmla="*/ 1543 w 1543"/>
              <a:gd name="T102" fmla="*/ 1343 h 134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43" h="1343">
                <a:moveTo>
                  <a:pt x="0" y="708"/>
                </a:moveTo>
                <a:lnTo>
                  <a:pt x="25" y="718"/>
                </a:lnTo>
                <a:lnTo>
                  <a:pt x="9" y="678"/>
                </a:lnTo>
                <a:lnTo>
                  <a:pt x="41" y="701"/>
                </a:lnTo>
                <a:lnTo>
                  <a:pt x="9" y="622"/>
                </a:lnTo>
                <a:lnTo>
                  <a:pt x="31" y="505"/>
                </a:lnTo>
                <a:lnTo>
                  <a:pt x="39" y="536"/>
                </a:lnTo>
                <a:lnTo>
                  <a:pt x="135" y="442"/>
                </a:lnTo>
                <a:lnTo>
                  <a:pt x="296" y="399"/>
                </a:lnTo>
                <a:lnTo>
                  <a:pt x="352" y="330"/>
                </a:lnTo>
                <a:lnTo>
                  <a:pt x="349" y="285"/>
                </a:lnTo>
                <a:lnTo>
                  <a:pt x="369" y="252"/>
                </a:lnTo>
                <a:lnTo>
                  <a:pt x="393" y="304"/>
                </a:lnTo>
                <a:lnTo>
                  <a:pt x="393" y="248"/>
                </a:lnTo>
                <a:lnTo>
                  <a:pt x="432" y="260"/>
                </a:lnTo>
                <a:lnTo>
                  <a:pt x="436" y="218"/>
                </a:lnTo>
                <a:lnTo>
                  <a:pt x="492" y="150"/>
                </a:lnTo>
                <a:lnTo>
                  <a:pt x="552" y="154"/>
                </a:lnTo>
                <a:lnTo>
                  <a:pt x="563" y="221"/>
                </a:lnTo>
                <a:lnTo>
                  <a:pt x="588" y="183"/>
                </a:lnTo>
                <a:lnTo>
                  <a:pt x="631" y="204"/>
                </a:lnTo>
                <a:lnTo>
                  <a:pt x="616" y="160"/>
                </a:lnTo>
                <a:lnTo>
                  <a:pt x="655" y="89"/>
                </a:lnTo>
                <a:lnTo>
                  <a:pt x="743" y="62"/>
                </a:lnTo>
                <a:lnTo>
                  <a:pt x="719" y="18"/>
                </a:lnTo>
                <a:lnTo>
                  <a:pt x="893" y="73"/>
                </a:lnTo>
                <a:lnTo>
                  <a:pt x="856" y="194"/>
                </a:lnTo>
                <a:lnTo>
                  <a:pt x="1030" y="318"/>
                </a:lnTo>
                <a:lnTo>
                  <a:pt x="1073" y="267"/>
                </a:lnTo>
                <a:lnTo>
                  <a:pt x="1095" y="61"/>
                </a:lnTo>
                <a:lnTo>
                  <a:pt x="1135" y="0"/>
                </a:lnTo>
                <a:lnTo>
                  <a:pt x="1173" y="158"/>
                </a:lnTo>
                <a:lnTo>
                  <a:pt x="1231" y="194"/>
                </a:lnTo>
                <a:lnTo>
                  <a:pt x="1270" y="375"/>
                </a:lnTo>
                <a:lnTo>
                  <a:pt x="1363" y="433"/>
                </a:lnTo>
                <a:lnTo>
                  <a:pt x="1400" y="536"/>
                </a:lnTo>
                <a:lnTo>
                  <a:pt x="1432" y="529"/>
                </a:lnTo>
                <a:lnTo>
                  <a:pt x="1441" y="584"/>
                </a:lnTo>
                <a:lnTo>
                  <a:pt x="1518" y="663"/>
                </a:lnTo>
                <a:lnTo>
                  <a:pt x="1543" y="802"/>
                </a:lnTo>
                <a:lnTo>
                  <a:pt x="1524" y="942"/>
                </a:lnTo>
                <a:lnTo>
                  <a:pt x="1459" y="1059"/>
                </a:lnTo>
                <a:lnTo>
                  <a:pt x="1408" y="1261"/>
                </a:lnTo>
                <a:lnTo>
                  <a:pt x="1323" y="1282"/>
                </a:lnTo>
                <a:lnTo>
                  <a:pt x="1267" y="1320"/>
                </a:lnTo>
                <a:lnTo>
                  <a:pt x="1272" y="1343"/>
                </a:lnTo>
                <a:lnTo>
                  <a:pt x="1216" y="1276"/>
                </a:lnTo>
                <a:lnTo>
                  <a:pt x="1158" y="1324"/>
                </a:lnTo>
                <a:lnTo>
                  <a:pt x="1085" y="1304"/>
                </a:lnTo>
                <a:lnTo>
                  <a:pt x="1024" y="1253"/>
                </a:lnTo>
                <a:lnTo>
                  <a:pt x="1001" y="1153"/>
                </a:lnTo>
                <a:lnTo>
                  <a:pt x="955" y="1165"/>
                </a:lnTo>
                <a:lnTo>
                  <a:pt x="955" y="1096"/>
                </a:lnTo>
                <a:lnTo>
                  <a:pt x="939" y="1140"/>
                </a:lnTo>
                <a:lnTo>
                  <a:pt x="907" y="1143"/>
                </a:lnTo>
                <a:lnTo>
                  <a:pt x="940" y="1011"/>
                </a:lnTo>
                <a:lnTo>
                  <a:pt x="875" y="1135"/>
                </a:lnTo>
                <a:lnTo>
                  <a:pt x="843" y="1109"/>
                </a:lnTo>
                <a:lnTo>
                  <a:pt x="809" y="1012"/>
                </a:lnTo>
                <a:lnTo>
                  <a:pt x="694" y="959"/>
                </a:lnTo>
                <a:lnTo>
                  <a:pt x="490" y="998"/>
                </a:lnTo>
                <a:lnTo>
                  <a:pt x="404" y="1071"/>
                </a:lnTo>
                <a:lnTo>
                  <a:pt x="263" y="1075"/>
                </a:lnTo>
                <a:lnTo>
                  <a:pt x="182" y="1139"/>
                </a:lnTo>
                <a:lnTo>
                  <a:pt x="76" y="1094"/>
                </a:lnTo>
                <a:lnTo>
                  <a:pt x="100" y="966"/>
                </a:lnTo>
                <a:lnTo>
                  <a:pt x="0" y="70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Freeform 324"/>
          <p:cNvSpPr/>
          <p:nvPr/>
        </p:nvSpPr>
        <p:spPr bwMode="auto">
          <a:xfrm>
            <a:off x="5751830" y="5612765"/>
            <a:ext cx="106045" cy="111125"/>
          </a:xfrm>
          <a:custGeom>
            <a:avLst/>
            <a:gdLst>
              <a:gd name="T0" fmla="*/ 0 w 134"/>
              <a:gd name="T1" fmla="*/ 1 h 150"/>
              <a:gd name="T2" fmla="*/ 0 w 134"/>
              <a:gd name="T3" fmla="*/ 0 h 150"/>
              <a:gd name="T4" fmla="*/ 2 w 134"/>
              <a:gd name="T5" fmla="*/ 1 h 150"/>
              <a:gd name="T6" fmla="*/ 3 w 134"/>
              <a:gd name="T7" fmla="*/ 0 h 150"/>
              <a:gd name="T8" fmla="*/ 3 w 134"/>
              <a:gd name="T9" fmla="*/ 1 h 150"/>
              <a:gd name="T10" fmla="*/ 3 w 134"/>
              <a:gd name="T11" fmla="*/ 2 h 150"/>
              <a:gd name="T12" fmla="*/ 2 w 134"/>
              <a:gd name="T13" fmla="*/ 3 h 150"/>
              <a:gd name="T14" fmla="*/ 1 w 134"/>
              <a:gd name="T15" fmla="*/ 3 h 150"/>
              <a:gd name="T16" fmla="*/ 0 w 134"/>
              <a:gd name="T17" fmla="*/ 1 h 1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4"/>
              <a:gd name="T28" fmla="*/ 0 h 150"/>
              <a:gd name="T29" fmla="*/ 134 w 134"/>
              <a:gd name="T30" fmla="*/ 150 h 1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4" h="150">
                <a:moveTo>
                  <a:pt x="0" y="25"/>
                </a:moveTo>
                <a:lnTo>
                  <a:pt x="1" y="0"/>
                </a:lnTo>
                <a:lnTo>
                  <a:pt x="67" y="20"/>
                </a:lnTo>
                <a:lnTo>
                  <a:pt x="121" y="2"/>
                </a:lnTo>
                <a:lnTo>
                  <a:pt x="134" y="40"/>
                </a:lnTo>
                <a:lnTo>
                  <a:pt x="134" y="86"/>
                </a:lnTo>
                <a:lnTo>
                  <a:pt x="83" y="150"/>
                </a:lnTo>
                <a:lnTo>
                  <a:pt x="50" y="147"/>
                </a:lnTo>
                <a:lnTo>
                  <a:pt x="0" y="2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Freeform 325"/>
          <p:cNvSpPr/>
          <p:nvPr/>
        </p:nvSpPr>
        <p:spPr bwMode="auto">
          <a:xfrm>
            <a:off x="1724660" y="2499360"/>
            <a:ext cx="229870" cy="92710"/>
          </a:xfrm>
          <a:custGeom>
            <a:avLst/>
            <a:gdLst>
              <a:gd name="T0" fmla="*/ 0 w 296"/>
              <a:gd name="T1" fmla="*/ 2 h 128"/>
              <a:gd name="T2" fmla="*/ 0 w 296"/>
              <a:gd name="T3" fmla="*/ 2 h 128"/>
              <a:gd name="T4" fmla="*/ 0 w 296"/>
              <a:gd name="T5" fmla="*/ 2 h 128"/>
              <a:gd name="T6" fmla="*/ 1 w 296"/>
              <a:gd name="T7" fmla="*/ 2 h 128"/>
              <a:gd name="T8" fmla="*/ 2 w 296"/>
              <a:gd name="T9" fmla="*/ 2 h 128"/>
              <a:gd name="T10" fmla="*/ 4 w 296"/>
              <a:gd name="T11" fmla="*/ 3 h 128"/>
              <a:gd name="T12" fmla="*/ 6 w 296"/>
              <a:gd name="T13" fmla="*/ 2 h 128"/>
              <a:gd name="T14" fmla="*/ 7 w 296"/>
              <a:gd name="T15" fmla="*/ 1 h 128"/>
              <a:gd name="T16" fmla="*/ 6 w 296"/>
              <a:gd name="T17" fmla="*/ 0 h 128"/>
              <a:gd name="T18" fmla="*/ 4 w 296"/>
              <a:gd name="T19" fmla="*/ 0 h 128"/>
              <a:gd name="T20" fmla="*/ 3 w 296"/>
              <a:gd name="T21" fmla="*/ 2 h 128"/>
              <a:gd name="T22" fmla="*/ 0 w 296"/>
              <a:gd name="T23" fmla="*/ 2 h 1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96"/>
              <a:gd name="T37" fmla="*/ 0 h 128"/>
              <a:gd name="T38" fmla="*/ 296 w 296"/>
              <a:gd name="T39" fmla="*/ 128 h 1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96" h="128">
                <a:moveTo>
                  <a:pt x="0" y="71"/>
                </a:moveTo>
                <a:lnTo>
                  <a:pt x="7" y="78"/>
                </a:lnTo>
                <a:lnTo>
                  <a:pt x="8" y="100"/>
                </a:lnTo>
                <a:lnTo>
                  <a:pt x="41" y="106"/>
                </a:lnTo>
                <a:lnTo>
                  <a:pt x="99" y="93"/>
                </a:lnTo>
                <a:lnTo>
                  <a:pt x="166" y="128"/>
                </a:lnTo>
                <a:lnTo>
                  <a:pt x="257" y="105"/>
                </a:lnTo>
                <a:lnTo>
                  <a:pt x="296" y="37"/>
                </a:lnTo>
                <a:lnTo>
                  <a:pt x="279" y="0"/>
                </a:lnTo>
                <a:lnTo>
                  <a:pt x="167" y="1"/>
                </a:lnTo>
                <a:lnTo>
                  <a:pt x="132" y="70"/>
                </a:lnTo>
                <a:lnTo>
                  <a:pt x="0" y="7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Freeform 326"/>
          <p:cNvSpPr/>
          <p:nvPr/>
        </p:nvSpPr>
        <p:spPr bwMode="auto">
          <a:xfrm>
            <a:off x="4059555" y="3338195"/>
            <a:ext cx="142240" cy="193675"/>
          </a:xfrm>
          <a:custGeom>
            <a:avLst/>
            <a:gdLst>
              <a:gd name="T0" fmla="*/ 0 w 179"/>
              <a:gd name="T1" fmla="*/ 2 h 262"/>
              <a:gd name="T2" fmla="*/ 1 w 179"/>
              <a:gd name="T3" fmla="*/ 3 h 262"/>
              <a:gd name="T4" fmla="*/ 1 w 179"/>
              <a:gd name="T5" fmla="*/ 5 h 262"/>
              <a:gd name="T6" fmla="*/ 2 w 179"/>
              <a:gd name="T7" fmla="*/ 5 h 262"/>
              <a:gd name="T8" fmla="*/ 3 w 179"/>
              <a:gd name="T9" fmla="*/ 4 h 262"/>
              <a:gd name="T10" fmla="*/ 3 w 179"/>
              <a:gd name="T11" fmla="*/ 4 h 262"/>
              <a:gd name="T12" fmla="*/ 4 w 179"/>
              <a:gd name="T13" fmla="*/ 6 h 262"/>
              <a:gd name="T14" fmla="*/ 4 w 179"/>
              <a:gd name="T15" fmla="*/ 5 h 262"/>
              <a:gd name="T16" fmla="*/ 4 w 179"/>
              <a:gd name="T17" fmla="*/ 3 h 262"/>
              <a:gd name="T18" fmla="*/ 3 w 179"/>
              <a:gd name="T19" fmla="*/ 4 h 262"/>
              <a:gd name="T20" fmla="*/ 3 w 179"/>
              <a:gd name="T21" fmla="*/ 3 h 262"/>
              <a:gd name="T22" fmla="*/ 4 w 179"/>
              <a:gd name="T23" fmla="*/ 1 h 262"/>
              <a:gd name="T24" fmla="*/ 2 w 179"/>
              <a:gd name="T25" fmla="*/ 1 h 262"/>
              <a:gd name="T26" fmla="*/ 1 w 179"/>
              <a:gd name="T27" fmla="*/ 0 h 262"/>
              <a:gd name="T28" fmla="*/ 0 w 179"/>
              <a:gd name="T29" fmla="*/ 1 h 262"/>
              <a:gd name="T30" fmla="*/ 1 w 179"/>
              <a:gd name="T31" fmla="*/ 1 h 262"/>
              <a:gd name="T32" fmla="*/ 0 w 179"/>
              <a:gd name="T33" fmla="*/ 2 h 2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9"/>
              <a:gd name="T52" fmla="*/ 0 h 262"/>
              <a:gd name="T53" fmla="*/ 179 w 179"/>
              <a:gd name="T54" fmla="*/ 262 h 26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9" h="262">
                <a:moveTo>
                  <a:pt x="0" y="78"/>
                </a:moveTo>
                <a:lnTo>
                  <a:pt x="23" y="105"/>
                </a:lnTo>
                <a:lnTo>
                  <a:pt x="37" y="227"/>
                </a:lnTo>
                <a:lnTo>
                  <a:pt x="86" y="220"/>
                </a:lnTo>
                <a:lnTo>
                  <a:pt x="109" y="168"/>
                </a:lnTo>
                <a:lnTo>
                  <a:pt x="144" y="178"/>
                </a:lnTo>
                <a:lnTo>
                  <a:pt x="165" y="262"/>
                </a:lnTo>
                <a:lnTo>
                  <a:pt x="179" y="214"/>
                </a:lnTo>
                <a:lnTo>
                  <a:pt x="162" y="130"/>
                </a:lnTo>
                <a:lnTo>
                  <a:pt x="144" y="164"/>
                </a:lnTo>
                <a:lnTo>
                  <a:pt x="119" y="120"/>
                </a:lnTo>
                <a:lnTo>
                  <a:pt x="164" y="67"/>
                </a:lnTo>
                <a:lnTo>
                  <a:pt x="79" y="59"/>
                </a:lnTo>
                <a:lnTo>
                  <a:pt x="21" y="0"/>
                </a:lnTo>
                <a:lnTo>
                  <a:pt x="6" y="32"/>
                </a:lnTo>
                <a:lnTo>
                  <a:pt x="24" y="59"/>
                </a:lnTo>
                <a:lnTo>
                  <a:pt x="0" y="7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Freeform 327"/>
          <p:cNvSpPr/>
          <p:nvPr/>
        </p:nvSpPr>
        <p:spPr bwMode="auto">
          <a:xfrm>
            <a:off x="1527810" y="2387600"/>
            <a:ext cx="99060" cy="74930"/>
          </a:xfrm>
          <a:custGeom>
            <a:avLst/>
            <a:gdLst>
              <a:gd name="T0" fmla="*/ 0 w 125"/>
              <a:gd name="T1" fmla="*/ 1 h 104"/>
              <a:gd name="T2" fmla="*/ 1 w 125"/>
              <a:gd name="T3" fmla="*/ 0 h 104"/>
              <a:gd name="T4" fmla="*/ 2 w 125"/>
              <a:gd name="T5" fmla="*/ 0 h 104"/>
              <a:gd name="T6" fmla="*/ 3 w 125"/>
              <a:gd name="T7" fmla="*/ 1 h 104"/>
              <a:gd name="T8" fmla="*/ 3 w 125"/>
              <a:gd name="T9" fmla="*/ 2 h 104"/>
              <a:gd name="T10" fmla="*/ 3 w 125"/>
              <a:gd name="T11" fmla="*/ 2 h 104"/>
              <a:gd name="T12" fmla="*/ 0 w 125"/>
              <a:gd name="T13" fmla="*/ 1 h 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5"/>
              <a:gd name="T22" fmla="*/ 0 h 104"/>
              <a:gd name="T23" fmla="*/ 125 w 125"/>
              <a:gd name="T24" fmla="*/ 104 h 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5" h="104">
                <a:moveTo>
                  <a:pt x="0" y="20"/>
                </a:moveTo>
                <a:lnTo>
                  <a:pt x="27" y="5"/>
                </a:lnTo>
                <a:lnTo>
                  <a:pt x="84" y="0"/>
                </a:lnTo>
                <a:lnTo>
                  <a:pt x="122" y="42"/>
                </a:lnTo>
                <a:lnTo>
                  <a:pt x="125" y="74"/>
                </a:lnTo>
                <a:lnTo>
                  <a:pt x="112" y="104"/>
                </a:lnTo>
                <a:lnTo>
                  <a:pt x="0" y="2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Freeform 328"/>
          <p:cNvSpPr/>
          <p:nvPr/>
        </p:nvSpPr>
        <p:spPr bwMode="auto">
          <a:xfrm>
            <a:off x="4086225" y="3275965"/>
            <a:ext cx="99060" cy="56515"/>
          </a:xfrm>
          <a:custGeom>
            <a:avLst/>
            <a:gdLst>
              <a:gd name="T0" fmla="*/ 0 w 121"/>
              <a:gd name="T1" fmla="*/ 1 h 75"/>
              <a:gd name="T2" fmla="*/ 0 w 121"/>
              <a:gd name="T3" fmla="*/ 2 h 75"/>
              <a:gd name="T4" fmla="*/ 3 w 121"/>
              <a:gd name="T5" fmla="*/ 1 h 75"/>
              <a:gd name="T6" fmla="*/ 3 w 121"/>
              <a:gd name="T7" fmla="*/ 1 h 75"/>
              <a:gd name="T8" fmla="*/ 1 w 121"/>
              <a:gd name="T9" fmla="*/ 0 h 75"/>
              <a:gd name="T10" fmla="*/ 0 w 121"/>
              <a:gd name="T11" fmla="*/ 1 h 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1"/>
              <a:gd name="T19" fmla="*/ 0 h 75"/>
              <a:gd name="T20" fmla="*/ 121 w 121"/>
              <a:gd name="T21" fmla="*/ 75 h 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1" h="75">
                <a:moveTo>
                  <a:pt x="0" y="46"/>
                </a:moveTo>
                <a:lnTo>
                  <a:pt x="16" y="75"/>
                </a:lnTo>
                <a:lnTo>
                  <a:pt x="121" y="63"/>
                </a:lnTo>
                <a:lnTo>
                  <a:pt x="112" y="22"/>
                </a:lnTo>
                <a:lnTo>
                  <a:pt x="40" y="0"/>
                </a:lnTo>
                <a:lnTo>
                  <a:pt x="0" y="4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Freeform 329"/>
          <p:cNvSpPr/>
          <p:nvPr/>
        </p:nvSpPr>
        <p:spPr bwMode="auto">
          <a:xfrm>
            <a:off x="4838700" y="4053205"/>
            <a:ext cx="34925" cy="34290"/>
          </a:xfrm>
          <a:custGeom>
            <a:avLst/>
            <a:gdLst>
              <a:gd name="T0" fmla="*/ 0 w 47"/>
              <a:gd name="T1" fmla="*/ 1 h 46"/>
              <a:gd name="T2" fmla="*/ 1 w 47"/>
              <a:gd name="T3" fmla="*/ 1 h 46"/>
              <a:gd name="T4" fmla="*/ 1 w 47"/>
              <a:gd name="T5" fmla="*/ 0 h 46"/>
              <a:gd name="T6" fmla="*/ 0 w 47"/>
              <a:gd name="T7" fmla="*/ 1 h 46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46"/>
              <a:gd name="T14" fmla="*/ 47 w 47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46">
                <a:moveTo>
                  <a:pt x="0" y="21"/>
                </a:moveTo>
                <a:lnTo>
                  <a:pt x="22" y="46"/>
                </a:lnTo>
                <a:lnTo>
                  <a:pt x="47" y="0"/>
                </a:lnTo>
                <a:lnTo>
                  <a:pt x="0" y="2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Freeform 330"/>
          <p:cNvSpPr/>
          <p:nvPr/>
        </p:nvSpPr>
        <p:spPr bwMode="auto">
          <a:xfrm>
            <a:off x="2112645" y="2681605"/>
            <a:ext cx="183515" cy="116205"/>
          </a:xfrm>
          <a:custGeom>
            <a:avLst/>
            <a:gdLst>
              <a:gd name="T0" fmla="*/ 0 w 237"/>
              <a:gd name="T1" fmla="*/ 3 h 156"/>
              <a:gd name="T2" fmla="*/ 0 w 237"/>
              <a:gd name="T3" fmla="*/ 0 h 156"/>
              <a:gd name="T4" fmla="*/ 5 w 237"/>
              <a:gd name="T5" fmla="*/ 1 h 156"/>
              <a:gd name="T6" fmla="*/ 5 w 237"/>
              <a:gd name="T7" fmla="*/ 2 h 156"/>
              <a:gd name="T8" fmla="*/ 5 w 237"/>
              <a:gd name="T9" fmla="*/ 3 h 156"/>
              <a:gd name="T10" fmla="*/ 3 w 237"/>
              <a:gd name="T11" fmla="*/ 3 h 156"/>
              <a:gd name="T12" fmla="*/ 3 w 237"/>
              <a:gd name="T13" fmla="*/ 4 h 156"/>
              <a:gd name="T14" fmla="*/ 1 w 237"/>
              <a:gd name="T15" fmla="*/ 4 h 156"/>
              <a:gd name="T16" fmla="*/ 0 w 237"/>
              <a:gd name="T17" fmla="*/ 3 h 1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7"/>
              <a:gd name="T28" fmla="*/ 0 h 156"/>
              <a:gd name="T29" fmla="*/ 237 w 237"/>
              <a:gd name="T30" fmla="*/ 156 h 1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7" h="156">
                <a:moveTo>
                  <a:pt x="0" y="107"/>
                </a:moveTo>
                <a:lnTo>
                  <a:pt x="13" y="0"/>
                </a:lnTo>
                <a:lnTo>
                  <a:pt x="237" y="24"/>
                </a:lnTo>
                <a:lnTo>
                  <a:pt x="197" y="91"/>
                </a:lnTo>
                <a:lnTo>
                  <a:pt x="213" y="126"/>
                </a:lnTo>
                <a:lnTo>
                  <a:pt x="154" y="130"/>
                </a:lnTo>
                <a:lnTo>
                  <a:pt x="119" y="156"/>
                </a:lnTo>
                <a:lnTo>
                  <a:pt x="24" y="153"/>
                </a:lnTo>
                <a:lnTo>
                  <a:pt x="0" y="10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Freeform 331"/>
          <p:cNvSpPr/>
          <p:nvPr/>
        </p:nvSpPr>
        <p:spPr bwMode="auto">
          <a:xfrm>
            <a:off x="4187190" y="3283585"/>
            <a:ext cx="271145" cy="603885"/>
          </a:xfrm>
          <a:custGeom>
            <a:avLst/>
            <a:gdLst>
              <a:gd name="T0" fmla="*/ 0 w 345"/>
              <a:gd name="T1" fmla="*/ 8 h 822"/>
              <a:gd name="T2" fmla="*/ 0 w 345"/>
              <a:gd name="T3" fmla="*/ 7 h 822"/>
              <a:gd name="T4" fmla="*/ 3 w 345"/>
              <a:gd name="T5" fmla="*/ 2 h 822"/>
              <a:gd name="T6" fmla="*/ 4 w 345"/>
              <a:gd name="T7" fmla="*/ 1 h 822"/>
              <a:gd name="T8" fmla="*/ 5 w 345"/>
              <a:gd name="T9" fmla="*/ 0 h 822"/>
              <a:gd name="T10" fmla="*/ 6 w 345"/>
              <a:gd name="T11" fmla="*/ 1 h 822"/>
              <a:gd name="T12" fmla="*/ 6 w 345"/>
              <a:gd name="T13" fmla="*/ 2 h 822"/>
              <a:gd name="T14" fmla="*/ 5 w 345"/>
              <a:gd name="T15" fmla="*/ 5 h 822"/>
              <a:gd name="T16" fmla="*/ 6 w 345"/>
              <a:gd name="T17" fmla="*/ 4 h 822"/>
              <a:gd name="T18" fmla="*/ 6 w 345"/>
              <a:gd name="T19" fmla="*/ 6 h 822"/>
              <a:gd name="T20" fmla="*/ 8 w 345"/>
              <a:gd name="T21" fmla="*/ 7 h 822"/>
              <a:gd name="T22" fmla="*/ 7 w 345"/>
              <a:gd name="T23" fmla="*/ 8 h 822"/>
              <a:gd name="T24" fmla="*/ 5 w 345"/>
              <a:gd name="T25" fmla="*/ 9 h 822"/>
              <a:gd name="T26" fmla="*/ 5 w 345"/>
              <a:gd name="T27" fmla="*/ 11 h 822"/>
              <a:gd name="T28" fmla="*/ 6 w 345"/>
              <a:gd name="T29" fmla="*/ 13 h 822"/>
              <a:gd name="T30" fmla="*/ 5 w 345"/>
              <a:gd name="T31" fmla="*/ 14 h 822"/>
              <a:gd name="T32" fmla="*/ 7 w 345"/>
              <a:gd name="T33" fmla="*/ 17 h 822"/>
              <a:gd name="T34" fmla="*/ 6 w 345"/>
              <a:gd name="T35" fmla="*/ 19 h 822"/>
              <a:gd name="T36" fmla="*/ 5 w 345"/>
              <a:gd name="T37" fmla="*/ 13 h 822"/>
              <a:gd name="T38" fmla="*/ 4 w 345"/>
              <a:gd name="T39" fmla="*/ 11 h 822"/>
              <a:gd name="T40" fmla="*/ 3 w 345"/>
              <a:gd name="T41" fmla="*/ 13 h 822"/>
              <a:gd name="T42" fmla="*/ 2 w 345"/>
              <a:gd name="T43" fmla="*/ 13 h 822"/>
              <a:gd name="T44" fmla="*/ 2 w 345"/>
              <a:gd name="T45" fmla="*/ 11 h 822"/>
              <a:gd name="T46" fmla="*/ 0 w 345"/>
              <a:gd name="T47" fmla="*/ 8 h 82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45"/>
              <a:gd name="T73" fmla="*/ 0 h 822"/>
              <a:gd name="T74" fmla="*/ 345 w 345"/>
              <a:gd name="T75" fmla="*/ 822 h 82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45" h="822">
                <a:moveTo>
                  <a:pt x="0" y="337"/>
                </a:moveTo>
                <a:lnTo>
                  <a:pt x="14" y="289"/>
                </a:lnTo>
                <a:lnTo>
                  <a:pt x="114" y="76"/>
                </a:lnTo>
                <a:lnTo>
                  <a:pt x="181" y="48"/>
                </a:lnTo>
                <a:lnTo>
                  <a:pt x="196" y="0"/>
                </a:lnTo>
                <a:lnTo>
                  <a:pt x="247" y="27"/>
                </a:lnTo>
                <a:lnTo>
                  <a:pt x="247" y="71"/>
                </a:lnTo>
                <a:lnTo>
                  <a:pt x="204" y="201"/>
                </a:lnTo>
                <a:lnTo>
                  <a:pt x="249" y="190"/>
                </a:lnTo>
                <a:lnTo>
                  <a:pt x="273" y="278"/>
                </a:lnTo>
                <a:lnTo>
                  <a:pt x="345" y="302"/>
                </a:lnTo>
                <a:lnTo>
                  <a:pt x="309" y="345"/>
                </a:lnTo>
                <a:lnTo>
                  <a:pt x="226" y="401"/>
                </a:lnTo>
                <a:lnTo>
                  <a:pt x="204" y="454"/>
                </a:lnTo>
                <a:lnTo>
                  <a:pt x="249" y="552"/>
                </a:lnTo>
                <a:lnTo>
                  <a:pt x="233" y="612"/>
                </a:lnTo>
                <a:lnTo>
                  <a:pt x="287" y="742"/>
                </a:lnTo>
                <a:lnTo>
                  <a:pt x="247" y="822"/>
                </a:lnTo>
                <a:lnTo>
                  <a:pt x="207" y="540"/>
                </a:lnTo>
                <a:lnTo>
                  <a:pt x="173" y="497"/>
                </a:lnTo>
                <a:lnTo>
                  <a:pt x="118" y="571"/>
                </a:lnTo>
                <a:lnTo>
                  <a:pt x="78" y="556"/>
                </a:lnTo>
                <a:lnTo>
                  <a:pt x="86" y="455"/>
                </a:lnTo>
                <a:lnTo>
                  <a:pt x="0" y="33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Freeform 332"/>
          <p:cNvSpPr/>
          <p:nvPr/>
        </p:nvSpPr>
        <p:spPr bwMode="auto">
          <a:xfrm>
            <a:off x="4496435" y="3738245"/>
            <a:ext cx="147320" cy="139065"/>
          </a:xfrm>
          <a:custGeom>
            <a:avLst/>
            <a:gdLst>
              <a:gd name="T0" fmla="*/ 0 w 190"/>
              <a:gd name="T1" fmla="*/ 1 h 190"/>
              <a:gd name="T2" fmla="*/ 0 w 190"/>
              <a:gd name="T3" fmla="*/ 3 h 190"/>
              <a:gd name="T4" fmla="*/ 1 w 190"/>
              <a:gd name="T5" fmla="*/ 4 h 190"/>
              <a:gd name="T6" fmla="*/ 2 w 190"/>
              <a:gd name="T7" fmla="*/ 4 h 190"/>
              <a:gd name="T8" fmla="*/ 4 w 190"/>
              <a:gd name="T9" fmla="*/ 2 h 190"/>
              <a:gd name="T10" fmla="*/ 4 w 190"/>
              <a:gd name="T11" fmla="*/ 0 h 190"/>
              <a:gd name="T12" fmla="*/ 2 w 190"/>
              <a:gd name="T13" fmla="*/ 0 h 190"/>
              <a:gd name="T14" fmla="*/ 1 w 190"/>
              <a:gd name="T15" fmla="*/ 0 h 190"/>
              <a:gd name="T16" fmla="*/ 0 w 190"/>
              <a:gd name="T17" fmla="*/ 1 h 1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0"/>
              <a:gd name="T28" fmla="*/ 0 h 190"/>
              <a:gd name="T29" fmla="*/ 190 w 190"/>
              <a:gd name="T30" fmla="*/ 190 h 1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0" h="190">
                <a:moveTo>
                  <a:pt x="0" y="37"/>
                </a:moveTo>
                <a:lnTo>
                  <a:pt x="12" y="132"/>
                </a:lnTo>
                <a:lnTo>
                  <a:pt x="39" y="182"/>
                </a:lnTo>
                <a:lnTo>
                  <a:pt x="73" y="190"/>
                </a:lnTo>
                <a:lnTo>
                  <a:pt x="190" y="102"/>
                </a:lnTo>
                <a:lnTo>
                  <a:pt x="187" y="0"/>
                </a:lnTo>
                <a:lnTo>
                  <a:pt x="101" y="16"/>
                </a:lnTo>
                <a:lnTo>
                  <a:pt x="25" y="13"/>
                </a:lnTo>
                <a:lnTo>
                  <a:pt x="0" y="3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Freeform 333"/>
          <p:cNvSpPr/>
          <p:nvPr/>
        </p:nvSpPr>
        <p:spPr bwMode="auto">
          <a:xfrm>
            <a:off x="3821430" y="3898900"/>
            <a:ext cx="54610" cy="123825"/>
          </a:xfrm>
          <a:custGeom>
            <a:avLst/>
            <a:gdLst>
              <a:gd name="T0" fmla="*/ 0 w 72"/>
              <a:gd name="T1" fmla="*/ 0 h 166"/>
              <a:gd name="T2" fmla="*/ 0 w 72"/>
              <a:gd name="T3" fmla="*/ 4 h 166"/>
              <a:gd name="T4" fmla="*/ 2 w 72"/>
              <a:gd name="T5" fmla="*/ 3 h 166"/>
              <a:gd name="T6" fmla="*/ 1 w 72"/>
              <a:gd name="T7" fmla="*/ 1 h 166"/>
              <a:gd name="T8" fmla="*/ 0 w 72"/>
              <a:gd name="T9" fmla="*/ 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166"/>
              <a:gd name="T17" fmla="*/ 72 w 72"/>
              <a:gd name="T18" fmla="*/ 166 h 1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166">
                <a:moveTo>
                  <a:pt x="0" y="0"/>
                </a:moveTo>
                <a:lnTo>
                  <a:pt x="13" y="166"/>
                </a:lnTo>
                <a:lnTo>
                  <a:pt x="72" y="138"/>
                </a:lnTo>
                <a:lnTo>
                  <a:pt x="45" y="4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Freeform 334"/>
          <p:cNvSpPr/>
          <p:nvPr/>
        </p:nvSpPr>
        <p:spPr bwMode="auto">
          <a:xfrm>
            <a:off x="3635375" y="2297430"/>
            <a:ext cx="1824355" cy="1255395"/>
          </a:xfrm>
          <a:custGeom>
            <a:avLst/>
            <a:gdLst>
              <a:gd name="T0" fmla="*/ 0 w 2339"/>
              <a:gd name="T1" fmla="*/ 17 h 1707"/>
              <a:gd name="T2" fmla="*/ 6 w 2339"/>
              <a:gd name="T3" fmla="*/ 15 h 1707"/>
              <a:gd name="T4" fmla="*/ 5 w 2339"/>
              <a:gd name="T5" fmla="*/ 11 h 1707"/>
              <a:gd name="T6" fmla="*/ 8 w 2339"/>
              <a:gd name="T7" fmla="*/ 8 h 1707"/>
              <a:gd name="T8" fmla="*/ 11 w 2339"/>
              <a:gd name="T9" fmla="*/ 7 h 1707"/>
              <a:gd name="T10" fmla="*/ 13 w 2339"/>
              <a:gd name="T11" fmla="*/ 7 h 1707"/>
              <a:gd name="T12" fmla="*/ 15 w 2339"/>
              <a:gd name="T13" fmla="*/ 11 h 1707"/>
              <a:gd name="T14" fmla="*/ 21 w 2339"/>
              <a:gd name="T15" fmla="*/ 14 h 1707"/>
              <a:gd name="T16" fmla="*/ 28 w 2339"/>
              <a:gd name="T17" fmla="*/ 15 h 1707"/>
              <a:gd name="T18" fmla="*/ 34 w 2339"/>
              <a:gd name="T19" fmla="*/ 13 h 1707"/>
              <a:gd name="T20" fmla="*/ 35 w 2339"/>
              <a:gd name="T21" fmla="*/ 11 h 1707"/>
              <a:gd name="T22" fmla="*/ 40 w 2339"/>
              <a:gd name="T23" fmla="*/ 9 h 1707"/>
              <a:gd name="T24" fmla="*/ 37 w 2339"/>
              <a:gd name="T25" fmla="*/ 8 h 1707"/>
              <a:gd name="T26" fmla="*/ 38 w 2339"/>
              <a:gd name="T27" fmla="*/ 5 h 1707"/>
              <a:gd name="T28" fmla="*/ 40 w 2339"/>
              <a:gd name="T29" fmla="*/ 5 h 1707"/>
              <a:gd name="T30" fmla="*/ 41 w 2339"/>
              <a:gd name="T31" fmla="*/ 1 h 1707"/>
              <a:gd name="T32" fmla="*/ 46 w 2339"/>
              <a:gd name="T33" fmla="*/ 1 h 1707"/>
              <a:gd name="T34" fmla="*/ 50 w 2339"/>
              <a:gd name="T35" fmla="*/ 6 h 1707"/>
              <a:gd name="T36" fmla="*/ 54 w 2339"/>
              <a:gd name="T37" fmla="*/ 7 h 1707"/>
              <a:gd name="T38" fmla="*/ 51 w 2339"/>
              <a:gd name="T39" fmla="*/ 12 h 1707"/>
              <a:gd name="T40" fmla="*/ 50 w 2339"/>
              <a:gd name="T41" fmla="*/ 14 h 1707"/>
              <a:gd name="T42" fmla="*/ 48 w 2339"/>
              <a:gd name="T43" fmla="*/ 15 h 1707"/>
              <a:gd name="T44" fmla="*/ 47 w 2339"/>
              <a:gd name="T45" fmla="*/ 15 h 1707"/>
              <a:gd name="T46" fmla="*/ 42 w 2339"/>
              <a:gd name="T47" fmla="*/ 19 h 1707"/>
              <a:gd name="T48" fmla="*/ 42 w 2339"/>
              <a:gd name="T49" fmla="*/ 16 h 1707"/>
              <a:gd name="T50" fmla="*/ 39 w 2339"/>
              <a:gd name="T51" fmla="*/ 19 h 1707"/>
              <a:gd name="T52" fmla="*/ 42 w 2339"/>
              <a:gd name="T53" fmla="*/ 20 h 1707"/>
              <a:gd name="T54" fmla="*/ 41 w 2339"/>
              <a:gd name="T55" fmla="*/ 22 h 1707"/>
              <a:gd name="T56" fmla="*/ 43 w 2339"/>
              <a:gd name="T57" fmla="*/ 27 h 1707"/>
              <a:gd name="T58" fmla="*/ 43 w 2339"/>
              <a:gd name="T59" fmla="*/ 28 h 1707"/>
              <a:gd name="T60" fmla="*/ 43 w 2339"/>
              <a:gd name="T61" fmla="*/ 29 h 1707"/>
              <a:gd name="T62" fmla="*/ 38 w 2339"/>
              <a:gd name="T63" fmla="*/ 36 h 1707"/>
              <a:gd name="T64" fmla="*/ 36 w 2339"/>
              <a:gd name="T65" fmla="*/ 37 h 1707"/>
              <a:gd name="T66" fmla="*/ 35 w 2339"/>
              <a:gd name="T67" fmla="*/ 38 h 1707"/>
              <a:gd name="T68" fmla="*/ 32 w 2339"/>
              <a:gd name="T69" fmla="*/ 39 h 1707"/>
              <a:gd name="T70" fmla="*/ 30 w 2339"/>
              <a:gd name="T71" fmla="*/ 38 h 1707"/>
              <a:gd name="T72" fmla="*/ 25 w 2339"/>
              <a:gd name="T73" fmla="*/ 37 h 1707"/>
              <a:gd name="T74" fmla="*/ 25 w 2339"/>
              <a:gd name="T75" fmla="*/ 38 h 1707"/>
              <a:gd name="T76" fmla="*/ 23 w 2339"/>
              <a:gd name="T77" fmla="*/ 37 h 1707"/>
              <a:gd name="T78" fmla="*/ 21 w 2339"/>
              <a:gd name="T79" fmla="*/ 36 h 1707"/>
              <a:gd name="T80" fmla="*/ 22 w 2339"/>
              <a:gd name="T81" fmla="*/ 32 h 1707"/>
              <a:gd name="T82" fmla="*/ 20 w 2339"/>
              <a:gd name="T83" fmla="*/ 30 h 1707"/>
              <a:gd name="T84" fmla="*/ 16 w 2339"/>
              <a:gd name="T85" fmla="*/ 31 h 1707"/>
              <a:gd name="T86" fmla="*/ 13 w 2339"/>
              <a:gd name="T87" fmla="*/ 32 h 1707"/>
              <a:gd name="T88" fmla="*/ 13 w 2339"/>
              <a:gd name="T89" fmla="*/ 31 h 1707"/>
              <a:gd name="T90" fmla="*/ 9 w 2339"/>
              <a:gd name="T91" fmla="*/ 30 h 1707"/>
              <a:gd name="T92" fmla="*/ 5 w 2339"/>
              <a:gd name="T93" fmla="*/ 28 h 1707"/>
              <a:gd name="T94" fmla="*/ 5 w 2339"/>
              <a:gd name="T95" fmla="*/ 26 h 1707"/>
              <a:gd name="T96" fmla="*/ 6 w 2339"/>
              <a:gd name="T97" fmla="*/ 23 h 1707"/>
              <a:gd name="T98" fmla="*/ 3 w 2339"/>
              <a:gd name="T99" fmla="*/ 23 h 1707"/>
              <a:gd name="T100" fmla="*/ 1 w 2339"/>
              <a:gd name="T101" fmla="*/ 20 h 1707"/>
              <a:gd name="T102" fmla="*/ 0 w 2339"/>
              <a:gd name="T103" fmla="*/ 19 h 170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339"/>
              <a:gd name="T157" fmla="*/ 0 h 1707"/>
              <a:gd name="T158" fmla="*/ 2339 w 2339"/>
              <a:gd name="T159" fmla="*/ 1707 h 170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339" h="1707">
                <a:moveTo>
                  <a:pt x="0" y="812"/>
                </a:moveTo>
                <a:lnTo>
                  <a:pt x="15" y="747"/>
                </a:lnTo>
                <a:lnTo>
                  <a:pt x="98" y="730"/>
                </a:lnTo>
                <a:lnTo>
                  <a:pt x="245" y="642"/>
                </a:lnTo>
                <a:lnTo>
                  <a:pt x="267" y="572"/>
                </a:lnTo>
                <a:lnTo>
                  <a:pt x="238" y="491"/>
                </a:lnTo>
                <a:lnTo>
                  <a:pt x="331" y="469"/>
                </a:lnTo>
                <a:lnTo>
                  <a:pt x="357" y="362"/>
                </a:lnTo>
                <a:lnTo>
                  <a:pt x="454" y="368"/>
                </a:lnTo>
                <a:lnTo>
                  <a:pt x="465" y="299"/>
                </a:lnTo>
                <a:lnTo>
                  <a:pt x="539" y="264"/>
                </a:lnTo>
                <a:lnTo>
                  <a:pt x="578" y="322"/>
                </a:lnTo>
                <a:lnTo>
                  <a:pt x="633" y="345"/>
                </a:lnTo>
                <a:lnTo>
                  <a:pt x="652" y="469"/>
                </a:lnTo>
                <a:lnTo>
                  <a:pt x="821" y="519"/>
                </a:lnTo>
                <a:lnTo>
                  <a:pt x="892" y="606"/>
                </a:lnTo>
                <a:lnTo>
                  <a:pt x="1033" y="602"/>
                </a:lnTo>
                <a:lnTo>
                  <a:pt x="1190" y="667"/>
                </a:lnTo>
                <a:lnTo>
                  <a:pt x="1395" y="606"/>
                </a:lnTo>
                <a:lnTo>
                  <a:pt x="1459" y="557"/>
                </a:lnTo>
                <a:lnTo>
                  <a:pt x="1459" y="488"/>
                </a:lnTo>
                <a:lnTo>
                  <a:pt x="1518" y="496"/>
                </a:lnTo>
                <a:lnTo>
                  <a:pt x="1649" y="398"/>
                </a:lnTo>
                <a:lnTo>
                  <a:pt x="1748" y="392"/>
                </a:lnTo>
                <a:lnTo>
                  <a:pt x="1701" y="318"/>
                </a:lnTo>
                <a:lnTo>
                  <a:pt x="1604" y="337"/>
                </a:lnTo>
                <a:lnTo>
                  <a:pt x="1603" y="254"/>
                </a:lnTo>
                <a:lnTo>
                  <a:pt x="1627" y="207"/>
                </a:lnTo>
                <a:lnTo>
                  <a:pt x="1684" y="234"/>
                </a:lnTo>
                <a:lnTo>
                  <a:pt x="1738" y="204"/>
                </a:lnTo>
                <a:lnTo>
                  <a:pt x="1795" y="92"/>
                </a:lnTo>
                <a:lnTo>
                  <a:pt x="1770" y="51"/>
                </a:lnTo>
                <a:lnTo>
                  <a:pt x="1908" y="0"/>
                </a:lnTo>
                <a:lnTo>
                  <a:pt x="1986" y="35"/>
                </a:lnTo>
                <a:lnTo>
                  <a:pt x="2056" y="224"/>
                </a:lnTo>
                <a:lnTo>
                  <a:pt x="2173" y="266"/>
                </a:lnTo>
                <a:lnTo>
                  <a:pt x="2193" y="335"/>
                </a:lnTo>
                <a:lnTo>
                  <a:pt x="2339" y="291"/>
                </a:lnTo>
                <a:lnTo>
                  <a:pt x="2270" y="475"/>
                </a:lnTo>
                <a:lnTo>
                  <a:pt x="2185" y="503"/>
                </a:lnTo>
                <a:lnTo>
                  <a:pt x="2198" y="572"/>
                </a:lnTo>
                <a:lnTo>
                  <a:pt x="2173" y="615"/>
                </a:lnTo>
                <a:lnTo>
                  <a:pt x="2159" y="602"/>
                </a:lnTo>
                <a:lnTo>
                  <a:pt x="2083" y="652"/>
                </a:lnTo>
                <a:lnTo>
                  <a:pt x="2083" y="679"/>
                </a:lnTo>
                <a:lnTo>
                  <a:pt x="2030" y="670"/>
                </a:lnTo>
                <a:lnTo>
                  <a:pt x="1936" y="753"/>
                </a:lnTo>
                <a:lnTo>
                  <a:pt x="1819" y="820"/>
                </a:lnTo>
                <a:lnTo>
                  <a:pt x="1857" y="730"/>
                </a:lnTo>
                <a:lnTo>
                  <a:pt x="1838" y="701"/>
                </a:lnTo>
                <a:lnTo>
                  <a:pt x="1684" y="801"/>
                </a:lnTo>
                <a:lnTo>
                  <a:pt x="1681" y="829"/>
                </a:lnTo>
                <a:lnTo>
                  <a:pt x="1732" y="894"/>
                </a:lnTo>
                <a:lnTo>
                  <a:pt x="1800" y="866"/>
                </a:lnTo>
                <a:lnTo>
                  <a:pt x="1869" y="890"/>
                </a:lnTo>
                <a:lnTo>
                  <a:pt x="1777" y="941"/>
                </a:lnTo>
                <a:lnTo>
                  <a:pt x="1739" y="1013"/>
                </a:lnTo>
                <a:lnTo>
                  <a:pt x="1841" y="1167"/>
                </a:lnTo>
                <a:lnTo>
                  <a:pt x="1773" y="1154"/>
                </a:lnTo>
                <a:lnTo>
                  <a:pt x="1841" y="1208"/>
                </a:lnTo>
                <a:lnTo>
                  <a:pt x="1776" y="1240"/>
                </a:lnTo>
                <a:lnTo>
                  <a:pt x="1846" y="1255"/>
                </a:lnTo>
                <a:lnTo>
                  <a:pt x="1716" y="1504"/>
                </a:lnTo>
                <a:lnTo>
                  <a:pt x="1630" y="1579"/>
                </a:lnTo>
                <a:lnTo>
                  <a:pt x="1546" y="1602"/>
                </a:lnTo>
                <a:lnTo>
                  <a:pt x="1540" y="1603"/>
                </a:lnTo>
                <a:lnTo>
                  <a:pt x="1518" y="1589"/>
                </a:lnTo>
                <a:lnTo>
                  <a:pt x="1498" y="1629"/>
                </a:lnTo>
                <a:lnTo>
                  <a:pt x="1399" y="1654"/>
                </a:lnTo>
                <a:lnTo>
                  <a:pt x="1390" y="1707"/>
                </a:lnTo>
                <a:lnTo>
                  <a:pt x="1373" y="1643"/>
                </a:lnTo>
                <a:lnTo>
                  <a:pt x="1306" y="1648"/>
                </a:lnTo>
                <a:lnTo>
                  <a:pt x="1204" y="1572"/>
                </a:lnTo>
                <a:lnTo>
                  <a:pt x="1089" y="1606"/>
                </a:lnTo>
                <a:lnTo>
                  <a:pt x="1066" y="1607"/>
                </a:lnTo>
                <a:lnTo>
                  <a:pt x="1068" y="1654"/>
                </a:lnTo>
                <a:lnTo>
                  <a:pt x="1052" y="1642"/>
                </a:lnTo>
                <a:lnTo>
                  <a:pt x="980" y="1618"/>
                </a:lnTo>
                <a:lnTo>
                  <a:pt x="956" y="1530"/>
                </a:lnTo>
                <a:lnTo>
                  <a:pt x="911" y="1541"/>
                </a:lnTo>
                <a:lnTo>
                  <a:pt x="954" y="1411"/>
                </a:lnTo>
                <a:lnTo>
                  <a:pt x="954" y="1367"/>
                </a:lnTo>
                <a:lnTo>
                  <a:pt x="903" y="1340"/>
                </a:lnTo>
                <a:lnTo>
                  <a:pt x="864" y="1322"/>
                </a:lnTo>
                <a:lnTo>
                  <a:pt x="852" y="1273"/>
                </a:lnTo>
                <a:lnTo>
                  <a:pt x="691" y="1354"/>
                </a:lnTo>
                <a:lnTo>
                  <a:pt x="619" y="1332"/>
                </a:lnTo>
                <a:lnTo>
                  <a:pt x="579" y="1378"/>
                </a:lnTo>
                <a:lnTo>
                  <a:pt x="574" y="1345"/>
                </a:lnTo>
                <a:lnTo>
                  <a:pt x="549" y="1353"/>
                </a:lnTo>
                <a:lnTo>
                  <a:pt x="467" y="1353"/>
                </a:lnTo>
                <a:lnTo>
                  <a:pt x="402" y="1282"/>
                </a:lnTo>
                <a:lnTo>
                  <a:pt x="283" y="1236"/>
                </a:lnTo>
                <a:lnTo>
                  <a:pt x="201" y="1205"/>
                </a:lnTo>
                <a:lnTo>
                  <a:pt x="184" y="1128"/>
                </a:lnTo>
                <a:lnTo>
                  <a:pt x="223" y="1119"/>
                </a:lnTo>
                <a:lnTo>
                  <a:pt x="199" y="1056"/>
                </a:lnTo>
                <a:lnTo>
                  <a:pt x="252" y="983"/>
                </a:lnTo>
                <a:lnTo>
                  <a:pt x="212" y="958"/>
                </a:lnTo>
                <a:lnTo>
                  <a:pt x="150" y="985"/>
                </a:lnTo>
                <a:lnTo>
                  <a:pt x="38" y="901"/>
                </a:lnTo>
                <a:lnTo>
                  <a:pt x="42" y="890"/>
                </a:lnTo>
                <a:lnTo>
                  <a:pt x="42" y="830"/>
                </a:lnTo>
                <a:lnTo>
                  <a:pt x="0" y="81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Freeform 335"/>
          <p:cNvSpPr/>
          <p:nvPr/>
        </p:nvSpPr>
        <p:spPr bwMode="auto">
          <a:xfrm>
            <a:off x="4681855" y="3562985"/>
            <a:ext cx="66040" cy="56515"/>
          </a:xfrm>
          <a:custGeom>
            <a:avLst/>
            <a:gdLst>
              <a:gd name="T0" fmla="*/ 0 w 84"/>
              <a:gd name="T1" fmla="*/ 1 h 80"/>
              <a:gd name="T2" fmla="*/ 1 w 84"/>
              <a:gd name="T3" fmla="*/ 0 h 80"/>
              <a:gd name="T4" fmla="*/ 2 w 84"/>
              <a:gd name="T5" fmla="*/ 0 h 80"/>
              <a:gd name="T6" fmla="*/ 1 w 84"/>
              <a:gd name="T7" fmla="*/ 2 h 80"/>
              <a:gd name="T8" fmla="*/ 0 w 84"/>
              <a:gd name="T9" fmla="*/ 1 h 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"/>
              <a:gd name="T16" fmla="*/ 0 h 80"/>
              <a:gd name="T17" fmla="*/ 84 w 84"/>
              <a:gd name="T18" fmla="*/ 80 h 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" h="80">
                <a:moveTo>
                  <a:pt x="0" y="65"/>
                </a:moveTo>
                <a:lnTo>
                  <a:pt x="27" y="0"/>
                </a:lnTo>
                <a:lnTo>
                  <a:pt x="84" y="15"/>
                </a:lnTo>
                <a:lnTo>
                  <a:pt x="38" y="80"/>
                </a:lnTo>
                <a:lnTo>
                  <a:pt x="0" y="6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Freeform 336"/>
          <p:cNvSpPr/>
          <p:nvPr/>
        </p:nvSpPr>
        <p:spPr bwMode="auto">
          <a:xfrm>
            <a:off x="5019040" y="3389630"/>
            <a:ext cx="51435" cy="106045"/>
          </a:xfrm>
          <a:custGeom>
            <a:avLst/>
            <a:gdLst>
              <a:gd name="T0" fmla="*/ 0 w 67"/>
              <a:gd name="T1" fmla="*/ 1 h 144"/>
              <a:gd name="T2" fmla="*/ 1 w 67"/>
              <a:gd name="T3" fmla="*/ 3 h 144"/>
              <a:gd name="T4" fmla="*/ 1 w 67"/>
              <a:gd name="T5" fmla="*/ 0 h 144"/>
              <a:gd name="T6" fmla="*/ 1 w 67"/>
              <a:gd name="T7" fmla="*/ 0 h 144"/>
              <a:gd name="T8" fmla="*/ 0 w 67"/>
              <a:gd name="T9" fmla="*/ 1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"/>
              <a:gd name="T16" fmla="*/ 0 h 144"/>
              <a:gd name="T17" fmla="*/ 67 w 67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" h="144">
                <a:moveTo>
                  <a:pt x="0" y="60"/>
                </a:moveTo>
                <a:lnTo>
                  <a:pt x="28" y="144"/>
                </a:lnTo>
                <a:lnTo>
                  <a:pt x="67" y="0"/>
                </a:lnTo>
                <a:lnTo>
                  <a:pt x="33" y="2"/>
                </a:lnTo>
                <a:lnTo>
                  <a:pt x="0" y="6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Freeform 337"/>
          <p:cNvSpPr/>
          <p:nvPr/>
        </p:nvSpPr>
        <p:spPr bwMode="auto">
          <a:xfrm>
            <a:off x="1795780" y="2400300"/>
            <a:ext cx="317500" cy="139065"/>
          </a:xfrm>
          <a:custGeom>
            <a:avLst/>
            <a:gdLst>
              <a:gd name="T0" fmla="*/ 0 w 403"/>
              <a:gd name="T1" fmla="*/ 1 h 190"/>
              <a:gd name="T2" fmla="*/ 2 w 403"/>
              <a:gd name="T3" fmla="*/ 3 h 190"/>
              <a:gd name="T4" fmla="*/ 4 w 403"/>
              <a:gd name="T5" fmla="*/ 3 h 190"/>
              <a:gd name="T6" fmla="*/ 5 w 403"/>
              <a:gd name="T7" fmla="*/ 4 h 190"/>
              <a:gd name="T8" fmla="*/ 6 w 403"/>
              <a:gd name="T9" fmla="*/ 4 h 190"/>
              <a:gd name="T10" fmla="*/ 8 w 403"/>
              <a:gd name="T11" fmla="*/ 3 h 190"/>
              <a:gd name="T12" fmla="*/ 9 w 403"/>
              <a:gd name="T13" fmla="*/ 4 h 190"/>
              <a:gd name="T14" fmla="*/ 9 w 403"/>
              <a:gd name="T15" fmla="*/ 3 h 190"/>
              <a:gd name="T16" fmla="*/ 7 w 403"/>
              <a:gd name="T17" fmla="*/ 3 h 190"/>
              <a:gd name="T18" fmla="*/ 3 w 403"/>
              <a:gd name="T19" fmla="*/ 0 h 190"/>
              <a:gd name="T20" fmla="*/ 2 w 403"/>
              <a:gd name="T21" fmla="*/ 0 h 190"/>
              <a:gd name="T22" fmla="*/ 0 w 403"/>
              <a:gd name="T23" fmla="*/ 1 h 1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03"/>
              <a:gd name="T37" fmla="*/ 0 h 190"/>
              <a:gd name="T38" fmla="*/ 403 w 403"/>
              <a:gd name="T39" fmla="*/ 190 h 1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03" h="190">
                <a:moveTo>
                  <a:pt x="0" y="47"/>
                </a:moveTo>
                <a:lnTo>
                  <a:pt x="72" y="135"/>
                </a:lnTo>
                <a:lnTo>
                  <a:pt x="184" y="134"/>
                </a:lnTo>
                <a:lnTo>
                  <a:pt x="201" y="171"/>
                </a:lnTo>
                <a:lnTo>
                  <a:pt x="251" y="190"/>
                </a:lnTo>
                <a:lnTo>
                  <a:pt x="340" y="146"/>
                </a:lnTo>
                <a:lnTo>
                  <a:pt x="392" y="155"/>
                </a:lnTo>
                <a:lnTo>
                  <a:pt x="403" y="117"/>
                </a:lnTo>
                <a:lnTo>
                  <a:pt x="306" y="106"/>
                </a:lnTo>
                <a:lnTo>
                  <a:pt x="110" y="17"/>
                </a:lnTo>
                <a:lnTo>
                  <a:pt x="87" y="0"/>
                </a:lnTo>
                <a:lnTo>
                  <a:pt x="0" y="4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Freeform 338"/>
          <p:cNvSpPr/>
          <p:nvPr/>
        </p:nvSpPr>
        <p:spPr bwMode="auto">
          <a:xfrm>
            <a:off x="1686560" y="2106295"/>
            <a:ext cx="79375" cy="128905"/>
          </a:xfrm>
          <a:custGeom>
            <a:avLst/>
            <a:gdLst>
              <a:gd name="T0" fmla="*/ 0 w 100"/>
              <a:gd name="T1" fmla="*/ 3 h 175"/>
              <a:gd name="T2" fmla="*/ 0 w 100"/>
              <a:gd name="T3" fmla="*/ 1 h 175"/>
              <a:gd name="T4" fmla="*/ 2 w 100"/>
              <a:gd name="T5" fmla="*/ 0 h 175"/>
              <a:gd name="T6" fmla="*/ 2 w 100"/>
              <a:gd name="T7" fmla="*/ 2 h 175"/>
              <a:gd name="T8" fmla="*/ 2 w 100"/>
              <a:gd name="T9" fmla="*/ 2 h 175"/>
              <a:gd name="T10" fmla="*/ 1 w 100"/>
              <a:gd name="T11" fmla="*/ 3 h 175"/>
              <a:gd name="T12" fmla="*/ 1 w 100"/>
              <a:gd name="T13" fmla="*/ 4 h 175"/>
              <a:gd name="T14" fmla="*/ 0 w 100"/>
              <a:gd name="T15" fmla="*/ 4 h 175"/>
              <a:gd name="T16" fmla="*/ 0 w 100"/>
              <a:gd name="T17" fmla="*/ 3 h 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"/>
              <a:gd name="T28" fmla="*/ 0 h 175"/>
              <a:gd name="T29" fmla="*/ 100 w 100"/>
              <a:gd name="T30" fmla="*/ 175 h 17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0" h="175">
                <a:moveTo>
                  <a:pt x="0" y="133"/>
                </a:moveTo>
                <a:lnTo>
                  <a:pt x="6" y="47"/>
                </a:lnTo>
                <a:lnTo>
                  <a:pt x="87" y="0"/>
                </a:lnTo>
                <a:lnTo>
                  <a:pt x="72" y="69"/>
                </a:lnTo>
                <a:lnTo>
                  <a:pt x="100" y="89"/>
                </a:lnTo>
                <a:lnTo>
                  <a:pt x="48" y="127"/>
                </a:lnTo>
                <a:lnTo>
                  <a:pt x="46" y="175"/>
                </a:lnTo>
                <a:lnTo>
                  <a:pt x="16" y="175"/>
                </a:lnTo>
                <a:lnTo>
                  <a:pt x="0" y="13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Freeform 339"/>
          <p:cNvSpPr/>
          <p:nvPr/>
        </p:nvSpPr>
        <p:spPr bwMode="auto">
          <a:xfrm>
            <a:off x="1737995" y="2204720"/>
            <a:ext cx="27940" cy="15240"/>
          </a:xfrm>
          <a:custGeom>
            <a:avLst/>
            <a:gdLst>
              <a:gd name="T0" fmla="*/ 0 w 36"/>
              <a:gd name="T1" fmla="*/ 1 h 22"/>
              <a:gd name="T2" fmla="*/ 1 w 36"/>
              <a:gd name="T3" fmla="*/ 0 h 22"/>
              <a:gd name="T4" fmla="*/ 1 w 36"/>
              <a:gd name="T5" fmla="*/ 0 h 22"/>
              <a:gd name="T6" fmla="*/ 0 w 36"/>
              <a:gd name="T7" fmla="*/ 1 h 22"/>
              <a:gd name="T8" fmla="*/ 0 60000 65536"/>
              <a:gd name="T9" fmla="*/ 0 60000 65536"/>
              <a:gd name="T10" fmla="*/ 0 60000 65536"/>
              <a:gd name="T11" fmla="*/ 0 60000 65536"/>
              <a:gd name="T12" fmla="*/ 0 w 36"/>
              <a:gd name="T13" fmla="*/ 0 h 22"/>
              <a:gd name="T14" fmla="*/ 36 w 36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" h="22">
                <a:moveTo>
                  <a:pt x="0" y="22"/>
                </a:moveTo>
                <a:lnTo>
                  <a:pt x="30" y="0"/>
                </a:lnTo>
                <a:lnTo>
                  <a:pt x="36" y="14"/>
                </a:lnTo>
                <a:lnTo>
                  <a:pt x="0" y="2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Freeform 340"/>
          <p:cNvSpPr/>
          <p:nvPr/>
        </p:nvSpPr>
        <p:spPr bwMode="auto">
          <a:xfrm>
            <a:off x="1776095" y="2175510"/>
            <a:ext cx="46355" cy="54610"/>
          </a:xfrm>
          <a:custGeom>
            <a:avLst/>
            <a:gdLst>
              <a:gd name="T0" fmla="*/ 0 w 61"/>
              <a:gd name="T1" fmla="*/ 1 h 74"/>
              <a:gd name="T2" fmla="*/ 1 w 61"/>
              <a:gd name="T3" fmla="*/ 2 h 74"/>
              <a:gd name="T4" fmla="*/ 1 w 61"/>
              <a:gd name="T5" fmla="*/ 1 h 74"/>
              <a:gd name="T6" fmla="*/ 1 w 61"/>
              <a:gd name="T7" fmla="*/ 0 h 74"/>
              <a:gd name="T8" fmla="*/ 0 w 61"/>
              <a:gd name="T9" fmla="*/ 1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74"/>
              <a:gd name="T17" fmla="*/ 61 w 61"/>
              <a:gd name="T18" fmla="*/ 74 h 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74">
                <a:moveTo>
                  <a:pt x="0" y="39"/>
                </a:moveTo>
                <a:lnTo>
                  <a:pt x="48" y="74"/>
                </a:lnTo>
                <a:lnTo>
                  <a:pt x="61" y="38"/>
                </a:lnTo>
                <a:lnTo>
                  <a:pt x="52" y="0"/>
                </a:lnTo>
                <a:lnTo>
                  <a:pt x="0" y="3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Freeform 341"/>
          <p:cNvSpPr/>
          <p:nvPr/>
        </p:nvSpPr>
        <p:spPr bwMode="auto">
          <a:xfrm>
            <a:off x="2055495" y="1468755"/>
            <a:ext cx="325755" cy="534670"/>
          </a:xfrm>
          <a:custGeom>
            <a:avLst/>
            <a:gdLst>
              <a:gd name="T0" fmla="*/ 0 w 416"/>
              <a:gd name="T1" fmla="*/ 2 h 726"/>
              <a:gd name="T2" fmla="*/ 1 w 416"/>
              <a:gd name="T3" fmla="*/ 1 h 726"/>
              <a:gd name="T4" fmla="*/ 2 w 416"/>
              <a:gd name="T5" fmla="*/ 2 h 726"/>
              <a:gd name="T6" fmla="*/ 3 w 416"/>
              <a:gd name="T7" fmla="*/ 3 h 726"/>
              <a:gd name="T8" fmla="*/ 5 w 416"/>
              <a:gd name="T9" fmla="*/ 2 h 726"/>
              <a:gd name="T10" fmla="*/ 5 w 416"/>
              <a:gd name="T11" fmla="*/ 0 h 726"/>
              <a:gd name="T12" fmla="*/ 7 w 416"/>
              <a:gd name="T13" fmla="*/ 0 h 726"/>
              <a:gd name="T14" fmla="*/ 8 w 416"/>
              <a:gd name="T15" fmla="*/ 1 h 726"/>
              <a:gd name="T16" fmla="*/ 7 w 416"/>
              <a:gd name="T17" fmla="*/ 2 h 726"/>
              <a:gd name="T18" fmla="*/ 7 w 416"/>
              <a:gd name="T19" fmla="*/ 3 h 726"/>
              <a:gd name="T20" fmla="*/ 9 w 416"/>
              <a:gd name="T21" fmla="*/ 4 h 726"/>
              <a:gd name="T22" fmla="*/ 8 w 416"/>
              <a:gd name="T23" fmla="*/ 5 h 726"/>
              <a:gd name="T24" fmla="*/ 9 w 416"/>
              <a:gd name="T25" fmla="*/ 7 h 726"/>
              <a:gd name="T26" fmla="*/ 8 w 416"/>
              <a:gd name="T27" fmla="*/ 9 h 726"/>
              <a:gd name="T28" fmla="*/ 10 w 416"/>
              <a:gd name="T29" fmla="*/ 13 h 726"/>
              <a:gd name="T30" fmla="*/ 6 w 416"/>
              <a:gd name="T31" fmla="*/ 16 h 726"/>
              <a:gd name="T32" fmla="*/ 2 w 416"/>
              <a:gd name="T33" fmla="*/ 17 h 726"/>
              <a:gd name="T34" fmla="*/ 2 w 416"/>
              <a:gd name="T35" fmla="*/ 16 h 726"/>
              <a:gd name="T36" fmla="*/ 1 w 416"/>
              <a:gd name="T37" fmla="*/ 16 h 726"/>
              <a:gd name="T38" fmla="*/ 1 w 416"/>
              <a:gd name="T39" fmla="*/ 12 h 726"/>
              <a:gd name="T40" fmla="*/ 4 w 416"/>
              <a:gd name="T41" fmla="*/ 9 h 726"/>
              <a:gd name="T42" fmla="*/ 3 w 416"/>
              <a:gd name="T43" fmla="*/ 7 h 726"/>
              <a:gd name="T44" fmla="*/ 3 w 416"/>
              <a:gd name="T45" fmla="*/ 4 h 726"/>
              <a:gd name="T46" fmla="*/ 0 w 416"/>
              <a:gd name="T47" fmla="*/ 2 h 72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16"/>
              <a:gd name="T73" fmla="*/ 0 h 726"/>
              <a:gd name="T74" fmla="*/ 416 w 416"/>
              <a:gd name="T75" fmla="*/ 726 h 72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16" h="726">
                <a:moveTo>
                  <a:pt x="0" y="76"/>
                </a:moveTo>
                <a:lnTo>
                  <a:pt x="27" y="55"/>
                </a:lnTo>
                <a:lnTo>
                  <a:pt x="72" y="97"/>
                </a:lnTo>
                <a:lnTo>
                  <a:pt x="151" y="105"/>
                </a:lnTo>
                <a:lnTo>
                  <a:pt x="196" y="79"/>
                </a:lnTo>
                <a:lnTo>
                  <a:pt x="208" y="17"/>
                </a:lnTo>
                <a:lnTo>
                  <a:pt x="284" y="0"/>
                </a:lnTo>
                <a:lnTo>
                  <a:pt x="324" y="25"/>
                </a:lnTo>
                <a:lnTo>
                  <a:pt x="319" y="76"/>
                </a:lnTo>
                <a:lnTo>
                  <a:pt x="303" y="126"/>
                </a:lnTo>
                <a:lnTo>
                  <a:pt x="362" y="190"/>
                </a:lnTo>
                <a:lnTo>
                  <a:pt x="325" y="236"/>
                </a:lnTo>
                <a:lnTo>
                  <a:pt x="365" y="316"/>
                </a:lnTo>
                <a:lnTo>
                  <a:pt x="353" y="387"/>
                </a:lnTo>
                <a:lnTo>
                  <a:pt x="416" y="537"/>
                </a:lnTo>
                <a:lnTo>
                  <a:pt x="269" y="680"/>
                </a:lnTo>
                <a:lnTo>
                  <a:pt x="94" y="726"/>
                </a:lnTo>
                <a:lnTo>
                  <a:pt x="83" y="697"/>
                </a:lnTo>
                <a:lnTo>
                  <a:pt x="27" y="674"/>
                </a:lnTo>
                <a:lnTo>
                  <a:pt x="20" y="533"/>
                </a:lnTo>
                <a:lnTo>
                  <a:pt x="189" y="381"/>
                </a:lnTo>
                <a:lnTo>
                  <a:pt x="134" y="306"/>
                </a:lnTo>
                <a:lnTo>
                  <a:pt x="112" y="155"/>
                </a:lnTo>
                <a:lnTo>
                  <a:pt x="0" y="7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Freeform 342"/>
          <p:cNvSpPr/>
          <p:nvPr/>
        </p:nvSpPr>
        <p:spPr bwMode="auto">
          <a:xfrm>
            <a:off x="1311275" y="2400300"/>
            <a:ext cx="374015" cy="356870"/>
          </a:xfrm>
          <a:custGeom>
            <a:avLst/>
            <a:gdLst>
              <a:gd name="T0" fmla="*/ 0 w 482"/>
              <a:gd name="T1" fmla="*/ 3 h 484"/>
              <a:gd name="T2" fmla="*/ 0 w 482"/>
              <a:gd name="T3" fmla="*/ 4 h 484"/>
              <a:gd name="T4" fmla="*/ 3 w 482"/>
              <a:gd name="T5" fmla="*/ 5 h 484"/>
              <a:gd name="T6" fmla="*/ 2 w 482"/>
              <a:gd name="T7" fmla="*/ 6 h 484"/>
              <a:gd name="T8" fmla="*/ 3 w 482"/>
              <a:gd name="T9" fmla="*/ 6 h 484"/>
              <a:gd name="T10" fmla="*/ 3 w 482"/>
              <a:gd name="T11" fmla="*/ 8 h 484"/>
              <a:gd name="T12" fmla="*/ 3 w 482"/>
              <a:gd name="T13" fmla="*/ 10 h 484"/>
              <a:gd name="T14" fmla="*/ 5 w 482"/>
              <a:gd name="T15" fmla="*/ 11 h 484"/>
              <a:gd name="T16" fmla="*/ 5 w 482"/>
              <a:gd name="T17" fmla="*/ 11 h 484"/>
              <a:gd name="T18" fmla="*/ 7 w 482"/>
              <a:gd name="T19" fmla="*/ 11 h 484"/>
              <a:gd name="T20" fmla="*/ 7 w 482"/>
              <a:gd name="T21" fmla="*/ 10 h 484"/>
              <a:gd name="T22" fmla="*/ 8 w 482"/>
              <a:gd name="T23" fmla="*/ 10 h 484"/>
              <a:gd name="T24" fmla="*/ 9 w 482"/>
              <a:gd name="T25" fmla="*/ 10 h 484"/>
              <a:gd name="T26" fmla="*/ 11 w 482"/>
              <a:gd name="T27" fmla="*/ 9 h 484"/>
              <a:gd name="T28" fmla="*/ 10 w 482"/>
              <a:gd name="T29" fmla="*/ 8 h 484"/>
              <a:gd name="T30" fmla="*/ 10 w 482"/>
              <a:gd name="T31" fmla="*/ 7 h 484"/>
              <a:gd name="T32" fmla="*/ 9 w 482"/>
              <a:gd name="T33" fmla="*/ 6 h 484"/>
              <a:gd name="T34" fmla="*/ 11 w 482"/>
              <a:gd name="T35" fmla="*/ 5 h 484"/>
              <a:gd name="T36" fmla="*/ 11 w 482"/>
              <a:gd name="T37" fmla="*/ 3 h 484"/>
              <a:gd name="T38" fmla="*/ 9 w 482"/>
              <a:gd name="T39" fmla="*/ 2 h 484"/>
              <a:gd name="T40" fmla="*/ 9 w 482"/>
              <a:gd name="T41" fmla="*/ 2 h 484"/>
              <a:gd name="T42" fmla="*/ 7 w 482"/>
              <a:gd name="T43" fmla="*/ 0 h 484"/>
              <a:gd name="T44" fmla="*/ 6 w 482"/>
              <a:gd name="T45" fmla="*/ 0 h 484"/>
              <a:gd name="T46" fmla="*/ 5 w 482"/>
              <a:gd name="T47" fmla="*/ 2 h 484"/>
              <a:gd name="T48" fmla="*/ 3 w 482"/>
              <a:gd name="T49" fmla="*/ 2 h 484"/>
              <a:gd name="T50" fmla="*/ 3 w 482"/>
              <a:gd name="T51" fmla="*/ 3 h 484"/>
              <a:gd name="T52" fmla="*/ 0 w 482"/>
              <a:gd name="T53" fmla="*/ 3 h 48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82"/>
              <a:gd name="T82" fmla="*/ 0 h 484"/>
              <a:gd name="T83" fmla="*/ 482 w 482"/>
              <a:gd name="T84" fmla="*/ 484 h 48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82" h="484">
                <a:moveTo>
                  <a:pt x="0" y="147"/>
                </a:moveTo>
                <a:lnTo>
                  <a:pt x="15" y="189"/>
                </a:lnTo>
                <a:lnTo>
                  <a:pt x="115" y="219"/>
                </a:lnTo>
                <a:lnTo>
                  <a:pt x="96" y="242"/>
                </a:lnTo>
                <a:lnTo>
                  <a:pt x="135" y="275"/>
                </a:lnTo>
                <a:lnTo>
                  <a:pt x="150" y="327"/>
                </a:lnTo>
                <a:lnTo>
                  <a:pt x="107" y="430"/>
                </a:lnTo>
                <a:lnTo>
                  <a:pt x="228" y="472"/>
                </a:lnTo>
                <a:lnTo>
                  <a:pt x="240" y="477"/>
                </a:lnTo>
                <a:lnTo>
                  <a:pt x="297" y="484"/>
                </a:lnTo>
                <a:lnTo>
                  <a:pt x="297" y="444"/>
                </a:lnTo>
                <a:lnTo>
                  <a:pt x="330" y="421"/>
                </a:lnTo>
                <a:lnTo>
                  <a:pt x="408" y="448"/>
                </a:lnTo>
                <a:lnTo>
                  <a:pt x="456" y="407"/>
                </a:lnTo>
                <a:lnTo>
                  <a:pt x="430" y="348"/>
                </a:lnTo>
                <a:lnTo>
                  <a:pt x="441" y="293"/>
                </a:lnTo>
                <a:lnTo>
                  <a:pt x="402" y="261"/>
                </a:lnTo>
                <a:lnTo>
                  <a:pt x="456" y="195"/>
                </a:lnTo>
                <a:lnTo>
                  <a:pt x="482" y="123"/>
                </a:lnTo>
                <a:lnTo>
                  <a:pt x="410" y="92"/>
                </a:lnTo>
                <a:lnTo>
                  <a:pt x="392" y="84"/>
                </a:lnTo>
                <a:lnTo>
                  <a:pt x="280" y="0"/>
                </a:lnTo>
                <a:lnTo>
                  <a:pt x="244" y="15"/>
                </a:lnTo>
                <a:lnTo>
                  <a:pt x="197" y="96"/>
                </a:lnTo>
                <a:lnTo>
                  <a:pt x="104" y="81"/>
                </a:lnTo>
                <a:lnTo>
                  <a:pt x="122" y="143"/>
                </a:lnTo>
                <a:lnTo>
                  <a:pt x="0" y="14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Freeform 343"/>
          <p:cNvSpPr/>
          <p:nvPr/>
        </p:nvSpPr>
        <p:spPr bwMode="auto">
          <a:xfrm>
            <a:off x="1699895" y="2731135"/>
            <a:ext cx="24765" cy="64770"/>
          </a:xfrm>
          <a:custGeom>
            <a:avLst/>
            <a:gdLst>
              <a:gd name="T0" fmla="*/ 0 w 31"/>
              <a:gd name="T1" fmla="*/ 1 h 89"/>
              <a:gd name="T2" fmla="*/ 1 w 31"/>
              <a:gd name="T3" fmla="*/ 2 h 89"/>
              <a:gd name="T4" fmla="*/ 1 w 31"/>
              <a:gd name="T5" fmla="*/ 0 h 89"/>
              <a:gd name="T6" fmla="*/ 0 w 31"/>
              <a:gd name="T7" fmla="*/ 1 h 89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89"/>
              <a:gd name="T14" fmla="*/ 31 w 31"/>
              <a:gd name="T15" fmla="*/ 89 h 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89">
                <a:moveTo>
                  <a:pt x="0" y="46"/>
                </a:moveTo>
                <a:lnTo>
                  <a:pt x="28" y="89"/>
                </a:lnTo>
                <a:lnTo>
                  <a:pt x="31" y="0"/>
                </a:lnTo>
                <a:lnTo>
                  <a:pt x="0" y="4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Freeform 344"/>
          <p:cNvSpPr/>
          <p:nvPr/>
        </p:nvSpPr>
        <p:spPr bwMode="auto">
          <a:xfrm>
            <a:off x="1620520" y="2235200"/>
            <a:ext cx="262890" cy="315595"/>
          </a:xfrm>
          <a:custGeom>
            <a:avLst/>
            <a:gdLst>
              <a:gd name="T0" fmla="*/ 0 w 335"/>
              <a:gd name="T1" fmla="*/ 4 h 429"/>
              <a:gd name="T2" fmla="*/ 0 w 335"/>
              <a:gd name="T3" fmla="*/ 6 h 429"/>
              <a:gd name="T4" fmla="*/ 0 w 335"/>
              <a:gd name="T5" fmla="*/ 6 h 429"/>
              <a:gd name="T6" fmla="*/ 0 w 335"/>
              <a:gd name="T7" fmla="*/ 7 h 429"/>
              <a:gd name="T8" fmla="*/ 2 w 335"/>
              <a:gd name="T9" fmla="*/ 8 h 429"/>
              <a:gd name="T10" fmla="*/ 1 w 335"/>
              <a:gd name="T11" fmla="*/ 10 h 429"/>
              <a:gd name="T12" fmla="*/ 3 w 335"/>
              <a:gd name="T13" fmla="*/ 10 h 429"/>
              <a:gd name="T14" fmla="*/ 6 w 335"/>
              <a:gd name="T15" fmla="*/ 10 h 429"/>
              <a:gd name="T16" fmla="*/ 7 w 335"/>
              <a:gd name="T17" fmla="*/ 8 h 429"/>
              <a:gd name="T18" fmla="*/ 5 w 335"/>
              <a:gd name="T19" fmla="*/ 6 h 429"/>
              <a:gd name="T20" fmla="*/ 7 w 335"/>
              <a:gd name="T21" fmla="*/ 5 h 429"/>
              <a:gd name="T22" fmla="*/ 8 w 335"/>
              <a:gd name="T23" fmla="*/ 5 h 429"/>
              <a:gd name="T24" fmla="*/ 7 w 335"/>
              <a:gd name="T25" fmla="*/ 1 h 429"/>
              <a:gd name="T26" fmla="*/ 6 w 335"/>
              <a:gd name="T27" fmla="*/ 1 h 429"/>
              <a:gd name="T28" fmla="*/ 4 w 335"/>
              <a:gd name="T29" fmla="*/ 1 h 429"/>
              <a:gd name="T30" fmla="*/ 4 w 335"/>
              <a:gd name="T31" fmla="*/ 1 h 429"/>
              <a:gd name="T32" fmla="*/ 3 w 335"/>
              <a:gd name="T33" fmla="*/ 0 h 429"/>
              <a:gd name="T34" fmla="*/ 2 w 335"/>
              <a:gd name="T35" fmla="*/ 0 h 429"/>
              <a:gd name="T36" fmla="*/ 2 w 335"/>
              <a:gd name="T37" fmla="*/ 2 h 429"/>
              <a:gd name="T38" fmla="*/ 1 w 335"/>
              <a:gd name="T39" fmla="*/ 2 h 429"/>
              <a:gd name="T40" fmla="*/ 1 w 335"/>
              <a:gd name="T41" fmla="*/ 2 h 429"/>
              <a:gd name="T42" fmla="*/ 1 w 335"/>
              <a:gd name="T43" fmla="*/ 4 h 429"/>
              <a:gd name="T44" fmla="*/ 0 w 335"/>
              <a:gd name="T45" fmla="*/ 4 h 42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35"/>
              <a:gd name="T70" fmla="*/ 0 h 429"/>
              <a:gd name="T71" fmla="*/ 335 w 335"/>
              <a:gd name="T72" fmla="*/ 429 h 429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35" h="429">
                <a:moveTo>
                  <a:pt x="0" y="178"/>
                </a:moveTo>
                <a:lnTo>
                  <a:pt x="2" y="247"/>
                </a:lnTo>
                <a:lnTo>
                  <a:pt x="5" y="279"/>
                </a:lnTo>
                <a:lnTo>
                  <a:pt x="10" y="317"/>
                </a:lnTo>
                <a:lnTo>
                  <a:pt x="82" y="348"/>
                </a:lnTo>
                <a:lnTo>
                  <a:pt x="56" y="420"/>
                </a:lnTo>
                <a:lnTo>
                  <a:pt x="130" y="429"/>
                </a:lnTo>
                <a:lnTo>
                  <a:pt x="262" y="428"/>
                </a:lnTo>
                <a:lnTo>
                  <a:pt x="297" y="359"/>
                </a:lnTo>
                <a:lnTo>
                  <a:pt x="225" y="271"/>
                </a:lnTo>
                <a:lnTo>
                  <a:pt x="309" y="224"/>
                </a:lnTo>
                <a:lnTo>
                  <a:pt x="335" y="237"/>
                </a:lnTo>
                <a:lnTo>
                  <a:pt x="309" y="65"/>
                </a:lnTo>
                <a:lnTo>
                  <a:pt x="250" y="23"/>
                </a:lnTo>
                <a:lnTo>
                  <a:pt x="180" y="53"/>
                </a:lnTo>
                <a:lnTo>
                  <a:pt x="189" y="33"/>
                </a:lnTo>
                <a:lnTo>
                  <a:pt x="130" y="0"/>
                </a:lnTo>
                <a:lnTo>
                  <a:pt x="100" y="0"/>
                </a:lnTo>
                <a:lnTo>
                  <a:pt x="99" y="95"/>
                </a:lnTo>
                <a:lnTo>
                  <a:pt x="67" y="69"/>
                </a:lnTo>
                <a:lnTo>
                  <a:pt x="45" y="99"/>
                </a:lnTo>
                <a:lnTo>
                  <a:pt x="41" y="156"/>
                </a:lnTo>
                <a:lnTo>
                  <a:pt x="0" y="17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Freeform 345"/>
          <p:cNvSpPr/>
          <p:nvPr/>
        </p:nvSpPr>
        <p:spPr bwMode="auto">
          <a:xfrm>
            <a:off x="2044065" y="2780665"/>
            <a:ext cx="185420" cy="203835"/>
          </a:xfrm>
          <a:custGeom>
            <a:avLst/>
            <a:gdLst>
              <a:gd name="T0" fmla="*/ 0 w 241"/>
              <a:gd name="T1" fmla="*/ 3 h 276"/>
              <a:gd name="T2" fmla="*/ 1 w 241"/>
              <a:gd name="T3" fmla="*/ 1 h 276"/>
              <a:gd name="T4" fmla="*/ 3 w 241"/>
              <a:gd name="T5" fmla="*/ 1 h 276"/>
              <a:gd name="T6" fmla="*/ 5 w 241"/>
              <a:gd name="T7" fmla="*/ 1 h 276"/>
              <a:gd name="T8" fmla="*/ 5 w 241"/>
              <a:gd name="T9" fmla="*/ 0 h 276"/>
              <a:gd name="T10" fmla="*/ 5 w 241"/>
              <a:gd name="T11" fmla="*/ 1 h 276"/>
              <a:gd name="T12" fmla="*/ 4 w 241"/>
              <a:gd name="T13" fmla="*/ 1 h 276"/>
              <a:gd name="T14" fmla="*/ 3 w 241"/>
              <a:gd name="T15" fmla="*/ 2 h 276"/>
              <a:gd name="T16" fmla="*/ 2 w 241"/>
              <a:gd name="T17" fmla="*/ 1 h 276"/>
              <a:gd name="T18" fmla="*/ 3 w 241"/>
              <a:gd name="T19" fmla="*/ 3 h 276"/>
              <a:gd name="T20" fmla="*/ 2 w 241"/>
              <a:gd name="T21" fmla="*/ 4 h 276"/>
              <a:gd name="T22" fmla="*/ 3 w 241"/>
              <a:gd name="T23" fmla="*/ 4 h 276"/>
              <a:gd name="T24" fmla="*/ 3 w 241"/>
              <a:gd name="T25" fmla="*/ 5 h 276"/>
              <a:gd name="T26" fmla="*/ 2 w 241"/>
              <a:gd name="T27" fmla="*/ 5 h 276"/>
              <a:gd name="T28" fmla="*/ 3 w 241"/>
              <a:gd name="T29" fmla="*/ 7 h 276"/>
              <a:gd name="T30" fmla="*/ 1 w 241"/>
              <a:gd name="T31" fmla="*/ 6 h 276"/>
              <a:gd name="T32" fmla="*/ 1 w 241"/>
              <a:gd name="T33" fmla="*/ 5 h 276"/>
              <a:gd name="T34" fmla="*/ 3 w 241"/>
              <a:gd name="T35" fmla="*/ 4 h 276"/>
              <a:gd name="T36" fmla="*/ 1 w 241"/>
              <a:gd name="T37" fmla="*/ 4 h 276"/>
              <a:gd name="T38" fmla="*/ 0 w 241"/>
              <a:gd name="T39" fmla="*/ 3 h 27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41"/>
              <a:gd name="T61" fmla="*/ 0 h 276"/>
              <a:gd name="T62" fmla="*/ 241 w 241"/>
              <a:gd name="T63" fmla="*/ 276 h 27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41" h="276">
                <a:moveTo>
                  <a:pt x="0" y="110"/>
                </a:moveTo>
                <a:lnTo>
                  <a:pt x="36" y="47"/>
                </a:lnTo>
                <a:lnTo>
                  <a:pt x="111" y="23"/>
                </a:lnTo>
                <a:lnTo>
                  <a:pt x="206" y="26"/>
                </a:lnTo>
                <a:lnTo>
                  <a:pt x="241" y="0"/>
                </a:lnTo>
                <a:lnTo>
                  <a:pt x="227" y="57"/>
                </a:lnTo>
                <a:lnTo>
                  <a:pt x="162" y="45"/>
                </a:lnTo>
                <a:lnTo>
                  <a:pt x="131" y="93"/>
                </a:lnTo>
                <a:lnTo>
                  <a:pt x="98" y="66"/>
                </a:lnTo>
                <a:lnTo>
                  <a:pt x="121" y="141"/>
                </a:lnTo>
                <a:lnTo>
                  <a:pt x="90" y="154"/>
                </a:lnTo>
                <a:lnTo>
                  <a:pt x="151" y="187"/>
                </a:lnTo>
                <a:lnTo>
                  <a:pt x="151" y="214"/>
                </a:lnTo>
                <a:lnTo>
                  <a:pt x="100" y="223"/>
                </a:lnTo>
                <a:lnTo>
                  <a:pt x="116" y="276"/>
                </a:lnTo>
                <a:lnTo>
                  <a:pt x="59" y="258"/>
                </a:lnTo>
                <a:lnTo>
                  <a:pt x="42" y="208"/>
                </a:lnTo>
                <a:lnTo>
                  <a:pt x="117" y="189"/>
                </a:lnTo>
                <a:lnTo>
                  <a:pt x="42" y="181"/>
                </a:lnTo>
                <a:lnTo>
                  <a:pt x="0" y="11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Freeform 346"/>
          <p:cNvSpPr/>
          <p:nvPr/>
        </p:nvSpPr>
        <p:spPr bwMode="auto">
          <a:xfrm>
            <a:off x="2145030" y="3017520"/>
            <a:ext cx="84455" cy="13335"/>
          </a:xfrm>
          <a:custGeom>
            <a:avLst/>
            <a:gdLst>
              <a:gd name="T0" fmla="*/ 0 w 112"/>
              <a:gd name="T1" fmla="*/ 0 h 19"/>
              <a:gd name="T2" fmla="*/ 0 w 112"/>
              <a:gd name="T3" fmla="*/ 0 h 19"/>
              <a:gd name="T4" fmla="*/ 2 w 112"/>
              <a:gd name="T5" fmla="*/ 0 h 19"/>
              <a:gd name="T6" fmla="*/ 1 w 112"/>
              <a:gd name="T7" fmla="*/ 0 h 19"/>
              <a:gd name="T8" fmla="*/ 0 w 112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2"/>
              <a:gd name="T16" fmla="*/ 0 h 19"/>
              <a:gd name="T17" fmla="*/ 112 w 112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2" h="19">
                <a:moveTo>
                  <a:pt x="0" y="19"/>
                </a:moveTo>
                <a:lnTo>
                  <a:pt x="10" y="0"/>
                </a:lnTo>
                <a:lnTo>
                  <a:pt x="112" y="19"/>
                </a:lnTo>
                <a:lnTo>
                  <a:pt x="34" y="19"/>
                </a:lnTo>
                <a:lnTo>
                  <a:pt x="0" y="1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Freeform 347"/>
          <p:cNvSpPr/>
          <p:nvPr/>
        </p:nvSpPr>
        <p:spPr bwMode="auto">
          <a:xfrm>
            <a:off x="1923415" y="2509520"/>
            <a:ext cx="196850" cy="113665"/>
          </a:xfrm>
          <a:custGeom>
            <a:avLst/>
            <a:gdLst>
              <a:gd name="T0" fmla="*/ 0 w 254"/>
              <a:gd name="T1" fmla="*/ 2 h 157"/>
              <a:gd name="T2" fmla="*/ 1 w 254"/>
              <a:gd name="T3" fmla="*/ 1 h 157"/>
              <a:gd name="T4" fmla="*/ 2 w 254"/>
              <a:gd name="T5" fmla="*/ 1 h 157"/>
              <a:gd name="T6" fmla="*/ 4 w 254"/>
              <a:gd name="T7" fmla="*/ 0 h 157"/>
              <a:gd name="T8" fmla="*/ 5 w 254"/>
              <a:gd name="T9" fmla="*/ 0 h 157"/>
              <a:gd name="T10" fmla="*/ 6 w 254"/>
              <a:gd name="T11" fmla="*/ 1 h 157"/>
              <a:gd name="T12" fmla="*/ 3 w 254"/>
              <a:gd name="T13" fmla="*/ 3 h 157"/>
              <a:gd name="T14" fmla="*/ 2 w 254"/>
              <a:gd name="T15" fmla="*/ 3 h 157"/>
              <a:gd name="T16" fmla="*/ 0 w 254"/>
              <a:gd name="T17" fmla="*/ 2 h 1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4"/>
              <a:gd name="T28" fmla="*/ 0 h 157"/>
              <a:gd name="T29" fmla="*/ 254 w 254"/>
              <a:gd name="T30" fmla="*/ 157 h 1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4" h="157">
                <a:moveTo>
                  <a:pt x="0" y="93"/>
                </a:moveTo>
                <a:lnTo>
                  <a:pt x="39" y="25"/>
                </a:lnTo>
                <a:lnTo>
                  <a:pt x="89" y="44"/>
                </a:lnTo>
                <a:lnTo>
                  <a:pt x="178" y="0"/>
                </a:lnTo>
                <a:lnTo>
                  <a:pt x="230" y="9"/>
                </a:lnTo>
                <a:lnTo>
                  <a:pt x="254" y="34"/>
                </a:lnTo>
                <a:lnTo>
                  <a:pt x="154" y="139"/>
                </a:lnTo>
                <a:lnTo>
                  <a:pt x="73" y="157"/>
                </a:lnTo>
                <a:lnTo>
                  <a:pt x="0" y="9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Freeform 348"/>
          <p:cNvSpPr/>
          <p:nvPr/>
        </p:nvSpPr>
        <p:spPr bwMode="auto">
          <a:xfrm>
            <a:off x="3470910" y="3002280"/>
            <a:ext cx="869950" cy="953135"/>
          </a:xfrm>
          <a:custGeom>
            <a:avLst/>
            <a:gdLst>
              <a:gd name="T0" fmla="*/ 0 w 1118"/>
              <a:gd name="T1" fmla="*/ 14 h 1294"/>
              <a:gd name="T2" fmla="*/ 1 w 1118"/>
              <a:gd name="T3" fmla="*/ 13 h 1294"/>
              <a:gd name="T4" fmla="*/ 3 w 1118"/>
              <a:gd name="T5" fmla="*/ 13 h 1294"/>
              <a:gd name="T6" fmla="*/ 1 w 1118"/>
              <a:gd name="T7" fmla="*/ 10 h 1294"/>
              <a:gd name="T8" fmla="*/ 2 w 1118"/>
              <a:gd name="T9" fmla="*/ 9 h 1294"/>
              <a:gd name="T10" fmla="*/ 3 w 1118"/>
              <a:gd name="T11" fmla="*/ 9 h 1294"/>
              <a:gd name="T12" fmla="*/ 6 w 1118"/>
              <a:gd name="T13" fmla="*/ 6 h 1294"/>
              <a:gd name="T14" fmla="*/ 6 w 1118"/>
              <a:gd name="T15" fmla="*/ 5 h 1294"/>
              <a:gd name="T16" fmla="*/ 6 w 1118"/>
              <a:gd name="T17" fmla="*/ 4 h 1294"/>
              <a:gd name="T18" fmla="*/ 5 w 1118"/>
              <a:gd name="T19" fmla="*/ 3 h 1294"/>
              <a:gd name="T20" fmla="*/ 5 w 1118"/>
              <a:gd name="T21" fmla="*/ 1 h 1294"/>
              <a:gd name="T22" fmla="*/ 8 w 1118"/>
              <a:gd name="T23" fmla="*/ 1 h 1294"/>
              <a:gd name="T24" fmla="*/ 9 w 1118"/>
              <a:gd name="T25" fmla="*/ 1 h 1294"/>
              <a:gd name="T26" fmla="*/ 10 w 1118"/>
              <a:gd name="T27" fmla="*/ 0 h 1294"/>
              <a:gd name="T28" fmla="*/ 11 w 1118"/>
              <a:gd name="T29" fmla="*/ 1 h 1294"/>
              <a:gd name="T30" fmla="*/ 10 w 1118"/>
              <a:gd name="T31" fmla="*/ 2 h 1294"/>
              <a:gd name="T32" fmla="*/ 10 w 1118"/>
              <a:gd name="T33" fmla="*/ 4 h 1294"/>
              <a:gd name="T34" fmla="*/ 9 w 1118"/>
              <a:gd name="T35" fmla="*/ 4 h 1294"/>
              <a:gd name="T36" fmla="*/ 10 w 1118"/>
              <a:gd name="T37" fmla="*/ 6 h 1294"/>
              <a:gd name="T38" fmla="*/ 11 w 1118"/>
              <a:gd name="T39" fmla="*/ 7 h 1294"/>
              <a:gd name="T40" fmla="*/ 11 w 1118"/>
              <a:gd name="T41" fmla="*/ 8 h 1294"/>
              <a:gd name="T42" fmla="*/ 13 w 1118"/>
              <a:gd name="T43" fmla="*/ 10 h 1294"/>
              <a:gd name="T44" fmla="*/ 17 w 1118"/>
              <a:gd name="T45" fmla="*/ 11 h 1294"/>
              <a:gd name="T46" fmla="*/ 18 w 1118"/>
              <a:gd name="T47" fmla="*/ 9 h 1294"/>
              <a:gd name="T48" fmla="*/ 18 w 1118"/>
              <a:gd name="T49" fmla="*/ 9 h 1294"/>
              <a:gd name="T50" fmla="*/ 18 w 1118"/>
              <a:gd name="T51" fmla="*/ 10 h 1294"/>
              <a:gd name="T52" fmla="*/ 18 w 1118"/>
              <a:gd name="T53" fmla="*/ 11 h 1294"/>
              <a:gd name="T54" fmla="*/ 21 w 1118"/>
              <a:gd name="T55" fmla="*/ 10 h 1294"/>
              <a:gd name="T56" fmla="*/ 21 w 1118"/>
              <a:gd name="T57" fmla="*/ 9 h 1294"/>
              <a:gd name="T58" fmla="*/ 24 w 1118"/>
              <a:gd name="T59" fmla="*/ 7 h 1294"/>
              <a:gd name="T60" fmla="*/ 25 w 1118"/>
              <a:gd name="T61" fmla="*/ 9 h 1294"/>
              <a:gd name="T62" fmla="*/ 26 w 1118"/>
              <a:gd name="T63" fmla="*/ 9 h 1294"/>
              <a:gd name="T64" fmla="*/ 25 w 1118"/>
              <a:gd name="T65" fmla="*/ 10 h 1294"/>
              <a:gd name="T66" fmla="*/ 24 w 1118"/>
              <a:gd name="T67" fmla="*/ 11 h 1294"/>
              <a:gd name="T68" fmla="*/ 22 w 1118"/>
              <a:gd name="T69" fmla="*/ 15 h 1294"/>
              <a:gd name="T70" fmla="*/ 21 w 1118"/>
              <a:gd name="T71" fmla="*/ 14 h 1294"/>
              <a:gd name="T72" fmla="*/ 21 w 1118"/>
              <a:gd name="T73" fmla="*/ 14 h 1294"/>
              <a:gd name="T74" fmla="*/ 20 w 1118"/>
              <a:gd name="T75" fmla="*/ 13 h 1294"/>
              <a:gd name="T76" fmla="*/ 21 w 1118"/>
              <a:gd name="T77" fmla="*/ 12 h 1294"/>
              <a:gd name="T78" fmla="*/ 19 w 1118"/>
              <a:gd name="T79" fmla="*/ 12 h 1294"/>
              <a:gd name="T80" fmla="*/ 18 w 1118"/>
              <a:gd name="T81" fmla="*/ 11 h 1294"/>
              <a:gd name="T82" fmla="*/ 18 w 1118"/>
              <a:gd name="T83" fmla="*/ 11 h 1294"/>
              <a:gd name="T84" fmla="*/ 18 w 1118"/>
              <a:gd name="T85" fmla="*/ 12 h 1294"/>
              <a:gd name="T86" fmla="*/ 17 w 1118"/>
              <a:gd name="T87" fmla="*/ 13 h 1294"/>
              <a:gd name="T88" fmla="*/ 18 w 1118"/>
              <a:gd name="T89" fmla="*/ 13 h 1294"/>
              <a:gd name="T90" fmla="*/ 18 w 1118"/>
              <a:gd name="T91" fmla="*/ 16 h 1294"/>
              <a:gd name="T92" fmla="*/ 18 w 1118"/>
              <a:gd name="T93" fmla="*/ 15 h 1294"/>
              <a:gd name="T94" fmla="*/ 16 w 1118"/>
              <a:gd name="T95" fmla="*/ 18 h 1294"/>
              <a:gd name="T96" fmla="*/ 11 w 1118"/>
              <a:gd name="T97" fmla="*/ 22 h 1294"/>
              <a:gd name="T98" fmla="*/ 10 w 1118"/>
              <a:gd name="T99" fmla="*/ 28 h 1294"/>
              <a:gd name="T100" fmla="*/ 8 w 1118"/>
              <a:gd name="T101" fmla="*/ 30 h 1294"/>
              <a:gd name="T102" fmla="*/ 6 w 1118"/>
              <a:gd name="T103" fmla="*/ 26 h 1294"/>
              <a:gd name="T104" fmla="*/ 5 w 1118"/>
              <a:gd name="T105" fmla="*/ 22 h 1294"/>
              <a:gd name="T106" fmla="*/ 5 w 1118"/>
              <a:gd name="T107" fmla="*/ 21 h 1294"/>
              <a:gd name="T108" fmla="*/ 4 w 1118"/>
              <a:gd name="T109" fmla="*/ 15 h 1294"/>
              <a:gd name="T110" fmla="*/ 4 w 1118"/>
              <a:gd name="T111" fmla="*/ 15 h 1294"/>
              <a:gd name="T112" fmla="*/ 3 w 1118"/>
              <a:gd name="T113" fmla="*/ 16 h 1294"/>
              <a:gd name="T114" fmla="*/ 2 w 1118"/>
              <a:gd name="T115" fmla="*/ 17 h 1294"/>
              <a:gd name="T116" fmla="*/ 1 w 1118"/>
              <a:gd name="T117" fmla="*/ 15 h 1294"/>
              <a:gd name="T118" fmla="*/ 2 w 1118"/>
              <a:gd name="T119" fmla="*/ 14 h 1294"/>
              <a:gd name="T120" fmla="*/ 1 w 1118"/>
              <a:gd name="T121" fmla="*/ 15 h 1294"/>
              <a:gd name="T122" fmla="*/ 0 w 1118"/>
              <a:gd name="T123" fmla="*/ 14 h 129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18"/>
              <a:gd name="T187" fmla="*/ 0 h 1294"/>
              <a:gd name="T188" fmla="*/ 1118 w 1118"/>
              <a:gd name="T189" fmla="*/ 1294 h 129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18" h="1294">
                <a:moveTo>
                  <a:pt x="0" y="588"/>
                </a:moveTo>
                <a:lnTo>
                  <a:pt x="31" y="560"/>
                </a:lnTo>
                <a:lnTo>
                  <a:pt x="116" y="560"/>
                </a:lnTo>
                <a:lnTo>
                  <a:pt x="55" y="424"/>
                </a:lnTo>
                <a:lnTo>
                  <a:pt x="93" y="387"/>
                </a:lnTo>
                <a:lnTo>
                  <a:pt x="141" y="392"/>
                </a:lnTo>
                <a:lnTo>
                  <a:pt x="257" y="243"/>
                </a:lnTo>
                <a:lnTo>
                  <a:pt x="250" y="204"/>
                </a:lnTo>
                <a:lnTo>
                  <a:pt x="277" y="180"/>
                </a:lnTo>
                <a:lnTo>
                  <a:pt x="228" y="134"/>
                </a:lnTo>
                <a:lnTo>
                  <a:pt x="226" y="62"/>
                </a:lnTo>
                <a:lnTo>
                  <a:pt x="336" y="62"/>
                </a:lnTo>
                <a:lnTo>
                  <a:pt x="365" y="27"/>
                </a:lnTo>
                <a:lnTo>
                  <a:pt x="427" y="0"/>
                </a:lnTo>
                <a:lnTo>
                  <a:pt x="467" y="25"/>
                </a:lnTo>
                <a:lnTo>
                  <a:pt x="414" y="98"/>
                </a:lnTo>
                <a:lnTo>
                  <a:pt x="438" y="161"/>
                </a:lnTo>
                <a:lnTo>
                  <a:pt x="399" y="170"/>
                </a:lnTo>
                <a:lnTo>
                  <a:pt x="416" y="247"/>
                </a:lnTo>
                <a:lnTo>
                  <a:pt x="498" y="278"/>
                </a:lnTo>
                <a:lnTo>
                  <a:pt x="459" y="350"/>
                </a:lnTo>
                <a:lnTo>
                  <a:pt x="561" y="419"/>
                </a:lnTo>
                <a:lnTo>
                  <a:pt x="761" y="462"/>
                </a:lnTo>
                <a:lnTo>
                  <a:pt x="764" y="395"/>
                </a:lnTo>
                <a:lnTo>
                  <a:pt x="789" y="387"/>
                </a:lnTo>
                <a:lnTo>
                  <a:pt x="794" y="420"/>
                </a:lnTo>
                <a:lnTo>
                  <a:pt x="810" y="449"/>
                </a:lnTo>
                <a:lnTo>
                  <a:pt x="915" y="437"/>
                </a:lnTo>
                <a:lnTo>
                  <a:pt x="906" y="396"/>
                </a:lnTo>
                <a:lnTo>
                  <a:pt x="1067" y="315"/>
                </a:lnTo>
                <a:lnTo>
                  <a:pt x="1079" y="364"/>
                </a:lnTo>
                <a:lnTo>
                  <a:pt x="1118" y="382"/>
                </a:lnTo>
                <a:lnTo>
                  <a:pt x="1103" y="430"/>
                </a:lnTo>
                <a:lnTo>
                  <a:pt x="1036" y="458"/>
                </a:lnTo>
                <a:lnTo>
                  <a:pt x="936" y="671"/>
                </a:lnTo>
                <a:lnTo>
                  <a:pt x="919" y="587"/>
                </a:lnTo>
                <a:lnTo>
                  <a:pt x="901" y="621"/>
                </a:lnTo>
                <a:lnTo>
                  <a:pt x="876" y="577"/>
                </a:lnTo>
                <a:lnTo>
                  <a:pt x="921" y="524"/>
                </a:lnTo>
                <a:lnTo>
                  <a:pt x="836" y="516"/>
                </a:lnTo>
                <a:lnTo>
                  <a:pt x="778" y="457"/>
                </a:lnTo>
                <a:lnTo>
                  <a:pt x="763" y="489"/>
                </a:lnTo>
                <a:lnTo>
                  <a:pt x="781" y="516"/>
                </a:lnTo>
                <a:lnTo>
                  <a:pt x="757" y="535"/>
                </a:lnTo>
                <a:lnTo>
                  <a:pt x="780" y="562"/>
                </a:lnTo>
                <a:lnTo>
                  <a:pt x="794" y="684"/>
                </a:lnTo>
                <a:lnTo>
                  <a:pt x="763" y="665"/>
                </a:lnTo>
                <a:lnTo>
                  <a:pt x="698" y="763"/>
                </a:lnTo>
                <a:lnTo>
                  <a:pt x="466" y="956"/>
                </a:lnTo>
                <a:lnTo>
                  <a:pt x="449" y="1199"/>
                </a:lnTo>
                <a:lnTo>
                  <a:pt x="355" y="1294"/>
                </a:lnTo>
                <a:lnTo>
                  <a:pt x="267" y="1109"/>
                </a:lnTo>
                <a:lnTo>
                  <a:pt x="233" y="961"/>
                </a:lnTo>
                <a:lnTo>
                  <a:pt x="200" y="926"/>
                </a:lnTo>
                <a:lnTo>
                  <a:pt x="179" y="657"/>
                </a:lnTo>
                <a:lnTo>
                  <a:pt x="156" y="649"/>
                </a:lnTo>
                <a:lnTo>
                  <a:pt x="144" y="706"/>
                </a:lnTo>
                <a:lnTo>
                  <a:pt x="90" y="723"/>
                </a:lnTo>
                <a:lnTo>
                  <a:pt x="34" y="650"/>
                </a:lnTo>
                <a:lnTo>
                  <a:pt x="89" y="615"/>
                </a:lnTo>
                <a:lnTo>
                  <a:pt x="34" y="630"/>
                </a:lnTo>
                <a:lnTo>
                  <a:pt x="0" y="58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Freeform 349"/>
          <p:cNvSpPr/>
          <p:nvPr/>
        </p:nvSpPr>
        <p:spPr bwMode="auto">
          <a:xfrm>
            <a:off x="4277995" y="4034790"/>
            <a:ext cx="325755" cy="368935"/>
          </a:xfrm>
          <a:custGeom>
            <a:avLst/>
            <a:gdLst>
              <a:gd name="T0" fmla="*/ 0 w 416"/>
              <a:gd name="T1" fmla="*/ 0 h 502"/>
              <a:gd name="T2" fmla="*/ 2 w 416"/>
              <a:gd name="T3" fmla="*/ 0 h 502"/>
              <a:gd name="T4" fmla="*/ 5 w 416"/>
              <a:gd name="T5" fmla="*/ 3 h 502"/>
              <a:gd name="T6" fmla="*/ 7 w 416"/>
              <a:gd name="T7" fmla="*/ 5 h 502"/>
              <a:gd name="T8" fmla="*/ 7 w 416"/>
              <a:gd name="T9" fmla="*/ 5 h 502"/>
              <a:gd name="T10" fmla="*/ 8 w 416"/>
              <a:gd name="T11" fmla="*/ 5 h 502"/>
              <a:gd name="T12" fmla="*/ 7 w 416"/>
              <a:gd name="T13" fmla="*/ 7 h 502"/>
              <a:gd name="T14" fmla="*/ 10 w 416"/>
              <a:gd name="T15" fmla="*/ 9 h 502"/>
              <a:gd name="T16" fmla="*/ 9 w 416"/>
              <a:gd name="T17" fmla="*/ 11 h 502"/>
              <a:gd name="T18" fmla="*/ 9 w 416"/>
              <a:gd name="T19" fmla="*/ 12 h 502"/>
              <a:gd name="T20" fmla="*/ 7 w 416"/>
              <a:gd name="T21" fmla="*/ 10 h 502"/>
              <a:gd name="T22" fmla="*/ 3 w 416"/>
              <a:gd name="T23" fmla="*/ 4 h 502"/>
              <a:gd name="T24" fmla="*/ 0 w 416"/>
              <a:gd name="T25" fmla="*/ 0 h 5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16"/>
              <a:gd name="T40" fmla="*/ 0 h 502"/>
              <a:gd name="T41" fmla="*/ 416 w 416"/>
              <a:gd name="T42" fmla="*/ 502 h 50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16" h="502">
                <a:moveTo>
                  <a:pt x="0" y="0"/>
                </a:moveTo>
                <a:lnTo>
                  <a:pt x="93" y="19"/>
                </a:lnTo>
                <a:lnTo>
                  <a:pt x="212" y="152"/>
                </a:lnTo>
                <a:lnTo>
                  <a:pt x="305" y="198"/>
                </a:lnTo>
                <a:lnTo>
                  <a:pt x="292" y="234"/>
                </a:lnTo>
                <a:lnTo>
                  <a:pt x="326" y="232"/>
                </a:lnTo>
                <a:lnTo>
                  <a:pt x="322" y="282"/>
                </a:lnTo>
                <a:lnTo>
                  <a:pt x="416" y="375"/>
                </a:lnTo>
                <a:lnTo>
                  <a:pt x="405" y="500"/>
                </a:lnTo>
                <a:lnTo>
                  <a:pt x="367" y="502"/>
                </a:lnTo>
                <a:lnTo>
                  <a:pt x="282" y="428"/>
                </a:lnTo>
                <a:lnTo>
                  <a:pt x="144" y="176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Freeform 350"/>
          <p:cNvSpPr/>
          <p:nvPr/>
        </p:nvSpPr>
        <p:spPr bwMode="auto">
          <a:xfrm>
            <a:off x="4584065" y="4411980"/>
            <a:ext cx="267970" cy="92710"/>
          </a:xfrm>
          <a:custGeom>
            <a:avLst/>
            <a:gdLst>
              <a:gd name="T0" fmla="*/ 0 w 346"/>
              <a:gd name="T1" fmla="*/ 1 h 126"/>
              <a:gd name="T2" fmla="*/ 1 w 346"/>
              <a:gd name="T3" fmla="*/ 0 h 126"/>
              <a:gd name="T4" fmla="*/ 6 w 346"/>
              <a:gd name="T5" fmla="*/ 1 h 126"/>
              <a:gd name="T6" fmla="*/ 7 w 346"/>
              <a:gd name="T7" fmla="*/ 2 h 126"/>
              <a:gd name="T8" fmla="*/ 8 w 346"/>
              <a:gd name="T9" fmla="*/ 2 h 126"/>
              <a:gd name="T10" fmla="*/ 8 w 346"/>
              <a:gd name="T11" fmla="*/ 3 h 126"/>
              <a:gd name="T12" fmla="*/ 1 w 346"/>
              <a:gd name="T13" fmla="*/ 1 h 126"/>
              <a:gd name="T14" fmla="*/ 0 w 346"/>
              <a:gd name="T15" fmla="*/ 1 h 1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6"/>
              <a:gd name="T25" fmla="*/ 0 h 126"/>
              <a:gd name="T26" fmla="*/ 346 w 346"/>
              <a:gd name="T27" fmla="*/ 126 h 1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6" h="126">
                <a:moveTo>
                  <a:pt x="0" y="35"/>
                </a:moveTo>
                <a:lnTo>
                  <a:pt x="23" y="0"/>
                </a:lnTo>
                <a:lnTo>
                  <a:pt x="266" y="39"/>
                </a:lnTo>
                <a:lnTo>
                  <a:pt x="291" y="70"/>
                </a:lnTo>
                <a:lnTo>
                  <a:pt x="341" y="83"/>
                </a:lnTo>
                <a:lnTo>
                  <a:pt x="346" y="126"/>
                </a:lnTo>
                <a:lnTo>
                  <a:pt x="63" y="66"/>
                </a:lnTo>
                <a:lnTo>
                  <a:pt x="0" y="3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Freeform 351"/>
          <p:cNvSpPr/>
          <p:nvPr/>
        </p:nvSpPr>
        <p:spPr bwMode="auto">
          <a:xfrm>
            <a:off x="4690110" y="4079240"/>
            <a:ext cx="292735" cy="274320"/>
          </a:xfrm>
          <a:custGeom>
            <a:avLst/>
            <a:gdLst>
              <a:gd name="T0" fmla="*/ 0 w 375"/>
              <a:gd name="T1" fmla="*/ 4 h 372"/>
              <a:gd name="T2" fmla="*/ 1 w 375"/>
              <a:gd name="T3" fmla="*/ 3 h 372"/>
              <a:gd name="T4" fmla="*/ 1 w 375"/>
              <a:gd name="T5" fmla="*/ 3 h 372"/>
              <a:gd name="T6" fmla="*/ 4 w 375"/>
              <a:gd name="T7" fmla="*/ 3 h 372"/>
              <a:gd name="T8" fmla="*/ 5 w 375"/>
              <a:gd name="T9" fmla="*/ 3 h 372"/>
              <a:gd name="T10" fmla="*/ 6 w 375"/>
              <a:gd name="T11" fmla="*/ 0 h 372"/>
              <a:gd name="T12" fmla="*/ 7 w 375"/>
              <a:gd name="T13" fmla="*/ 0 h 372"/>
              <a:gd name="T14" fmla="*/ 7 w 375"/>
              <a:gd name="T15" fmla="*/ 1 h 372"/>
              <a:gd name="T16" fmla="*/ 9 w 375"/>
              <a:gd name="T17" fmla="*/ 3 h 372"/>
              <a:gd name="T18" fmla="*/ 8 w 375"/>
              <a:gd name="T19" fmla="*/ 3 h 372"/>
              <a:gd name="T20" fmla="*/ 6 w 375"/>
              <a:gd name="T21" fmla="*/ 6 h 372"/>
              <a:gd name="T22" fmla="*/ 6 w 375"/>
              <a:gd name="T23" fmla="*/ 8 h 372"/>
              <a:gd name="T24" fmla="*/ 5 w 375"/>
              <a:gd name="T25" fmla="*/ 9 h 372"/>
              <a:gd name="T26" fmla="*/ 3 w 375"/>
              <a:gd name="T27" fmla="*/ 8 h 372"/>
              <a:gd name="T28" fmla="*/ 3 w 375"/>
              <a:gd name="T29" fmla="*/ 8 h 372"/>
              <a:gd name="T30" fmla="*/ 2 w 375"/>
              <a:gd name="T31" fmla="*/ 7 h 372"/>
              <a:gd name="T32" fmla="*/ 1 w 375"/>
              <a:gd name="T33" fmla="*/ 7 h 372"/>
              <a:gd name="T34" fmla="*/ 0 w 375"/>
              <a:gd name="T35" fmla="*/ 4 h 37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75"/>
              <a:gd name="T55" fmla="*/ 0 h 372"/>
              <a:gd name="T56" fmla="*/ 375 w 375"/>
              <a:gd name="T57" fmla="*/ 372 h 37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75" h="372">
                <a:moveTo>
                  <a:pt x="0" y="168"/>
                </a:moveTo>
                <a:lnTo>
                  <a:pt x="25" y="120"/>
                </a:lnTo>
                <a:lnTo>
                  <a:pt x="58" y="149"/>
                </a:lnTo>
                <a:lnTo>
                  <a:pt x="168" y="138"/>
                </a:lnTo>
                <a:lnTo>
                  <a:pt x="207" y="123"/>
                </a:lnTo>
                <a:lnTo>
                  <a:pt x="259" y="0"/>
                </a:lnTo>
                <a:lnTo>
                  <a:pt x="324" y="5"/>
                </a:lnTo>
                <a:lnTo>
                  <a:pt x="309" y="36"/>
                </a:lnTo>
                <a:lnTo>
                  <a:pt x="375" y="149"/>
                </a:lnTo>
                <a:lnTo>
                  <a:pt x="340" y="141"/>
                </a:lnTo>
                <a:lnTo>
                  <a:pt x="275" y="270"/>
                </a:lnTo>
                <a:lnTo>
                  <a:pt x="266" y="349"/>
                </a:lnTo>
                <a:lnTo>
                  <a:pt x="223" y="372"/>
                </a:lnTo>
                <a:lnTo>
                  <a:pt x="152" y="326"/>
                </a:lnTo>
                <a:lnTo>
                  <a:pt x="107" y="346"/>
                </a:lnTo>
                <a:lnTo>
                  <a:pt x="103" y="310"/>
                </a:lnTo>
                <a:lnTo>
                  <a:pt x="43" y="318"/>
                </a:lnTo>
                <a:lnTo>
                  <a:pt x="0" y="16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Freeform 352"/>
          <p:cNvSpPr/>
          <p:nvPr/>
        </p:nvSpPr>
        <p:spPr bwMode="auto">
          <a:xfrm>
            <a:off x="4923155" y="4492625"/>
            <a:ext cx="67945" cy="20320"/>
          </a:xfrm>
          <a:custGeom>
            <a:avLst/>
            <a:gdLst>
              <a:gd name="T0" fmla="*/ 0 w 89"/>
              <a:gd name="T1" fmla="*/ 0 h 28"/>
              <a:gd name="T2" fmla="*/ 0 w 89"/>
              <a:gd name="T3" fmla="*/ 1 h 28"/>
              <a:gd name="T4" fmla="*/ 2 w 89"/>
              <a:gd name="T5" fmla="*/ 0 h 28"/>
              <a:gd name="T6" fmla="*/ 1 w 89"/>
              <a:gd name="T7" fmla="*/ 0 h 28"/>
              <a:gd name="T8" fmla="*/ 0 w 89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28"/>
              <a:gd name="T17" fmla="*/ 89 w 89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28">
                <a:moveTo>
                  <a:pt x="0" y="5"/>
                </a:moveTo>
                <a:lnTo>
                  <a:pt x="11" y="28"/>
                </a:lnTo>
                <a:lnTo>
                  <a:pt x="89" y="9"/>
                </a:lnTo>
                <a:lnTo>
                  <a:pt x="27" y="0"/>
                </a:lnTo>
                <a:lnTo>
                  <a:pt x="0" y="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Freeform 353"/>
          <p:cNvSpPr/>
          <p:nvPr/>
        </p:nvSpPr>
        <p:spPr bwMode="auto">
          <a:xfrm>
            <a:off x="4982845" y="4159250"/>
            <a:ext cx="185420" cy="243205"/>
          </a:xfrm>
          <a:custGeom>
            <a:avLst/>
            <a:gdLst>
              <a:gd name="T0" fmla="*/ 0 w 236"/>
              <a:gd name="T1" fmla="*/ 5 h 326"/>
              <a:gd name="T2" fmla="*/ 1 w 236"/>
              <a:gd name="T3" fmla="*/ 6 h 326"/>
              <a:gd name="T4" fmla="*/ 0 w 236"/>
              <a:gd name="T5" fmla="*/ 7 h 326"/>
              <a:gd name="T6" fmla="*/ 1 w 236"/>
              <a:gd name="T7" fmla="*/ 8 h 326"/>
              <a:gd name="T8" fmla="*/ 1 w 236"/>
              <a:gd name="T9" fmla="*/ 5 h 326"/>
              <a:gd name="T10" fmla="*/ 2 w 236"/>
              <a:gd name="T11" fmla="*/ 5 h 326"/>
              <a:gd name="T12" fmla="*/ 2 w 236"/>
              <a:gd name="T13" fmla="*/ 6 h 326"/>
              <a:gd name="T14" fmla="*/ 3 w 236"/>
              <a:gd name="T15" fmla="*/ 7 h 326"/>
              <a:gd name="T16" fmla="*/ 3 w 236"/>
              <a:gd name="T17" fmla="*/ 6 h 326"/>
              <a:gd name="T18" fmla="*/ 2 w 236"/>
              <a:gd name="T19" fmla="*/ 4 h 326"/>
              <a:gd name="T20" fmla="*/ 4 w 236"/>
              <a:gd name="T21" fmla="*/ 3 h 326"/>
              <a:gd name="T22" fmla="*/ 2 w 236"/>
              <a:gd name="T23" fmla="*/ 3 h 326"/>
              <a:gd name="T24" fmla="*/ 1 w 236"/>
              <a:gd name="T25" fmla="*/ 1 h 326"/>
              <a:gd name="T26" fmla="*/ 5 w 236"/>
              <a:gd name="T27" fmla="*/ 1 h 326"/>
              <a:gd name="T28" fmla="*/ 6 w 236"/>
              <a:gd name="T29" fmla="*/ 0 h 326"/>
              <a:gd name="T30" fmla="*/ 5 w 236"/>
              <a:gd name="T31" fmla="*/ 1 h 326"/>
              <a:gd name="T32" fmla="*/ 2 w 236"/>
              <a:gd name="T33" fmla="*/ 0 h 326"/>
              <a:gd name="T34" fmla="*/ 1 w 236"/>
              <a:gd name="T35" fmla="*/ 1 h 326"/>
              <a:gd name="T36" fmla="*/ 0 w 236"/>
              <a:gd name="T37" fmla="*/ 5 h 32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6"/>
              <a:gd name="T58" fmla="*/ 0 h 326"/>
              <a:gd name="T59" fmla="*/ 236 w 236"/>
              <a:gd name="T60" fmla="*/ 326 h 32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6" h="326">
                <a:moveTo>
                  <a:pt x="0" y="195"/>
                </a:moveTo>
                <a:lnTo>
                  <a:pt x="32" y="253"/>
                </a:lnTo>
                <a:lnTo>
                  <a:pt x="19" y="313"/>
                </a:lnTo>
                <a:lnTo>
                  <a:pt x="58" y="326"/>
                </a:lnTo>
                <a:lnTo>
                  <a:pt x="56" y="206"/>
                </a:lnTo>
                <a:lnTo>
                  <a:pt x="80" y="195"/>
                </a:lnTo>
                <a:lnTo>
                  <a:pt x="83" y="238"/>
                </a:lnTo>
                <a:lnTo>
                  <a:pt x="105" y="292"/>
                </a:lnTo>
                <a:lnTo>
                  <a:pt x="146" y="268"/>
                </a:lnTo>
                <a:lnTo>
                  <a:pt x="95" y="158"/>
                </a:lnTo>
                <a:lnTo>
                  <a:pt x="174" y="107"/>
                </a:lnTo>
                <a:lnTo>
                  <a:pt x="68" y="139"/>
                </a:lnTo>
                <a:lnTo>
                  <a:pt x="53" y="66"/>
                </a:lnTo>
                <a:lnTo>
                  <a:pt x="209" y="60"/>
                </a:lnTo>
                <a:lnTo>
                  <a:pt x="236" y="0"/>
                </a:lnTo>
                <a:lnTo>
                  <a:pt x="190" y="37"/>
                </a:lnTo>
                <a:lnTo>
                  <a:pt x="80" y="19"/>
                </a:lnTo>
                <a:lnTo>
                  <a:pt x="43" y="45"/>
                </a:lnTo>
                <a:lnTo>
                  <a:pt x="0" y="19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Freeform 354"/>
          <p:cNvSpPr/>
          <p:nvPr/>
        </p:nvSpPr>
        <p:spPr bwMode="auto">
          <a:xfrm>
            <a:off x="5128260" y="4492625"/>
            <a:ext cx="104140" cy="61595"/>
          </a:xfrm>
          <a:custGeom>
            <a:avLst/>
            <a:gdLst>
              <a:gd name="T0" fmla="*/ 0 w 130"/>
              <a:gd name="T1" fmla="*/ 1 h 84"/>
              <a:gd name="T2" fmla="*/ 0 w 130"/>
              <a:gd name="T3" fmla="*/ 2 h 84"/>
              <a:gd name="T4" fmla="*/ 3 w 130"/>
              <a:gd name="T5" fmla="*/ 0 h 84"/>
              <a:gd name="T6" fmla="*/ 1 w 130"/>
              <a:gd name="T7" fmla="*/ 1 h 84"/>
              <a:gd name="T8" fmla="*/ 0 w 130"/>
              <a:gd name="T9" fmla="*/ 1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"/>
              <a:gd name="T16" fmla="*/ 0 h 84"/>
              <a:gd name="T17" fmla="*/ 130 w 130"/>
              <a:gd name="T18" fmla="*/ 84 h 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" h="84">
                <a:moveTo>
                  <a:pt x="0" y="50"/>
                </a:moveTo>
                <a:lnTo>
                  <a:pt x="5" y="84"/>
                </a:lnTo>
                <a:lnTo>
                  <a:pt x="130" y="0"/>
                </a:lnTo>
                <a:lnTo>
                  <a:pt x="37" y="27"/>
                </a:lnTo>
                <a:lnTo>
                  <a:pt x="0" y="5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Freeform 355"/>
          <p:cNvSpPr/>
          <p:nvPr/>
        </p:nvSpPr>
        <p:spPr bwMode="auto">
          <a:xfrm>
            <a:off x="5234305" y="4149090"/>
            <a:ext cx="38100" cy="95885"/>
          </a:xfrm>
          <a:custGeom>
            <a:avLst/>
            <a:gdLst>
              <a:gd name="T0" fmla="*/ 0 w 47"/>
              <a:gd name="T1" fmla="*/ 1 h 131"/>
              <a:gd name="T2" fmla="*/ 0 w 47"/>
              <a:gd name="T3" fmla="*/ 2 h 131"/>
              <a:gd name="T4" fmla="*/ 1 w 47"/>
              <a:gd name="T5" fmla="*/ 3 h 131"/>
              <a:gd name="T6" fmla="*/ 1 w 47"/>
              <a:gd name="T7" fmla="*/ 2 h 131"/>
              <a:gd name="T8" fmla="*/ 1 w 47"/>
              <a:gd name="T9" fmla="*/ 1 h 131"/>
              <a:gd name="T10" fmla="*/ 1 w 47"/>
              <a:gd name="T11" fmla="*/ 1 h 131"/>
              <a:gd name="T12" fmla="*/ 0 w 47"/>
              <a:gd name="T13" fmla="*/ 1 h 131"/>
              <a:gd name="T14" fmla="*/ 1 w 47"/>
              <a:gd name="T15" fmla="*/ 0 h 131"/>
              <a:gd name="T16" fmla="*/ 0 w 47"/>
              <a:gd name="T17" fmla="*/ 1 h 13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7"/>
              <a:gd name="T28" fmla="*/ 0 h 131"/>
              <a:gd name="T29" fmla="*/ 47 w 47"/>
              <a:gd name="T30" fmla="*/ 131 h 13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7" h="131">
                <a:moveTo>
                  <a:pt x="0" y="45"/>
                </a:moveTo>
                <a:lnTo>
                  <a:pt x="12" y="105"/>
                </a:lnTo>
                <a:lnTo>
                  <a:pt x="37" y="131"/>
                </a:lnTo>
                <a:lnTo>
                  <a:pt x="19" y="76"/>
                </a:lnTo>
                <a:lnTo>
                  <a:pt x="47" y="69"/>
                </a:lnTo>
                <a:lnTo>
                  <a:pt x="45" y="27"/>
                </a:lnTo>
                <a:lnTo>
                  <a:pt x="12" y="53"/>
                </a:lnTo>
                <a:lnTo>
                  <a:pt x="24" y="0"/>
                </a:lnTo>
                <a:lnTo>
                  <a:pt x="0" y="4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Freeform 356"/>
          <p:cNvSpPr/>
          <p:nvPr/>
        </p:nvSpPr>
        <p:spPr bwMode="auto">
          <a:xfrm>
            <a:off x="5250815" y="4306570"/>
            <a:ext cx="84455" cy="31115"/>
          </a:xfrm>
          <a:custGeom>
            <a:avLst/>
            <a:gdLst>
              <a:gd name="T0" fmla="*/ 0 w 109"/>
              <a:gd name="T1" fmla="*/ 0 h 42"/>
              <a:gd name="T2" fmla="*/ 1 w 109"/>
              <a:gd name="T3" fmla="*/ 0 h 42"/>
              <a:gd name="T4" fmla="*/ 3 w 109"/>
              <a:gd name="T5" fmla="*/ 1 h 42"/>
              <a:gd name="T6" fmla="*/ 0 w 109"/>
              <a:gd name="T7" fmla="*/ 0 h 42"/>
              <a:gd name="T8" fmla="*/ 0 60000 65536"/>
              <a:gd name="T9" fmla="*/ 0 60000 65536"/>
              <a:gd name="T10" fmla="*/ 0 60000 65536"/>
              <a:gd name="T11" fmla="*/ 0 60000 65536"/>
              <a:gd name="T12" fmla="*/ 0 w 109"/>
              <a:gd name="T13" fmla="*/ 0 h 42"/>
              <a:gd name="T14" fmla="*/ 109 w 109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9" h="42">
                <a:moveTo>
                  <a:pt x="0" y="15"/>
                </a:moveTo>
                <a:lnTo>
                  <a:pt x="60" y="0"/>
                </a:lnTo>
                <a:lnTo>
                  <a:pt x="109" y="42"/>
                </a:lnTo>
                <a:lnTo>
                  <a:pt x="0" y="1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Freeform 357"/>
          <p:cNvSpPr/>
          <p:nvPr/>
        </p:nvSpPr>
        <p:spPr bwMode="auto">
          <a:xfrm>
            <a:off x="5338445" y="4231640"/>
            <a:ext cx="311150" cy="281305"/>
          </a:xfrm>
          <a:custGeom>
            <a:avLst/>
            <a:gdLst>
              <a:gd name="T0" fmla="*/ 0 w 400"/>
              <a:gd name="T1" fmla="*/ 1 h 384"/>
              <a:gd name="T2" fmla="*/ 1 w 400"/>
              <a:gd name="T3" fmla="*/ 2 h 384"/>
              <a:gd name="T4" fmla="*/ 3 w 400"/>
              <a:gd name="T5" fmla="*/ 2 h 384"/>
              <a:gd name="T6" fmla="*/ 1 w 400"/>
              <a:gd name="T7" fmla="*/ 2 h 384"/>
              <a:gd name="T8" fmla="*/ 2 w 400"/>
              <a:gd name="T9" fmla="*/ 4 h 384"/>
              <a:gd name="T10" fmla="*/ 3 w 400"/>
              <a:gd name="T11" fmla="*/ 3 h 384"/>
              <a:gd name="T12" fmla="*/ 3 w 400"/>
              <a:gd name="T13" fmla="*/ 4 h 384"/>
              <a:gd name="T14" fmla="*/ 7 w 400"/>
              <a:gd name="T15" fmla="*/ 5 h 384"/>
              <a:gd name="T16" fmla="*/ 7 w 400"/>
              <a:gd name="T17" fmla="*/ 7 h 384"/>
              <a:gd name="T18" fmla="*/ 7 w 400"/>
              <a:gd name="T19" fmla="*/ 7 h 384"/>
              <a:gd name="T20" fmla="*/ 6 w 400"/>
              <a:gd name="T21" fmla="*/ 8 h 384"/>
              <a:gd name="T22" fmla="*/ 8 w 400"/>
              <a:gd name="T23" fmla="*/ 8 h 384"/>
              <a:gd name="T24" fmla="*/ 9 w 400"/>
              <a:gd name="T25" fmla="*/ 9 h 384"/>
              <a:gd name="T26" fmla="*/ 9 w 400"/>
              <a:gd name="T27" fmla="*/ 2 h 384"/>
              <a:gd name="T28" fmla="*/ 6 w 400"/>
              <a:gd name="T29" fmla="*/ 1 h 384"/>
              <a:gd name="T30" fmla="*/ 4 w 400"/>
              <a:gd name="T31" fmla="*/ 3 h 384"/>
              <a:gd name="T32" fmla="*/ 3 w 400"/>
              <a:gd name="T33" fmla="*/ 2 h 384"/>
              <a:gd name="T34" fmla="*/ 3 w 400"/>
              <a:gd name="T35" fmla="*/ 0 h 384"/>
              <a:gd name="T36" fmla="*/ 1 w 400"/>
              <a:gd name="T37" fmla="*/ 0 h 384"/>
              <a:gd name="T38" fmla="*/ 0 w 400"/>
              <a:gd name="T39" fmla="*/ 1 h 3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0"/>
              <a:gd name="T61" fmla="*/ 0 h 384"/>
              <a:gd name="T62" fmla="*/ 400 w 400"/>
              <a:gd name="T63" fmla="*/ 384 h 38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0" h="384">
                <a:moveTo>
                  <a:pt x="0" y="47"/>
                </a:moveTo>
                <a:lnTo>
                  <a:pt x="62" y="84"/>
                </a:lnTo>
                <a:lnTo>
                  <a:pt x="118" y="76"/>
                </a:lnTo>
                <a:lnTo>
                  <a:pt x="42" y="103"/>
                </a:lnTo>
                <a:lnTo>
                  <a:pt x="81" y="164"/>
                </a:lnTo>
                <a:lnTo>
                  <a:pt x="114" y="112"/>
                </a:lnTo>
                <a:lnTo>
                  <a:pt x="140" y="164"/>
                </a:lnTo>
                <a:lnTo>
                  <a:pt x="282" y="223"/>
                </a:lnTo>
                <a:lnTo>
                  <a:pt x="315" y="315"/>
                </a:lnTo>
                <a:lnTo>
                  <a:pt x="289" y="312"/>
                </a:lnTo>
                <a:lnTo>
                  <a:pt x="266" y="356"/>
                </a:lnTo>
                <a:lnTo>
                  <a:pt x="352" y="334"/>
                </a:lnTo>
                <a:lnTo>
                  <a:pt x="400" y="384"/>
                </a:lnTo>
                <a:lnTo>
                  <a:pt x="394" y="99"/>
                </a:lnTo>
                <a:lnTo>
                  <a:pt x="271" y="47"/>
                </a:lnTo>
                <a:lnTo>
                  <a:pt x="171" y="130"/>
                </a:lnTo>
                <a:lnTo>
                  <a:pt x="133" y="89"/>
                </a:lnTo>
                <a:lnTo>
                  <a:pt x="119" y="19"/>
                </a:lnTo>
                <a:lnTo>
                  <a:pt x="62" y="0"/>
                </a:lnTo>
                <a:lnTo>
                  <a:pt x="0" y="4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Freeform 358"/>
          <p:cNvSpPr/>
          <p:nvPr/>
        </p:nvSpPr>
        <p:spPr bwMode="auto">
          <a:xfrm>
            <a:off x="5346700" y="4448175"/>
            <a:ext cx="16510" cy="26035"/>
          </a:xfrm>
          <a:custGeom>
            <a:avLst/>
            <a:gdLst>
              <a:gd name="T0" fmla="*/ 0 w 19"/>
              <a:gd name="T1" fmla="*/ 1 h 33"/>
              <a:gd name="T2" fmla="*/ 0 w 19"/>
              <a:gd name="T3" fmla="*/ 0 h 33"/>
              <a:gd name="T4" fmla="*/ 1 w 19"/>
              <a:gd name="T5" fmla="*/ 1 h 33"/>
              <a:gd name="T6" fmla="*/ 0 w 19"/>
              <a:gd name="T7" fmla="*/ 1 h 33"/>
              <a:gd name="T8" fmla="*/ 0 60000 65536"/>
              <a:gd name="T9" fmla="*/ 0 60000 65536"/>
              <a:gd name="T10" fmla="*/ 0 60000 65536"/>
              <a:gd name="T11" fmla="*/ 0 60000 65536"/>
              <a:gd name="T12" fmla="*/ 0 w 19"/>
              <a:gd name="T13" fmla="*/ 0 h 33"/>
              <a:gd name="T14" fmla="*/ 19 w 19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" h="33">
                <a:moveTo>
                  <a:pt x="0" y="33"/>
                </a:moveTo>
                <a:lnTo>
                  <a:pt x="11" y="0"/>
                </a:lnTo>
                <a:lnTo>
                  <a:pt x="19" y="18"/>
                </a:lnTo>
                <a:lnTo>
                  <a:pt x="0" y="3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Freeform 359"/>
          <p:cNvSpPr/>
          <p:nvPr/>
        </p:nvSpPr>
        <p:spPr bwMode="auto">
          <a:xfrm>
            <a:off x="2757805" y="2852420"/>
            <a:ext cx="568960" cy="534670"/>
          </a:xfrm>
          <a:custGeom>
            <a:avLst/>
            <a:gdLst>
              <a:gd name="T0" fmla="*/ 0 w 730"/>
              <a:gd name="T1" fmla="*/ 1 h 725"/>
              <a:gd name="T2" fmla="*/ 1 w 730"/>
              <a:gd name="T3" fmla="*/ 0 h 725"/>
              <a:gd name="T4" fmla="*/ 2 w 730"/>
              <a:gd name="T5" fmla="*/ 1 h 725"/>
              <a:gd name="T6" fmla="*/ 3 w 730"/>
              <a:gd name="T7" fmla="*/ 0 h 725"/>
              <a:gd name="T8" fmla="*/ 4 w 730"/>
              <a:gd name="T9" fmla="*/ 1 h 725"/>
              <a:gd name="T10" fmla="*/ 4 w 730"/>
              <a:gd name="T11" fmla="*/ 1 h 725"/>
              <a:gd name="T12" fmla="*/ 5 w 730"/>
              <a:gd name="T13" fmla="*/ 3 h 725"/>
              <a:gd name="T14" fmla="*/ 7 w 730"/>
              <a:gd name="T15" fmla="*/ 4 h 725"/>
              <a:gd name="T16" fmla="*/ 9 w 730"/>
              <a:gd name="T17" fmla="*/ 3 h 725"/>
              <a:gd name="T18" fmla="*/ 9 w 730"/>
              <a:gd name="T19" fmla="*/ 3 h 725"/>
              <a:gd name="T20" fmla="*/ 11 w 730"/>
              <a:gd name="T21" fmla="*/ 2 h 725"/>
              <a:gd name="T22" fmla="*/ 15 w 730"/>
              <a:gd name="T23" fmla="*/ 4 h 725"/>
              <a:gd name="T24" fmla="*/ 15 w 730"/>
              <a:gd name="T25" fmla="*/ 5 h 725"/>
              <a:gd name="T26" fmla="*/ 15 w 730"/>
              <a:gd name="T27" fmla="*/ 7 h 725"/>
              <a:gd name="T28" fmla="*/ 15 w 730"/>
              <a:gd name="T29" fmla="*/ 9 h 725"/>
              <a:gd name="T30" fmla="*/ 15 w 730"/>
              <a:gd name="T31" fmla="*/ 10 h 725"/>
              <a:gd name="T32" fmla="*/ 15 w 730"/>
              <a:gd name="T33" fmla="*/ 12 h 725"/>
              <a:gd name="T34" fmla="*/ 17 w 730"/>
              <a:gd name="T35" fmla="*/ 15 h 725"/>
              <a:gd name="T36" fmla="*/ 15 w 730"/>
              <a:gd name="T37" fmla="*/ 17 h 725"/>
              <a:gd name="T38" fmla="*/ 12 w 730"/>
              <a:gd name="T39" fmla="*/ 16 h 725"/>
              <a:gd name="T40" fmla="*/ 11 w 730"/>
              <a:gd name="T41" fmla="*/ 15 h 725"/>
              <a:gd name="T42" fmla="*/ 8 w 730"/>
              <a:gd name="T43" fmla="*/ 15 h 725"/>
              <a:gd name="T44" fmla="*/ 7 w 730"/>
              <a:gd name="T45" fmla="*/ 14 h 725"/>
              <a:gd name="T46" fmla="*/ 5 w 730"/>
              <a:gd name="T47" fmla="*/ 11 h 725"/>
              <a:gd name="T48" fmla="*/ 4 w 730"/>
              <a:gd name="T49" fmla="*/ 11 h 725"/>
              <a:gd name="T50" fmla="*/ 4 w 730"/>
              <a:gd name="T51" fmla="*/ 11 h 725"/>
              <a:gd name="T52" fmla="*/ 3 w 730"/>
              <a:gd name="T53" fmla="*/ 9 h 725"/>
              <a:gd name="T54" fmla="*/ 1 w 730"/>
              <a:gd name="T55" fmla="*/ 7 h 725"/>
              <a:gd name="T56" fmla="*/ 2 w 730"/>
              <a:gd name="T57" fmla="*/ 5 h 725"/>
              <a:gd name="T58" fmla="*/ 1 w 730"/>
              <a:gd name="T59" fmla="*/ 5 h 725"/>
              <a:gd name="T60" fmla="*/ 1 w 730"/>
              <a:gd name="T61" fmla="*/ 3 h 725"/>
              <a:gd name="T62" fmla="*/ 0 w 730"/>
              <a:gd name="T63" fmla="*/ 1 h 7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30"/>
              <a:gd name="T97" fmla="*/ 0 h 725"/>
              <a:gd name="T98" fmla="*/ 730 w 730"/>
              <a:gd name="T99" fmla="*/ 725 h 72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30" h="725">
                <a:moveTo>
                  <a:pt x="0" y="24"/>
                </a:moveTo>
                <a:lnTo>
                  <a:pt x="20" y="0"/>
                </a:lnTo>
                <a:lnTo>
                  <a:pt x="76" y="54"/>
                </a:lnTo>
                <a:lnTo>
                  <a:pt x="144" y="10"/>
                </a:lnTo>
                <a:lnTo>
                  <a:pt x="153" y="53"/>
                </a:lnTo>
                <a:lnTo>
                  <a:pt x="185" y="68"/>
                </a:lnTo>
                <a:lnTo>
                  <a:pt x="193" y="114"/>
                </a:lnTo>
                <a:lnTo>
                  <a:pt x="292" y="166"/>
                </a:lnTo>
                <a:lnTo>
                  <a:pt x="383" y="150"/>
                </a:lnTo>
                <a:lnTo>
                  <a:pt x="374" y="123"/>
                </a:lnTo>
                <a:lnTo>
                  <a:pt x="497" y="77"/>
                </a:lnTo>
                <a:lnTo>
                  <a:pt x="653" y="158"/>
                </a:lnTo>
                <a:lnTo>
                  <a:pt x="655" y="204"/>
                </a:lnTo>
                <a:lnTo>
                  <a:pt x="630" y="287"/>
                </a:lnTo>
                <a:lnTo>
                  <a:pt x="636" y="406"/>
                </a:lnTo>
                <a:lnTo>
                  <a:pt x="672" y="441"/>
                </a:lnTo>
                <a:lnTo>
                  <a:pt x="644" y="499"/>
                </a:lnTo>
                <a:lnTo>
                  <a:pt x="730" y="632"/>
                </a:lnTo>
                <a:lnTo>
                  <a:pt x="671" y="725"/>
                </a:lnTo>
                <a:lnTo>
                  <a:pt x="510" y="693"/>
                </a:lnTo>
                <a:lnTo>
                  <a:pt x="474" y="633"/>
                </a:lnTo>
                <a:lnTo>
                  <a:pt x="361" y="655"/>
                </a:lnTo>
                <a:lnTo>
                  <a:pt x="279" y="597"/>
                </a:lnTo>
                <a:lnTo>
                  <a:pt x="223" y="484"/>
                </a:lnTo>
                <a:lnTo>
                  <a:pt x="183" y="468"/>
                </a:lnTo>
                <a:lnTo>
                  <a:pt x="171" y="490"/>
                </a:lnTo>
                <a:lnTo>
                  <a:pt x="121" y="377"/>
                </a:lnTo>
                <a:lnTo>
                  <a:pt x="50" y="310"/>
                </a:lnTo>
                <a:lnTo>
                  <a:pt x="82" y="204"/>
                </a:lnTo>
                <a:lnTo>
                  <a:pt x="52" y="192"/>
                </a:lnTo>
                <a:lnTo>
                  <a:pt x="28" y="134"/>
                </a:lnTo>
                <a:lnTo>
                  <a:pt x="0" y="2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Freeform 360"/>
          <p:cNvSpPr/>
          <p:nvPr/>
        </p:nvSpPr>
        <p:spPr bwMode="auto">
          <a:xfrm>
            <a:off x="2593975" y="2953385"/>
            <a:ext cx="297815" cy="294640"/>
          </a:xfrm>
          <a:custGeom>
            <a:avLst/>
            <a:gdLst>
              <a:gd name="T0" fmla="*/ 0 w 379"/>
              <a:gd name="T1" fmla="*/ 5 h 402"/>
              <a:gd name="T2" fmla="*/ 0 w 379"/>
              <a:gd name="T3" fmla="*/ 6 h 402"/>
              <a:gd name="T4" fmla="*/ 5 w 379"/>
              <a:gd name="T5" fmla="*/ 8 h 402"/>
              <a:gd name="T6" fmla="*/ 5 w 379"/>
              <a:gd name="T7" fmla="*/ 9 h 402"/>
              <a:gd name="T8" fmla="*/ 6 w 379"/>
              <a:gd name="T9" fmla="*/ 9 h 402"/>
              <a:gd name="T10" fmla="*/ 7 w 379"/>
              <a:gd name="T11" fmla="*/ 9 h 402"/>
              <a:gd name="T12" fmla="*/ 9 w 379"/>
              <a:gd name="T13" fmla="*/ 8 h 402"/>
              <a:gd name="T14" fmla="*/ 9 w 379"/>
              <a:gd name="T15" fmla="*/ 8 h 402"/>
              <a:gd name="T16" fmla="*/ 8 w 379"/>
              <a:gd name="T17" fmla="*/ 6 h 402"/>
              <a:gd name="T18" fmla="*/ 6 w 379"/>
              <a:gd name="T19" fmla="*/ 4 h 402"/>
              <a:gd name="T20" fmla="*/ 7 w 379"/>
              <a:gd name="T21" fmla="*/ 2 h 402"/>
              <a:gd name="T22" fmla="*/ 6 w 379"/>
              <a:gd name="T23" fmla="*/ 1 h 402"/>
              <a:gd name="T24" fmla="*/ 6 w 379"/>
              <a:gd name="T25" fmla="*/ 0 h 402"/>
              <a:gd name="T26" fmla="*/ 3 w 379"/>
              <a:gd name="T27" fmla="*/ 0 h 402"/>
              <a:gd name="T28" fmla="*/ 3 w 379"/>
              <a:gd name="T29" fmla="*/ 1 h 402"/>
              <a:gd name="T30" fmla="*/ 2 w 379"/>
              <a:gd name="T31" fmla="*/ 3 h 402"/>
              <a:gd name="T32" fmla="*/ 0 w 379"/>
              <a:gd name="T33" fmla="*/ 5 h 4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79"/>
              <a:gd name="T52" fmla="*/ 0 h 402"/>
              <a:gd name="T53" fmla="*/ 379 w 379"/>
              <a:gd name="T54" fmla="*/ 402 h 4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79" h="402">
                <a:moveTo>
                  <a:pt x="0" y="195"/>
                </a:moveTo>
                <a:lnTo>
                  <a:pt x="18" y="253"/>
                </a:lnTo>
                <a:lnTo>
                  <a:pt x="191" y="342"/>
                </a:lnTo>
                <a:lnTo>
                  <a:pt x="192" y="373"/>
                </a:lnTo>
                <a:lnTo>
                  <a:pt x="235" y="396"/>
                </a:lnTo>
                <a:lnTo>
                  <a:pt x="301" y="402"/>
                </a:lnTo>
                <a:lnTo>
                  <a:pt x="360" y="360"/>
                </a:lnTo>
                <a:lnTo>
                  <a:pt x="379" y="356"/>
                </a:lnTo>
                <a:lnTo>
                  <a:pt x="329" y="243"/>
                </a:lnTo>
                <a:lnTo>
                  <a:pt x="258" y="176"/>
                </a:lnTo>
                <a:lnTo>
                  <a:pt x="290" y="70"/>
                </a:lnTo>
                <a:lnTo>
                  <a:pt x="260" y="58"/>
                </a:lnTo>
                <a:lnTo>
                  <a:pt x="236" y="0"/>
                </a:lnTo>
                <a:lnTo>
                  <a:pt x="151" y="4"/>
                </a:lnTo>
                <a:lnTo>
                  <a:pt x="109" y="41"/>
                </a:lnTo>
                <a:lnTo>
                  <a:pt x="93" y="139"/>
                </a:lnTo>
                <a:lnTo>
                  <a:pt x="0" y="19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Freeform 361"/>
          <p:cNvSpPr/>
          <p:nvPr/>
        </p:nvSpPr>
        <p:spPr bwMode="auto">
          <a:xfrm>
            <a:off x="1645285" y="2567940"/>
            <a:ext cx="347345" cy="356870"/>
          </a:xfrm>
          <a:custGeom>
            <a:avLst/>
            <a:gdLst>
              <a:gd name="T0" fmla="*/ 0 w 446"/>
              <a:gd name="T1" fmla="*/ 3 h 487"/>
              <a:gd name="T2" fmla="*/ 0 w 446"/>
              <a:gd name="T3" fmla="*/ 1 h 487"/>
              <a:gd name="T4" fmla="*/ 1 w 446"/>
              <a:gd name="T5" fmla="*/ 1 h 487"/>
              <a:gd name="T6" fmla="*/ 2 w 446"/>
              <a:gd name="T7" fmla="*/ 1 h 487"/>
              <a:gd name="T8" fmla="*/ 3 w 446"/>
              <a:gd name="T9" fmla="*/ 0 h 487"/>
              <a:gd name="T10" fmla="*/ 5 w 446"/>
              <a:gd name="T11" fmla="*/ 0 h 487"/>
              <a:gd name="T12" fmla="*/ 6 w 446"/>
              <a:gd name="T13" fmla="*/ 1 h 487"/>
              <a:gd name="T14" fmla="*/ 6 w 446"/>
              <a:gd name="T15" fmla="*/ 2 h 487"/>
              <a:gd name="T16" fmla="*/ 5 w 446"/>
              <a:gd name="T17" fmla="*/ 2 h 487"/>
              <a:gd name="T18" fmla="*/ 5 w 446"/>
              <a:gd name="T19" fmla="*/ 4 h 487"/>
              <a:gd name="T20" fmla="*/ 7 w 446"/>
              <a:gd name="T21" fmla="*/ 6 h 487"/>
              <a:gd name="T22" fmla="*/ 8 w 446"/>
              <a:gd name="T23" fmla="*/ 7 h 487"/>
              <a:gd name="T24" fmla="*/ 8 w 446"/>
              <a:gd name="T25" fmla="*/ 7 h 487"/>
              <a:gd name="T26" fmla="*/ 10 w 446"/>
              <a:gd name="T27" fmla="*/ 9 h 487"/>
              <a:gd name="T28" fmla="*/ 9 w 446"/>
              <a:gd name="T29" fmla="*/ 8 h 487"/>
              <a:gd name="T30" fmla="*/ 9 w 446"/>
              <a:gd name="T31" fmla="*/ 10 h 487"/>
              <a:gd name="T32" fmla="*/ 8 w 446"/>
              <a:gd name="T33" fmla="*/ 11 h 487"/>
              <a:gd name="T34" fmla="*/ 8 w 446"/>
              <a:gd name="T35" fmla="*/ 9 h 487"/>
              <a:gd name="T36" fmla="*/ 4 w 446"/>
              <a:gd name="T37" fmla="*/ 6 h 487"/>
              <a:gd name="T38" fmla="*/ 3 w 446"/>
              <a:gd name="T39" fmla="*/ 4 h 487"/>
              <a:gd name="T40" fmla="*/ 2 w 446"/>
              <a:gd name="T41" fmla="*/ 3 h 487"/>
              <a:gd name="T42" fmla="*/ 1 w 446"/>
              <a:gd name="T43" fmla="*/ 4 h 487"/>
              <a:gd name="T44" fmla="*/ 0 w 446"/>
              <a:gd name="T45" fmla="*/ 3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46"/>
              <a:gd name="T70" fmla="*/ 0 h 487"/>
              <a:gd name="T71" fmla="*/ 446 w 446"/>
              <a:gd name="T72" fmla="*/ 487 h 48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46" h="487">
                <a:moveTo>
                  <a:pt x="0" y="122"/>
                </a:moveTo>
                <a:lnTo>
                  <a:pt x="11" y="67"/>
                </a:lnTo>
                <a:lnTo>
                  <a:pt x="64" y="39"/>
                </a:lnTo>
                <a:lnTo>
                  <a:pt x="87" y="65"/>
                </a:lnTo>
                <a:lnTo>
                  <a:pt x="141" y="13"/>
                </a:lnTo>
                <a:lnTo>
                  <a:pt x="199" y="0"/>
                </a:lnTo>
                <a:lnTo>
                  <a:pt x="266" y="35"/>
                </a:lnTo>
                <a:lnTo>
                  <a:pt x="266" y="88"/>
                </a:lnTo>
                <a:lnTo>
                  <a:pt x="215" y="97"/>
                </a:lnTo>
                <a:lnTo>
                  <a:pt x="220" y="164"/>
                </a:lnTo>
                <a:lnTo>
                  <a:pt x="305" y="273"/>
                </a:lnTo>
                <a:lnTo>
                  <a:pt x="357" y="281"/>
                </a:lnTo>
                <a:lnTo>
                  <a:pt x="351" y="302"/>
                </a:lnTo>
                <a:lnTo>
                  <a:pt x="446" y="376"/>
                </a:lnTo>
                <a:lnTo>
                  <a:pt x="381" y="362"/>
                </a:lnTo>
                <a:lnTo>
                  <a:pt x="396" y="433"/>
                </a:lnTo>
                <a:lnTo>
                  <a:pt x="357" y="487"/>
                </a:lnTo>
                <a:lnTo>
                  <a:pt x="336" y="377"/>
                </a:lnTo>
                <a:lnTo>
                  <a:pt x="170" y="254"/>
                </a:lnTo>
                <a:lnTo>
                  <a:pt x="131" y="174"/>
                </a:lnTo>
                <a:lnTo>
                  <a:pt x="77" y="146"/>
                </a:lnTo>
                <a:lnTo>
                  <a:pt x="26" y="181"/>
                </a:lnTo>
                <a:lnTo>
                  <a:pt x="0" y="12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Freeform 362"/>
          <p:cNvSpPr/>
          <p:nvPr/>
        </p:nvSpPr>
        <p:spPr bwMode="auto">
          <a:xfrm>
            <a:off x="1688465" y="2797810"/>
            <a:ext cx="41275" cy="87630"/>
          </a:xfrm>
          <a:custGeom>
            <a:avLst/>
            <a:gdLst>
              <a:gd name="T0" fmla="*/ 0 w 53"/>
              <a:gd name="T1" fmla="*/ 0 h 119"/>
              <a:gd name="T2" fmla="*/ 0 w 53"/>
              <a:gd name="T3" fmla="*/ 3 h 119"/>
              <a:gd name="T4" fmla="*/ 1 w 53"/>
              <a:gd name="T5" fmla="*/ 3 h 119"/>
              <a:gd name="T6" fmla="*/ 1 w 53"/>
              <a:gd name="T7" fmla="*/ 1 h 119"/>
              <a:gd name="T8" fmla="*/ 1 w 53"/>
              <a:gd name="T9" fmla="*/ 0 h 119"/>
              <a:gd name="T10" fmla="*/ 0 w 53"/>
              <a:gd name="T11" fmla="*/ 0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"/>
              <a:gd name="T19" fmla="*/ 0 h 119"/>
              <a:gd name="T20" fmla="*/ 53 w 53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" h="119">
                <a:moveTo>
                  <a:pt x="0" y="19"/>
                </a:moveTo>
                <a:lnTo>
                  <a:pt x="8" y="111"/>
                </a:lnTo>
                <a:lnTo>
                  <a:pt x="34" y="119"/>
                </a:lnTo>
                <a:lnTo>
                  <a:pt x="53" y="47"/>
                </a:lnTo>
                <a:lnTo>
                  <a:pt x="35" y="0"/>
                </a:lnTo>
                <a:lnTo>
                  <a:pt x="0" y="1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Freeform 363"/>
          <p:cNvSpPr/>
          <p:nvPr/>
        </p:nvSpPr>
        <p:spPr bwMode="auto">
          <a:xfrm>
            <a:off x="1817370" y="2914650"/>
            <a:ext cx="90805" cy="56515"/>
          </a:xfrm>
          <a:custGeom>
            <a:avLst/>
            <a:gdLst>
              <a:gd name="T0" fmla="*/ 0 w 115"/>
              <a:gd name="T1" fmla="*/ 0 h 76"/>
              <a:gd name="T2" fmla="*/ 2 w 115"/>
              <a:gd name="T3" fmla="*/ 2 h 76"/>
              <a:gd name="T4" fmla="*/ 3 w 115"/>
              <a:gd name="T5" fmla="*/ 0 h 76"/>
              <a:gd name="T6" fmla="*/ 0 w 115"/>
              <a:gd name="T7" fmla="*/ 0 h 76"/>
              <a:gd name="T8" fmla="*/ 0 60000 65536"/>
              <a:gd name="T9" fmla="*/ 0 60000 65536"/>
              <a:gd name="T10" fmla="*/ 0 60000 65536"/>
              <a:gd name="T11" fmla="*/ 0 60000 65536"/>
              <a:gd name="T12" fmla="*/ 0 w 115"/>
              <a:gd name="T13" fmla="*/ 0 h 76"/>
              <a:gd name="T14" fmla="*/ 115 w 115"/>
              <a:gd name="T15" fmla="*/ 76 h 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" h="76">
                <a:moveTo>
                  <a:pt x="0" y="15"/>
                </a:moveTo>
                <a:lnTo>
                  <a:pt x="97" y="76"/>
                </a:lnTo>
                <a:lnTo>
                  <a:pt x="115" y="0"/>
                </a:lnTo>
                <a:lnTo>
                  <a:pt x="0" y="1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Freeform 364"/>
          <p:cNvSpPr/>
          <p:nvPr/>
        </p:nvSpPr>
        <p:spPr bwMode="auto">
          <a:xfrm>
            <a:off x="5303520" y="3079115"/>
            <a:ext cx="71120" cy="90805"/>
          </a:xfrm>
          <a:custGeom>
            <a:avLst/>
            <a:gdLst>
              <a:gd name="T0" fmla="*/ 0 w 90"/>
              <a:gd name="T1" fmla="*/ 1 h 124"/>
              <a:gd name="T2" fmla="*/ 0 w 90"/>
              <a:gd name="T3" fmla="*/ 1 h 124"/>
              <a:gd name="T4" fmla="*/ 1 w 90"/>
              <a:gd name="T5" fmla="*/ 1 h 124"/>
              <a:gd name="T6" fmla="*/ 1 w 90"/>
              <a:gd name="T7" fmla="*/ 1 h 124"/>
              <a:gd name="T8" fmla="*/ 1 w 90"/>
              <a:gd name="T9" fmla="*/ 3 h 124"/>
              <a:gd name="T10" fmla="*/ 1 w 90"/>
              <a:gd name="T11" fmla="*/ 3 h 124"/>
              <a:gd name="T12" fmla="*/ 2 w 90"/>
              <a:gd name="T13" fmla="*/ 1 h 124"/>
              <a:gd name="T14" fmla="*/ 2 w 90"/>
              <a:gd name="T15" fmla="*/ 0 h 124"/>
              <a:gd name="T16" fmla="*/ 1 w 90"/>
              <a:gd name="T17" fmla="*/ 0 h 124"/>
              <a:gd name="T18" fmla="*/ 0 w 90"/>
              <a:gd name="T19" fmla="*/ 1 h 1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0"/>
              <a:gd name="T31" fmla="*/ 0 h 124"/>
              <a:gd name="T32" fmla="*/ 90 w 90"/>
              <a:gd name="T33" fmla="*/ 124 h 1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0" h="124">
                <a:moveTo>
                  <a:pt x="0" y="32"/>
                </a:moveTo>
                <a:lnTo>
                  <a:pt x="4" y="64"/>
                </a:lnTo>
                <a:lnTo>
                  <a:pt x="25" y="32"/>
                </a:lnTo>
                <a:lnTo>
                  <a:pt x="35" y="51"/>
                </a:lnTo>
                <a:lnTo>
                  <a:pt x="24" y="124"/>
                </a:lnTo>
                <a:lnTo>
                  <a:pt x="64" y="121"/>
                </a:lnTo>
                <a:lnTo>
                  <a:pt x="90" y="48"/>
                </a:lnTo>
                <a:lnTo>
                  <a:pt x="77" y="5"/>
                </a:lnTo>
                <a:lnTo>
                  <a:pt x="36" y="0"/>
                </a:lnTo>
                <a:lnTo>
                  <a:pt x="0" y="3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Freeform 365"/>
          <p:cNvSpPr/>
          <p:nvPr/>
        </p:nvSpPr>
        <p:spPr bwMode="auto">
          <a:xfrm>
            <a:off x="5338445" y="2795905"/>
            <a:ext cx="335915" cy="296545"/>
          </a:xfrm>
          <a:custGeom>
            <a:avLst/>
            <a:gdLst>
              <a:gd name="T0" fmla="*/ 0 w 433"/>
              <a:gd name="T1" fmla="*/ 9 h 403"/>
              <a:gd name="T2" fmla="*/ 2 w 433"/>
              <a:gd name="T3" fmla="*/ 7 h 403"/>
              <a:gd name="T4" fmla="*/ 4 w 433"/>
              <a:gd name="T5" fmla="*/ 7 h 403"/>
              <a:gd name="T6" fmla="*/ 5 w 433"/>
              <a:gd name="T7" fmla="*/ 5 h 403"/>
              <a:gd name="T8" fmla="*/ 6 w 433"/>
              <a:gd name="T9" fmla="*/ 5 h 403"/>
              <a:gd name="T10" fmla="*/ 6 w 433"/>
              <a:gd name="T11" fmla="*/ 5 h 403"/>
              <a:gd name="T12" fmla="*/ 7 w 433"/>
              <a:gd name="T13" fmla="*/ 5 h 403"/>
              <a:gd name="T14" fmla="*/ 8 w 433"/>
              <a:gd name="T15" fmla="*/ 3 h 403"/>
              <a:gd name="T16" fmla="*/ 8 w 433"/>
              <a:gd name="T17" fmla="*/ 1 h 403"/>
              <a:gd name="T18" fmla="*/ 9 w 433"/>
              <a:gd name="T19" fmla="*/ 1 h 403"/>
              <a:gd name="T20" fmla="*/ 9 w 433"/>
              <a:gd name="T21" fmla="*/ 0 h 403"/>
              <a:gd name="T22" fmla="*/ 9 w 433"/>
              <a:gd name="T23" fmla="*/ 0 h 403"/>
              <a:gd name="T24" fmla="*/ 10 w 433"/>
              <a:gd name="T25" fmla="*/ 2 h 403"/>
              <a:gd name="T26" fmla="*/ 9 w 433"/>
              <a:gd name="T27" fmla="*/ 4 h 403"/>
              <a:gd name="T28" fmla="*/ 9 w 433"/>
              <a:gd name="T29" fmla="*/ 5 h 403"/>
              <a:gd name="T30" fmla="*/ 9 w 433"/>
              <a:gd name="T31" fmla="*/ 7 h 403"/>
              <a:gd name="T32" fmla="*/ 8 w 433"/>
              <a:gd name="T33" fmla="*/ 8 h 403"/>
              <a:gd name="T34" fmla="*/ 8 w 433"/>
              <a:gd name="T35" fmla="*/ 7 h 403"/>
              <a:gd name="T36" fmla="*/ 7 w 433"/>
              <a:gd name="T37" fmla="*/ 8 h 403"/>
              <a:gd name="T38" fmla="*/ 5 w 433"/>
              <a:gd name="T39" fmla="*/ 8 h 403"/>
              <a:gd name="T40" fmla="*/ 5 w 433"/>
              <a:gd name="T41" fmla="*/ 9 h 403"/>
              <a:gd name="T42" fmla="*/ 4 w 433"/>
              <a:gd name="T43" fmla="*/ 9 h 403"/>
              <a:gd name="T44" fmla="*/ 4 w 433"/>
              <a:gd name="T45" fmla="*/ 8 h 403"/>
              <a:gd name="T46" fmla="*/ 0 w 433"/>
              <a:gd name="T47" fmla="*/ 9 h 40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33"/>
              <a:gd name="T73" fmla="*/ 0 h 403"/>
              <a:gd name="T74" fmla="*/ 433 w 433"/>
              <a:gd name="T75" fmla="*/ 403 h 40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33" h="403">
                <a:moveTo>
                  <a:pt x="0" y="378"/>
                </a:moveTo>
                <a:lnTo>
                  <a:pt x="80" y="305"/>
                </a:lnTo>
                <a:lnTo>
                  <a:pt x="188" y="305"/>
                </a:lnTo>
                <a:lnTo>
                  <a:pt x="232" y="212"/>
                </a:lnTo>
                <a:lnTo>
                  <a:pt x="250" y="204"/>
                </a:lnTo>
                <a:lnTo>
                  <a:pt x="252" y="239"/>
                </a:lnTo>
                <a:lnTo>
                  <a:pt x="299" y="204"/>
                </a:lnTo>
                <a:lnTo>
                  <a:pt x="343" y="138"/>
                </a:lnTo>
                <a:lnTo>
                  <a:pt x="360" y="21"/>
                </a:lnTo>
                <a:lnTo>
                  <a:pt x="394" y="25"/>
                </a:lnTo>
                <a:lnTo>
                  <a:pt x="385" y="0"/>
                </a:lnTo>
                <a:lnTo>
                  <a:pt x="406" y="1"/>
                </a:lnTo>
                <a:lnTo>
                  <a:pt x="433" y="97"/>
                </a:lnTo>
                <a:lnTo>
                  <a:pt x="394" y="166"/>
                </a:lnTo>
                <a:lnTo>
                  <a:pt x="394" y="227"/>
                </a:lnTo>
                <a:lnTo>
                  <a:pt x="367" y="319"/>
                </a:lnTo>
                <a:lnTo>
                  <a:pt x="346" y="332"/>
                </a:lnTo>
                <a:lnTo>
                  <a:pt x="345" y="297"/>
                </a:lnTo>
                <a:lnTo>
                  <a:pt x="284" y="347"/>
                </a:lnTo>
                <a:lnTo>
                  <a:pt x="232" y="327"/>
                </a:lnTo>
                <a:lnTo>
                  <a:pt x="235" y="368"/>
                </a:lnTo>
                <a:lnTo>
                  <a:pt x="188" y="403"/>
                </a:lnTo>
                <a:lnTo>
                  <a:pt x="177" y="345"/>
                </a:lnTo>
                <a:lnTo>
                  <a:pt x="0" y="37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Freeform 366"/>
          <p:cNvSpPr/>
          <p:nvPr/>
        </p:nvSpPr>
        <p:spPr bwMode="auto">
          <a:xfrm>
            <a:off x="5376545" y="3067050"/>
            <a:ext cx="71120" cy="54610"/>
          </a:xfrm>
          <a:custGeom>
            <a:avLst/>
            <a:gdLst>
              <a:gd name="T0" fmla="*/ 0 w 88"/>
              <a:gd name="T1" fmla="*/ 1 h 73"/>
              <a:gd name="T2" fmla="*/ 1 w 88"/>
              <a:gd name="T3" fmla="*/ 2 h 73"/>
              <a:gd name="T4" fmla="*/ 2 w 88"/>
              <a:gd name="T5" fmla="*/ 1 h 73"/>
              <a:gd name="T6" fmla="*/ 2 w 88"/>
              <a:gd name="T7" fmla="*/ 0 h 73"/>
              <a:gd name="T8" fmla="*/ 0 w 88"/>
              <a:gd name="T9" fmla="*/ 1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73"/>
              <a:gd name="T17" fmla="*/ 88 w 88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73">
                <a:moveTo>
                  <a:pt x="0" y="37"/>
                </a:moveTo>
                <a:lnTo>
                  <a:pt x="33" y="73"/>
                </a:lnTo>
                <a:lnTo>
                  <a:pt x="83" y="46"/>
                </a:lnTo>
                <a:lnTo>
                  <a:pt x="88" y="0"/>
                </a:lnTo>
                <a:lnTo>
                  <a:pt x="0" y="3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Freeform 367"/>
          <p:cNvSpPr/>
          <p:nvPr/>
        </p:nvSpPr>
        <p:spPr bwMode="auto">
          <a:xfrm>
            <a:off x="5606415" y="2638425"/>
            <a:ext cx="175260" cy="157480"/>
          </a:xfrm>
          <a:custGeom>
            <a:avLst/>
            <a:gdLst>
              <a:gd name="T0" fmla="*/ 0 w 226"/>
              <a:gd name="T1" fmla="*/ 4 h 214"/>
              <a:gd name="T2" fmla="*/ 0 w 226"/>
              <a:gd name="T3" fmla="*/ 5 h 214"/>
              <a:gd name="T4" fmla="*/ 1 w 226"/>
              <a:gd name="T5" fmla="*/ 5 h 214"/>
              <a:gd name="T6" fmla="*/ 1 w 226"/>
              <a:gd name="T7" fmla="*/ 4 h 214"/>
              <a:gd name="T8" fmla="*/ 3 w 226"/>
              <a:gd name="T9" fmla="*/ 4 h 214"/>
              <a:gd name="T10" fmla="*/ 3 w 226"/>
              <a:gd name="T11" fmla="*/ 3 h 214"/>
              <a:gd name="T12" fmla="*/ 5 w 226"/>
              <a:gd name="T13" fmla="*/ 3 h 214"/>
              <a:gd name="T14" fmla="*/ 5 w 226"/>
              <a:gd name="T15" fmla="*/ 2 h 214"/>
              <a:gd name="T16" fmla="*/ 5 w 226"/>
              <a:gd name="T17" fmla="*/ 1 h 214"/>
              <a:gd name="T18" fmla="*/ 3 w 226"/>
              <a:gd name="T19" fmla="*/ 1 h 214"/>
              <a:gd name="T20" fmla="*/ 2 w 226"/>
              <a:gd name="T21" fmla="*/ 0 h 214"/>
              <a:gd name="T22" fmla="*/ 1 w 226"/>
              <a:gd name="T23" fmla="*/ 3 h 214"/>
              <a:gd name="T24" fmla="*/ 1 w 226"/>
              <a:gd name="T25" fmla="*/ 3 h 214"/>
              <a:gd name="T26" fmla="*/ 0 w 226"/>
              <a:gd name="T27" fmla="*/ 4 h 21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6"/>
              <a:gd name="T43" fmla="*/ 0 h 214"/>
              <a:gd name="T44" fmla="*/ 226 w 226"/>
              <a:gd name="T45" fmla="*/ 214 h 21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6" h="214">
                <a:moveTo>
                  <a:pt x="0" y="153"/>
                </a:moveTo>
                <a:lnTo>
                  <a:pt x="10" y="214"/>
                </a:lnTo>
                <a:lnTo>
                  <a:pt x="51" y="192"/>
                </a:lnTo>
                <a:lnTo>
                  <a:pt x="23" y="155"/>
                </a:lnTo>
                <a:lnTo>
                  <a:pt x="133" y="188"/>
                </a:lnTo>
                <a:lnTo>
                  <a:pt x="157" y="138"/>
                </a:lnTo>
                <a:lnTo>
                  <a:pt x="226" y="120"/>
                </a:lnTo>
                <a:lnTo>
                  <a:pt x="202" y="86"/>
                </a:lnTo>
                <a:lnTo>
                  <a:pt x="211" y="58"/>
                </a:lnTo>
                <a:lnTo>
                  <a:pt x="150" y="62"/>
                </a:lnTo>
                <a:lnTo>
                  <a:pt x="80" y="0"/>
                </a:lnTo>
                <a:lnTo>
                  <a:pt x="54" y="122"/>
                </a:lnTo>
                <a:lnTo>
                  <a:pt x="22" y="115"/>
                </a:lnTo>
                <a:lnTo>
                  <a:pt x="0" y="15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Freeform 368"/>
          <p:cNvSpPr/>
          <p:nvPr/>
        </p:nvSpPr>
        <p:spPr bwMode="auto">
          <a:xfrm>
            <a:off x="5147945" y="2741295"/>
            <a:ext cx="185420" cy="195580"/>
          </a:xfrm>
          <a:custGeom>
            <a:avLst/>
            <a:gdLst>
              <a:gd name="T0" fmla="*/ 0 w 240"/>
              <a:gd name="T1" fmla="*/ 3 h 268"/>
              <a:gd name="T2" fmla="*/ 1 w 240"/>
              <a:gd name="T3" fmla="*/ 4 h 268"/>
              <a:gd name="T4" fmla="*/ 0 w 240"/>
              <a:gd name="T5" fmla="*/ 6 h 268"/>
              <a:gd name="T6" fmla="*/ 2 w 240"/>
              <a:gd name="T7" fmla="*/ 6 h 268"/>
              <a:gd name="T8" fmla="*/ 3 w 240"/>
              <a:gd name="T9" fmla="*/ 5 h 268"/>
              <a:gd name="T10" fmla="*/ 3 w 240"/>
              <a:gd name="T11" fmla="*/ 4 h 268"/>
              <a:gd name="T12" fmla="*/ 5 w 240"/>
              <a:gd name="T13" fmla="*/ 2 h 268"/>
              <a:gd name="T14" fmla="*/ 5 w 240"/>
              <a:gd name="T15" fmla="*/ 1 h 268"/>
              <a:gd name="T16" fmla="*/ 5 w 240"/>
              <a:gd name="T17" fmla="*/ 0 h 268"/>
              <a:gd name="T18" fmla="*/ 5 w 240"/>
              <a:gd name="T19" fmla="*/ 0 h 268"/>
              <a:gd name="T20" fmla="*/ 3 w 240"/>
              <a:gd name="T21" fmla="*/ 1 h 268"/>
              <a:gd name="T22" fmla="*/ 3 w 240"/>
              <a:gd name="T23" fmla="*/ 2 h 268"/>
              <a:gd name="T24" fmla="*/ 2 w 240"/>
              <a:gd name="T25" fmla="*/ 1 h 268"/>
              <a:gd name="T26" fmla="*/ 0 w 240"/>
              <a:gd name="T27" fmla="*/ 3 h 26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40"/>
              <a:gd name="T43" fmla="*/ 0 h 268"/>
              <a:gd name="T44" fmla="*/ 240 w 240"/>
              <a:gd name="T45" fmla="*/ 268 h 26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40" h="268">
                <a:moveTo>
                  <a:pt x="0" y="151"/>
                </a:moveTo>
                <a:lnTo>
                  <a:pt x="43" y="173"/>
                </a:lnTo>
                <a:lnTo>
                  <a:pt x="15" y="251"/>
                </a:lnTo>
                <a:lnTo>
                  <a:pt x="84" y="268"/>
                </a:lnTo>
                <a:lnTo>
                  <a:pt x="155" y="223"/>
                </a:lnTo>
                <a:lnTo>
                  <a:pt x="122" y="159"/>
                </a:lnTo>
                <a:lnTo>
                  <a:pt x="202" y="101"/>
                </a:lnTo>
                <a:lnTo>
                  <a:pt x="240" y="24"/>
                </a:lnTo>
                <a:lnTo>
                  <a:pt x="237" y="13"/>
                </a:lnTo>
                <a:lnTo>
                  <a:pt x="223" y="0"/>
                </a:lnTo>
                <a:lnTo>
                  <a:pt x="147" y="50"/>
                </a:lnTo>
                <a:lnTo>
                  <a:pt x="147" y="77"/>
                </a:lnTo>
                <a:lnTo>
                  <a:pt x="94" y="68"/>
                </a:lnTo>
                <a:lnTo>
                  <a:pt x="0" y="15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Freeform 369"/>
          <p:cNvSpPr/>
          <p:nvPr/>
        </p:nvSpPr>
        <p:spPr bwMode="auto">
          <a:xfrm>
            <a:off x="5202555" y="2904490"/>
            <a:ext cx="99060" cy="157480"/>
          </a:xfrm>
          <a:custGeom>
            <a:avLst/>
            <a:gdLst>
              <a:gd name="T0" fmla="*/ 0 w 128"/>
              <a:gd name="T1" fmla="*/ 5 h 212"/>
              <a:gd name="T2" fmla="*/ 0 w 128"/>
              <a:gd name="T3" fmla="*/ 1 h 212"/>
              <a:gd name="T4" fmla="*/ 2 w 128"/>
              <a:gd name="T5" fmla="*/ 0 h 212"/>
              <a:gd name="T6" fmla="*/ 3 w 128"/>
              <a:gd name="T7" fmla="*/ 3 h 212"/>
              <a:gd name="T8" fmla="*/ 2 w 128"/>
              <a:gd name="T9" fmla="*/ 5 h 212"/>
              <a:gd name="T10" fmla="*/ 0 w 128"/>
              <a:gd name="T11" fmla="*/ 5 h 2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8"/>
              <a:gd name="T19" fmla="*/ 0 h 212"/>
              <a:gd name="T20" fmla="*/ 128 w 128"/>
              <a:gd name="T21" fmla="*/ 212 h 2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8" h="212">
                <a:moveTo>
                  <a:pt x="0" y="212"/>
                </a:moveTo>
                <a:lnTo>
                  <a:pt x="13" y="45"/>
                </a:lnTo>
                <a:lnTo>
                  <a:pt x="84" y="0"/>
                </a:lnTo>
                <a:lnTo>
                  <a:pt x="128" y="129"/>
                </a:lnTo>
                <a:lnTo>
                  <a:pt x="82" y="189"/>
                </a:lnTo>
                <a:lnTo>
                  <a:pt x="0" y="21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Freeform 370"/>
          <p:cNvSpPr/>
          <p:nvPr/>
        </p:nvSpPr>
        <p:spPr bwMode="auto">
          <a:xfrm>
            <a:off x="4428490" y="3477260"/>
            <a:ext cx="213360" cy="271145"/>
          </a:xfrm>
          <a:custGeom>
            <a:avLst/>
            <a:gdLst>
              <a:gd name="T0" fmla="*/ 0 w 274"/>
              <a:gd name="T1" fmla="*/ 2 h 369"/>
              <a:gd name="T2" fmla="*/ 1 w 274"/>
              <a:gd name="T3" fmla="*/ 3 h 369"/>
              <a:gd name="T4" fmla="*/ 1 w 274"/>
              <a:gd name="T5" fmla="*/ 5 h 369"/>
              <a:gd name="T6" fmla="*/ 3 w 274"/>
              <a:gd name="T7" fmla="*/ 4 h 369"/>
              <a:gd name="T8" fmla="*/ 4 w 274"/>
              <a:gd name="T9" fmla="*/ 5 h 369"/>
              <a:gd name="T10" fmla="*/ 5 w 274"/>
              <a:gd name="T11" fmla="*/ 7 h 369"/>
              <a:gd name="T12" fmla="*/ 4 w 274"/>
              <a:gd name="T13" fmla="*/ 9 h 369"/>
              <a:gd name="T14" fmla="*/ 6 w 274"/>
              <a:gd name="T15" fmla="*/ 8 h 369"/>
              <a:gd name="T16" fmla="*/ 5 w 274"/>
              <a:gd name="T17" fmla="*/ 5 h 369"/>
              <a:gd name="T18" fmla="*/ 3 w 274"/>
              <a:gd name="T19" fmla="*/ 3 h 369"/>
              <a:gd name="T20" fmla="*/ 4 w 274"/>
              <a:gd name="T21" fmla="*/ 2 h 369"/>
              <a:gd name="T22" fmla="*/ 3 w 274"/>
              <a:gd name="T23" fmla="*/ 1 h 369"/>
              <a:gd name="T24" fmla="*/ 2 w 274"/>
              <a:gd name="T25" fmla="*/ 0 h 369"/>
              <a:gd name="T26" fmla="*/ 1 w 274"/>
              <a:gd name="T27" fmla="*/ 0 h 369"/>
              <a:gd name="T28" fmla="*/ 1 w 274"/>
              <a:gd name="T29" fmla="*/ 1 h 369"/>
              <a:gd name="T30" fmla="*/ 1 w 274"/>
              <a:gd name="T31" fmla="*/ 1 h 369"/>
              <a:gd name="T32" fmla="*/ 0 w 274"/>
              <a:gd name="T33" fmla="*/ 2 h 36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74"/>
              <a:gd name="T52" fmla="*/ 0 h 369"/>
              <a:gd name="T53" fmla="*/ 274 w 274"/>
              <a:gd name="T54" fmla="*/ 369 h 36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74" h="369">
                <a:moveTo>
                  <a:pt x="0" y="79"/>
                </a:moveTo>
                <a:lnTo>
                  <a:pt x="36" y="132"/>
                </a:lnTo>
                <a:lnTo>
                  <a:pt x="25" y="223"/>
                </a:lnTo>
                <a:lnTo>
                  <a:pt x="123" y="184"/>
                </a:lnTo>
                <a:lnTo>
                  <a:pt x="160" y="223"/>
                </a:lnTo>
                <a:lnTo>
                  <a:pt x="198" y="313"/>
                </a:lnTo>
                <a:lnTo>
                  <a:pt x="188" y="369"/>
                </a:lnTo>
                <a:lnTo>
                  <a:pt x="274" y="353"/>
                </a:lnTo>
                <a:lnTo>
                  <a:pt x="231" y="234"/>
                </a:lnTo>
                <a:lnTo>
                  <a:pt x="138" y="147"/>
                </a:lnTo>
                <a:lnTo>
                  <a:pt x="165" y="94"/>
                </a:lnTo>
                <a:lnTo>
                  <a:pt x="112" y="67"/>
                </a:lnTo>
                <a:lnTo>
                  <a:pt x="73" y="0"/>
                </a:lnTo>
                <a:lnTo>
                  <a:pt x="50" y="1"/>
                </a:lnTo>
                <a:lnTo>
                  <a:pt x="52" y="48"/>
                </a:lnTo>
                <a:lnTo>
                  <a:pt x="36" y="36"/>
                </a:lnTo>
                <a:lnTo>
                  <a:pt x="0" y="7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Freeform 371"/>
          <p:cNvSpPr/>
          <p:nvPr/>
        </p:nvSpPr>
        <p:spPr bwMode="auto">
          <a:xfrm>
            <a:off x="1617345" y="2439670"/>
            <a:ext cx="13335" cy="28575"/>
          </a:xfrm>
          <a:custGeom>
            <a:avLst/>
            <a:gdLst>
              <a:gd name="T0" fmla="*/ 0 w 18"/>
              <a:gd name="T1" fmla="*/ 1 h 38"/>
              <a:gd name="T2" fmla="*/ 0 w 18"/>
              <a:gd name="T3" fmla="*/ 0 h 38"/>
              <a:gd name="T4" fmla="*/ 0 w 18"/>
              <a:gd name="T5" fmla="*/ 1 h 38"/>
              <a:gd name="T6" fmla="*/ 0 w 18"/>
              <a:gd name="T7" fmla="*/ 1 h 38"/>
              <a:gd name="T8" fmla="*/ 0 60000 65536"/>
              <a:gd name="T9" fmla="*/ 0 60000 65536"/>
              <a:gd name="T10" fmla="*/ 0 60000 65536"/>
              <a:gd name="T11" fmla="*/ 0 60000 65536"/>
              <a:gd name="T12" fmla="*/ 0 w 18"/>
              <a:gd name="T13" fmla="*/ 0 h 38"/>
              <a:gd name="T14" fmla="*/ 18 w 18"/>
              <a:gd name="T15" fmla="*/ 38 h 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" h="38">
                <a:moveTo>
                  <a:pt x="0" y="30"/>
                </a:moveTo>
                <a:lnTo>
                  <a:pt x="13" y="0"/>
                </a:lnTo>
                <a:lnTo>
                  <a:pt x="18" y="38"/>
                </a:lnTo>
                <a:lnTo>
                  <a:pt x="0" y="3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Freeform 372"/>
          <p:cNvSpPr/>
          <p:nvPr/>
        </p:nvSpPr>
        <p:spPr bwMode="auto">
          <a:xfrm>
            <a:off x="4428490" y="4006850"/>
            <a:ext cx="112395" cy="162560"/>
          </a:xfrm>
          <a:custGeom>
            <a:avLst/>
            <a:gdLst>
              <a:gd name="T0" fmla="*/ 0 w 142"/>
              <a:gd name="T1" fmla="*/ 0 h 221"/>
              <a:gd name="T2" fmla="*/ 1 w 142"/>
              <a:gd name="T3" fmla="*/ 0 h 221"/>
              <a:gd name="T4" fmla="*/ 1 w 142"/>
              <a:gd name="T5" fmla="*/ 1 h 221"/>
              <a:gd name="T6" fmla="*/ 2 w 142"/>
              <a:gd name="T7" fmla="*/ 0 h 221"/>
              <a:gd name="T8" fmla="*/ 3 w 142"/>
              <a:gd name="T9" fmla="*/ 1 h 221"/>
              <a:gd name="T10" fmla="*/ 3 w 142"/>
              <a:gd name="T11" fmla="*/ 5 h 221"/>
              <a:gd name="T12" fmla="*/ 3 w 142"/>
              <a:gd name="T13" fmla="*/ 5 h 221"/>
              <a:gd name="T14" fmla="*/ 1 w 142"/>
              <a:gd name="T15" fmla="*/ 4 h 221"/>
              <a:gd name="T16" fmla="*/ 0 w 142"/>
              <a:gd name="T17" fmla="*/ 0 h 2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"/>
              <a:gd name="T28" fmla="*/ 0 h 221"/>
              <a:gd name="T29" fmla="*/ 142 w 142"/>
              <a:gd name="T30" fmla="*/ 221 h 2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" h="221">
                <a:moveTo>
                  <a:pt x="0" y="0"/>
                </a:moveTo>
                <a:lnTo>
                  <a:pt x="29" y="0"/>
                </a:lnTo>
                <a:lnTo>
                  <a:pt x="38" y="41"/>
                </a:lnTo>
                <a:lnTo>
                  <a:pt x="73" y="15"/>
                </a:lnTo>
                <a:lnTo>
                  <a:pt x="122" y="65"/>
                </a:lnTo>
                <a:lnTo>
                  <a:pt x="142" y="221"/>
                </a:lnTo>
                <a:lnTo>
                  <a:pt x="141" y="221"/>
                </a:lnTo>
                <a:lnTo>
                  <a:pt x="42" y="156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Freeform 373"/>
          <p:cNvSpPr/>
          <p:nvPr/>
        </p:nvSpPr>
        <p:spPr bwMode="auto">
          <a:xfrm>
            <a:off x="4709795" y="3991610"/>
            <a:ext cx="281305" cy="195580"/>
          </a:xfrm>
          <a:custGeom>
            <a:avLst/>
            <a:gdLst>
              <a:gd name="T0" fmla="*/ 0 w 362"/>
              <a:gd name="T1" fmla="*/ 6 h 264"/>
              <a:gd name="T2" fmla="*/ 1 w 362"/>
              <a:gd name="T3" fmla="*/ 6 h 264"/>
              <a:gd name="T4" fmla="*/ 3 w 362"/>
              <a:gd name="T5" fmla="*/ 6 h 264"/>
              <a:gd name="T6" fmla="*/ 4 w 362"/>
              <a:gd name="T7" fmla="*/ 6 h 264"/>
              <a:gd name="T8" fmla="*/ 5 w 362"/>
              <a:gd name="T9" fmla="*/ 3 h 264"/>
              <a:gd name="T10" fmla="*/ 7 w 362"/>
              <a:gd name="T11" fmla="*/ 3 h 264"/>
              <a:gd name="T12" fmla="*/ 8 w 362"/>
              <a:gd name="T13" fmla="*/ 2 h 264"/>
              <a:gd name="T14" fmla="*/ 7 w 362"/>
              <a:gd name="T15" fmla="*/ 1 h 264"/>
              <a:gd name="T16" fmla="*/ 7 w 362"/>
              <a:gd name="T17" fmla="*/ 0 h 264"/>
              <a:gd name="T18" fmla="*/ 5 w 362"/>
              <a:gd name="T19" fmla="*/ 2 h 264"/>
              <a:gd name="T20" fmla="*/ 4 w 362"/>
              <a:gd name="T21" fmla="*/ 3 h 264"/>
              <a:gd name="T22" fmla="*/ 4 w 362"/>
              <a:gd name="T23" fmla="*/ 3 h 264"/>
              <a:gd name="T24" fmla="*/ 3 w 362"/>
              <a:gd name="T25" fmla="*/ 4 h 264"/>
              <a:gd name="T26" fmla="*/ 2 w 362"/>
              <a:gd name="T27" fmla="*/ 4 h 264"/>
              <a:gd name="T28" fmla="*/ 1 w 362"/>
              <a:gd name="T29" fmla="*/ 6 h 264"/>
              <a:gd name="T30" fmla="*/ 0 w 362"/>
              <a:gd name="T31" fmla="*/ 6 h 26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62"/>
              <a:gd name="T49" fmla="*/ 0 h 264"/>
              <a:gd name="T50" fmla="*/ 362 w 362"/>
              <a:gd name="T51" fmla="*/ 264 h 26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62" h="264">
                <a:moveTo>
                  <a:pt x="0" y="235"/>
                </a:moveTo>
                <a:lnTo>
                  <a:pt x="33" y="264"/>
                </a:lnTo>
                <a:lnTo>
                  <a:pt x="143" y="253"/>
                </a:lnTo>
                <a:lnTo>
                  <a:pt x="182" y="238"/>
                </a:lnTo>
                <a:lnTo>
                  <a:pt x="234" y="115"/>
                </a:lnTo>
                <a:lnTo>
                  <a:pt x="299" y="120"/>
                </a:lnTo>
                <a:lnTo>
                  <a:pt x="362" y="78"/>
                </a:lnTo>
                <a:lnTo>
                  <a:pt x="304" y="45"/>
                </a:lnTo>
                <a:lnTo>
                  <a:pt x="284" y="0"/>
                </a:lnTo>
                <a:lnTo>
                  <a:pt x="210" y="82"/>
                </a:lnTo>
                <a:lnTo>
                  <a:pt x="185" y="128"/>
                </a:lnTo>
                <a:lnTo>
                  <a:pt x="163" y="103"/>
                </a:lnTo>
                <a:lnTo>
                  <a:pt x="120" y="168"/>
                </a:lnTo>
                <a:lnTo>
                  <a:pt x="70" y="177"/>
                </a:lnTo>
                <a:lnTo>
                  <a:pt x="56" y="238"/>
                </a:lnTo>
                <a:lnTo>
                  <a:pt x="0" y="23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Freeform 374"/>
          <p:cNvSpPr/>
          <p:nvPr/>
        </p:nvSpPr>
        <p:spPr bwMode="auto">
          <a:xfrm>
            <a:off x="4056380" y="2357120"/>
            <a:ext cx="942975" cy="430530"/>
          </a:xfrm>
          <a:custGeom>
            <a:avLst/>
            <a:gdLst>
              <a:gd name="T0" fmla="*/ 0 w 1209"/>
              <a:gd name="T1" fmla="*/ 4 h 587"/>
              <a:gd name="T2" fmla="*/ 1 w 1209"/>
              <a:gd name="T3" fmla="*/ 6 h 587"/>
              <a:gd name="T4" fmla="*/ 2 w 1209"/>
              <a:gd name="T5" fmla="*/ 6 h 587"/>
              <a:gd name="T6" fmla="*/ 3 w 1209"/>
              <a:gd name="T7" fmla="*/ 9 h 587"/>
              <a:gd name="T8" fmla="*/ 7 w 1209"/>
              <a:gd name="T9" fmla="*/ 10 h 587"/>
              <a:gd name="T10" fmla="*/ 8 w 1209"/>
              <a:gd name="T11" fmla="*/ 12 h 587"/>
              <a:gd name="T12" fmla="*/ 11 w 1209"/>
              <a:gd name="T13" fmla="*/ 12 h 587"/>
              <a:gd name="T14" fmla="*/ 15 w 1209"/>
              <a:gd name="T15" fmla="*/ 14 h 587"/>
              <a:gd name="T16" fmla="*/ 20 w 1209"/>
              <a:gd name="T17" fmla="*/ 12 h 587"/>
              <a:gd name="T18" fmla="*/ 21 w 1209"/>
              <a:gd name="T19" fmla="*/ 11 h 587"/>
              <a:gd name="T20" fmla="*/ 21 w 1209"/>
              <a:gd name="T21" fmla="*/ 9 h 587"/>
              <a:gd name="T22" fmla="*/ 23 w 1209"/>
              <a:gd name="T23" fmla="*/ 10 h 587"/>
              <a:gd name="T24" fmla="*/ 26 w 1209"/>
              <a:gd name="T25" fmla="*/ 7 h 587"/>
              <a:gd name="T26" fmla="*/ 28 w 1209"/>
              <a:gd name="T27" fmla="*/ 7 h 587"/>
              <a:gd name="T28" fmla="*/ 27 w 1209"/>
              <a:gd name="T29" fmla="*/ 5 h 587"/>
              <a:gd name="T30" fmla="*/ 25 w 1209"/>
              <a:gd name="T31" fmla="*/ 6 h 587"/>
              <a:gd name="T32" fmla="*/ 25 w 1209"/>
              <a:gd name="T33" fmla="*/ 4 h 587"/>
              <a:gd name="T34" fmla="*/ 25 w 1209"/>
              <a:gd name="T35" fmla="*/ 3 h 587"/>
              <a:gd name="T36" fmla="*/ 24 w 1209"/>
              <a:gd name="T37" fmla="*/ 3 h 587"/>
              <a:gd name="T38" fmla="*/ 19 w 1209"/>
              <a:gd name="T39" fmla="*/ 4 h 587"/>
              <a:gd name="T40" fmla="*/ 16 w 1209"/>
              <a:gd name="T41" fmla="*/ 2 h 587"/>
              <a:gd name="T42" fmla="*/ 13 w 1209"/>
              <a:gd name="T43" fmla="*/ 2 h 587"/>
              <a:gd name="T44" fmla="*/ 13 w 1209"/>
              <a:gd name="T45" fmla="*/ 1 h 587"/>
              <a:gd name="T46" fmla="*/ 10 w 1209"/>
              <a:gd name="T47" fmla="*/ 0 h 587"/>
              <a:gd name="T48" fmla="*/ 9 w 1209"/>
              <a:gd name="T49" fmla="*/ 1 h 587"/>
              <a:gd name="T50" fmla="*/ 9 w 1209"/>
              <a:gd name="T51" fmla="*/ 3 h 587"/>
              <a:gd name="T52" fmla="*/ 4 w 1209"/>
              <a:gd name="T53" fmla="*/ 2 h 587"/>
              <a:gd name="T54" fmla="*/ 0 w 1209"/>
              <a:gd name="T55" fmla="*/ 4 h 58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209"/>
              <a:gd name="T85" fmla="*/ 0 h 587"/>
              <a:gd name="T86" fmla="*/ 1209 w 1209"/>
              <a:gd name="T87" fmla="*/ 587 h 58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209" h="587">
                <a:moveTo>
                  <a:pt x="0" y="184"/>
                </a:moveTo>
                <a:lnTo>
                  <a:pt x="39" y="242"/>
                </a:lnTo>
                <a:lnTo>
                  <a:pt x="94" y="265"/>
                </a:lnTo>
                <a:lnTo>
                  <a:pt x="113" y="389"/>
                </a:lnTo>
                <a:lnTo>
                  <a:pt x="282" y="439"/>
                </a:lnTo>
                <a:lnTo>
                  <a:pt x="353" y="526"/>
                </a:lnTo>
                <a:lnTo>
                  <a:pt x="494" y="522"/>
                </a:lnTo>
                <a:lnTo>
                  <a:pt x="651" y="587"/>
                </a:lnTo>
                <a:lnTo>
                  <a:pt x="856" y="526"/>
                </a:lnTo>
                <a:lnTo>
                  <a:pt x="920" y="477"/>
                </a:lnTo>
                <a:lnTo>
                  <a:pt x="920" y="408"/>
                </a:lnTo>
                <a:lnTo>
                  <a:pt x="979" y="416"/>
                </a:lnTo>
                <a:lnTo>
                  <a:pt x="1110" y="318"/>
                </a:lnTo>
                <a:lnTo>
                  <a:pt x="1209" y="312"/>
                </a:lnTo>
                <a:lnTo>
                  <a:pt x="1162" y="238"/>
                </a:lnTo>
                <a:lnTo>
                  <a:pt x="1065" y="257"/>
                </a:lnTo>
                <a:lnTo>
                  <a:pt x="1064" y="174"/>
                </a:lnTo>
                <a:lnTo>
                  <a:pt x="1088" y="127"/>
                </a:lnTo>
                <a:lnTo>
                  <a:pt x="1018" y="115"/>
                </a:lnTo>
                <a:lnTo>
                  <a:pt x="838" y="167"/>
                </a:lnTo>
                <a:lnTo>
                  <a:pt x="677" y="90"/>
                </a:lnTo>
                <a:lnTo>
                  <a:pt x="576" y="101"/>
                </a:lnTo>
                <a:lnTo>
                  <a:pt x="539" y="39"/>
                </a:lnTo>
                <a:lnTo>
                  <a:pt x="439" y="0"/>
                </a:lnTo>
                <a:lnTo>
                  <a:pt x="386" y="42"/>
                </a:lnTo>
                <a:lnTo>
                  <a:pt x="383" y="126"/>
                </a:lnTo>
                <a:lnTo>
                  <a:pt x="153" y="89"/>
                </a:lnTo>
                <a:lnTo>
                  <a:pt x="0" y="18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Freeform 375"/>
          <p:cNvSpPr/>
          <p:nvPr/>
        </p:nvSpPr>
        <p:spPr bwMode="auto">
          <a:xfrm>
            <a:off x="2992755" y="3394710"/>
            <a:ext cx="229870" cy="281305"/>
          </a:xfrm>
          <a:custGeom>
            <a:avLst/>
            <a:gdLst>
              <a:gd name="T0" fmla="*/ 0 w 294"/>
              <a:gd name="T1" fmla="*/ 6 h 383"/>
              <a:gd name="T2" fmla="*/ 1 w 294"/>
              <a:gd name="T3" fmla="*/ 9 h 383"/>
              <a:gd name="T4" fmla="*/ 3 w 294"/>
              <a:gd name="T5" fmla="*/ 9 h 383"/>
              <a:gd name="T6" fmla="*/ 5 w 294"/>
              <a:gd name="T7" fmla="*/ 6 h 383"/>
              <a:gd name="T8" fmla="*/ 5 w 294"/>
              <a:gd name="T9" fmla="*/ 5 h 383"/>
              <a:gd name="T10" fmla="*/ 7 w 294"/>
              <a:gd name="T11" fmla="*/ 3 h 383"/>
              <a:gd name="T12" fmla="*/ 7 w 294"/>
              <a:gd name="T13" fmla="*/ 3 h 383"/>
              <a:gd name="T14" fmla="*/ 6 w 294"/>
              <a:gd name="T15" fmla="*/ 1 h 383"/>
              <a:gd name="T16" fmla="*/ 4 w 294"/>
              <a:gd name="T17" fmla="*/ 0 h 383"/>
              <a:gd name="T18" fmla="*/ 3 w 294"/>
              <a:gd name="T19" fmla="*/ 0 h 383"/>
              <a:gd name="T20" fmla="*/ 4 w 294"/>
              <a:gd name="T21" fmla="*/ 1 h 383"/>
              <a:gd name="T22" fmla="*/ 3 w 294"/>
              <a:gd name="T23" fmla="*/ 2 h 383"/>
              <a:gd name="T24" fmla="*/ 3 w 294"/>
              <a:gd name="T25" fmla="*/ 3 h 383"/>
              <a:gd name="T26" fmla="*/ 3 w 294"/>
              <a:gd name="T27" fmla="*/ 5 h 383"/>
              <a:gd name="T28" fmla="*/ 0 w 294"/>
              <a:gd name="T29" fmla="*/ 6 h 3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4"/>
              <a:gd name="T46" fmla="*/ 0 h 383"/>
              <a:gd name="T47" fmla="*/ 294 w 294"/>
              <a:gd name="T48" fmla="*/ 383 h 38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4" h="383">
                <a:moveTo>
                  <a:pt x="0" y="270"/>
                </a:moveTo>
                <a:lnTo>
                  <a:pt x="40" y="383"/>
                </a:lnTo>
                <a:lnTo>
                  <a:pt x="109" y="364"/>
                </a:lnTo>
                <a:lnTo>
                  <a:pt x="218" y="269"/>
                </a:lnTo>
                <a:lnTo>
                  <a:pt x="217" y="223"/>
                </a:lnTo>
                <a:lnTo>
                  <a:pt x="289" y="139"/>
                </a:lnTo>
                <a:lnTo>
                  <a:pt x="294" y="114"/>
                </a:lnTo>
                <a:lnTo>
                  <a:pt x="255" y="64"/>
                </a:lnTo>
                <a:lnTo>
                  <a:pt x="164" y="0"/>
                </a:lnTo>
                <a:lnTo>
                  <a:pt x="141" y="1"/>
                </a:lnTo>
                <a:lnTo>
                  <a:pt x="153" y="36"/>
                </a:lnTo>
                <a:lnTo>
                  <a:pt x="122" y="101"/>
                </a:lnTo>
                <a:lnTo>
                  <a:pt x="141" y="134"/>
                </a:lnTo>
                <a:lnTo>
                  <a:pt x="111" y="226"/>
                </a:lnTo>
                <a:lnTo>
                  <a:pt x="0" y="27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Freeform 376"/>
          <p:cNvSpPr/>
          <p:nvPr/>
        </p:nvSpPr>
        <p:spPr bwMode="auto">
          <a:xfrm>
            <a:off x="3829685" y="3206115"/>
            <a:ext cx="234950" cy="133985"/>
          </a:xfrm>
          <a:custGeom>
            <a:avLst/>
            <a:gdLst>
              <a:gd name="T0" fmla="*/ 0 w 305"/>
              <a:gd name="T1" fmla="*/ 2 h 184"/>
              <a:gd name="T2" fmla="*/ 1 w 305"/>
              <a:gd name="T3" fmla="*/ 0 h 184"/>
              <a:gd name="T4" fmla="*/ 4 w 305"/>
              <a:gd name="T5" fmla="*/ 1 h 184"/>
              <a:gd name="T6" fmla="*/ 5 w 305"/>
              <a:gd name="T7" fmla="*/ 3 h 184"/>
              <a:gd name="T8" fmla="*/ 7 w 305"/>
              <a:gd name="T9" fmla="*/ 3 h 184"/>
              <a:gd name="T10" fmla="*/ 7 w 305"/>
              <a:gd name="T11" fmla="*/ 4 h 184"/>
              <a:gd name="T12" fmla="*/ 2 w 305"/>
              <a:gd name="T13" fmla="*/ 3 h 184"/>
              <a:gd name="T14" fmla="*/ 0 w 305"/>
              <a:gd name="T15" fmla="*/ 2 h 18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05"/>
              <a:gd name="T25" fmla="*/ 0 h 184"/>
              <a:gd name="T26" fmla="*/ 305 w 305"/>
              <a:gd name="T27" fmla="*/ 184 h 18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05" h="184">
                <a:moveTo>
                  <a:pt x="0" y="72"/>
                </a:moveTo>
                <a:lnTo>
                  <a:pt x="39" y="0"/>
                </a:lnTo>
                <a:lnTo>
                  <a:pt x="158" y="46"/>
                </a:lnTo>
                <a:lnTo>
                  <a:pt x="223" y="117"/>
                </a:lnTo>
                <a:lnTo>
                  <a:pt x="305" y="117"/>
                </a:lnTo>
                <a:lnTo>
                  <a:pt x="302" y="184"/>
                </a:lnTo>
                <a:lnTo>
                  <a:pt x="102" y="141"/>
                </a:lnTo>
                <a:lnTo>
                  <a:pt x="0" y="7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Freeform 377"/>
          <p:cNvSpPr/>
          <p:nvPr/>
        </p:nvSpPr>
        <p:spPr bwMode="auto">
          <a:xfrm>
            <a:off x="1549400" y="2307590"/>
            <a:ext cx="106045" cy="111125"/>
          </a:xfrm>
          <a:custGeom>
            <a:avLst/>
            <a:gdLst>
              <a:gd name="T0" fmla="*/ 0 w 138"/>
              <a:gd name="T1" fmla="*/ 3 h 148"/>
              <a:gd name="T2" fmla="*/ 1 w 138"/>
              <a:gd name="T3" fmla="*/ 2 h 148"/>
              <a:gd name="T4" fmla="*/ 1 w 138"/>
              <a:gd name="T5" fmla="*/ 2 h 148"/>
              <a:gd name="T6" fmla="*/ 1 w 138"/>
              <a:gd name="T7" fmla="*/ 1 h 148"/>
              <a:gd name="T8" fmla="*/ 2 w 138"/>
              <a:gd name="T9" fmla="*/ 1 h 148"/>
              <a:gd name="T10" fmla="*/ 2 w 138"/>
              <a:gd name="T11" fmla="*/ 0 h 148"/>
              <a:gd name="T12" fmla="*/ 3 w 138"/>
              <a:gd name="T13" fmla="*/ 0 h 148"/>
              <a:gd name="T14" fmla="*/ 3 w 138"/>
              <a:gd name="T15" fmla="*/ 1 h 148"/>
              <a:gd name="T16" fmla="*/ 2 w 138"/>
              <a:gd name="T17" fmla="*/ 2 h 148"/>
              <a:gd name="T18" fmla="*/ 2 w 138"/>
              <a:gd name="T19" fmla="*/ 3 h 148"/>
              <a:gd name="T20" fmla="*/ 1 w 138"/>
              <a:gd name="T21" fmla="*/ 3 h 148"/>
              <a:gd name="T22" fmla="*/ 0 w 138"/>
              <a:gd name="T23" fmla="*/ 3 h 14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38"/>
              <a:gd name="T37" fmla="*/ 0 h 148"/>
              <a:gd name="T38" fmla="*/ 138 w 138"/>
              <a:gd name="T39" fmla="*/ 148 h 14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38" h="148">
                <a:moveTo>
                  <a:pt x="0" y="111"/>
                </a:moveTo>
                <a:lnTo>
                  <a:pt x="54" y="92"/>
                </a:lnTo>
                <a:lnTo>
                  <a:pt x="29" y="76"/>
                </a:lnTo>
                <a:lnTo>
                  <a:pt x="53" y="23"/>
                </a:lnTo>
                <a:lnTo>
                  <a:pt x="75" y="57"/>
                </a:lnTo>
                <a:lnTo>
                  <a:pt x="76" y="0"/>
                </a:lnTo>
                <a:lnTo>
                  <a:pt x="138" y="0"/>
                </a:lnTo>
                <a:lnTo>
                  <a:pt x="134" y="57"/>
                </a:lnTo>
                <a:lnTo>
                  <a:pt x="93" y="79"/>
                </a:lnTo>
                <a:lnTo>
                  <a:pt x="95" y="148"/>
                </a:lnTo>
                <a:lnTo>
                  <a:pt x="57" y="106"/>
                </a:lnTo>
                <a:lnTo>
                  <a:pt x="0" y="11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Freeform 378"/>
          <p:cNvSpPr/>
          <p:nvPr/>
        </p:nvSpPr>
        <p:spPr bwMode="auto">
          <a:xfrm>
            <a:off x="6396990" y="5612765"/>
            <a:ext cx="233045" cy="234950"/>
          </a:xfrm>
          <a:custGeom>
            <a:avLst/>
            <a:gdLst>
              <a:gd name="T0" fmla="*/ 0 w 298"/>
              <a:gd name="T1" fmla="*/ 6 h 322"/>
              <a:gd name="T2" fmla="*/ 1 w 298"/>
              <a:gd name="T3" fmla="*/ 4 h 322"/>
              <a:gd name="T4" fmla="*/ 4 w 298"/>
              <a:gd name="T5" fmla="*/ 3 h 322"/>
              <a:gd name="T6" fmla="*/ 5 w 298"/>
              <a:gd name="T7" fmla="*/ 0 h 322"/>
              <a:gd name="T8" fmla="*/ 6 w 298"/>
              <a:gd name="T9" fmla="*/ 1 h 322"/>
              <a:gd name="T10" fmla="*/ 7 w 298"/>
              <a:gd name="T11" fmla="*/ 0 h 322"/>
              <a:gd name="T12" fmla="*/ 7 w 298"/>
              <a:gd name="T13" fmla="*/ 1 h 322"/>
              <a:gd name="T14" fmla="*/ 6 w 298"/>
              <a:gd name="T15" fmla="*/ 3 h 322"/>
              <a:gd name="T16" fmla="*/ 6 w 298"/>
              <a:gd name="T17" fmla="*/ 4 h 322"/>
              <a:gd name="T18" fmla="*/ 4 w 298"/>
              <a:gd name="T19" fmla="*/ 4 h 322"/>
              <a:gd name="T20" fmla="*/ 4 w 298"/>
              <a:gd name="T21" fmla="*/ 6 h 322"/>
              <a:gd name="T22" fmla="*/ 2 w 298"/>
              <a:gd name="T23" fmla="*/ 7 h 322"/>
              <a:gd name="T24" fmla="*/ 0 w 298"/>
              <a:gd name="T25" fmla="*/ 6 h 32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98"/>
              <a:gd name="T40" fmla="*/ 0 h 322"/>
              <a:gd name="T41" fmla="*/ 298 w 298"/>
              <a:gd name="T42" fmla="*/ 322 h 32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98" h="322">
                <a:moveTo>
                  <a:pt x="0" y="281"/>
                </a:moveTo>
                <a:lnTo>
                  <a:pt x="63" y="182"/>
                </a:lnTo>
                <a:lnTo>
                  <a:pt x="172" y="109"/>
                </a:lnTo>
                <a:lnTo>
                  <a:pt x="223" y="0"/>
                </a:lnTo>
                <a:lnTo>
                  <a:pt x="256" y="32"/>
                </a:lnTo>
                <a:lnTo>
                  <a:pt x="293" y="17"/>
                </a:lnTo>
                <a:lnTo>
                  <a:pt x="298" y="55"/>
                </a:lnTo>
                <a:lnTo>
                  <a:pt x="242" y="134"/>
                </a:lnTo>
                <a:lnTo>
                  <a:pt x="252" y="167"/>
                </a:lnTo>
                <a:lnTo>
                  <a:pt x="190" y="180"/>
                </a:lnTo>
                <a:lnTo>
                  <a:pt x="161" y="289"/>
                </a:lnTo>
                <a:lnTo>
                  <a:pt x="96" y="322"/>
                </a:lnTo>
                <a:lnTo>
                  <a:pt x="0" y="28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Freeform 379"/>
          <p:cNvSpPr/>
          <p:nvPr/>
        </p:nvSpPr>
        <p:spPr bwMode="auto">
          <a:xfrm>
            <a:off x="6580505" y="5380990"/>
            <a:ext cx="172085" cy="260985"/>
          </a:xfrm>
          <a:custGeom>
            <a:avLst/>
            <a:gdLst>
              <a:gd name="T0" fmla="*/ 0 w 221"/>
              <a:gd name="T1" fmla="*/ 0 h 353"/>
              <a:gd name="T2" fmla="*/ 1 w 221"/>
              <a:gd name="T3" fmla="*/ 1 h 353"/>
              <a:gd name="T4" fmla="*/ 2 w 221"/>
              <a:gd name="T5" fmla="*/ 3 h 353"/>
              <a:gd name="T6" fmla="*/ 3 w 221"/>
              <a:gd name="T7" fmla="*/ 3 h 353"/>
              <a:gd name="T8" fmla="*/ 3 w 221"/>
              <a:gd name="T9" fmla="*/ 3 h 353"/>
              <a:gd name="T10" fmla="*/ 3 w 221"/>
              <a:gd name="T11" fmla="*/ 4 h 353"/>
              <a:gd name="T12" fmla="*/ 5 w 221"/>
              <a:gd name="T13" fmla="*/ 4 h 353"/>
              <a:gd name="T14" fmla="*/ 5 w 221"/>
              <a:gd name="T15" fmla="*/ 5 h 353"/>
              <a:gd name="T16" fmla="*/ 4 w 221"/>
              <a:gd name="T17" fmla="*/ 6 h 353"/>
              <a:gd name="T18" fmla="*/ 3 w 221"/>
              <a:gd name="T19" fmla="*/ 8 h 353"/>
              <a:gd name="T20" fmla="*/ 2 w 221"/>
              <a:gd name="T21" fmla="*/ 8 h 353"/>
              <a:gd name="T22" fmla="*/ 2 w 221"/>
              <a:gd name="T23" fmla="*/ 7 h 353"/>
              <a:gd name="T24" fmla="*/ 1 w 221"/>
              <a:gd name="T25" fmla="*/ 6 h 353"/>
              <a:gd name="T26" fmla="*/ 2 w 221"/>
              <a:gd name="T27" fmla="*/ 4 h 353"/>
              <a:gd name="T28" fmla="*/ 2 w 221"/>
              <a:gd name="T29" fmla="*/ 3 h 353"/>
              <a:gd name="T30" fmla="*/ 0 w 221"/>
              <a:gd name="T31" fmla="*/ 0 h 35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21"/>
              <a:gd name="T49" fmla="*/ 0 h 353"/>
              <a:gd name="T50" fmla="*/ 221 w 221"/>
              <a:gd name="T51" fmla="*/ 353 h 35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21" h="353">
                <a:moveTo>
                  <a:pt x="0" y="0"/>
                </a:moveTo>
                <a:lnTo>
                  <a:pt x="63" y="39"/>
                </a:lnTo>
                <a:lnTo>
                  <a:pt x="75" y="117"/>
                </a:lnTo>
                <a:lnTo>
                  <a:pt x="104" y="139"/>
                </a:lnTo>
                <a:lnTo>
                  <a:pt x="119" y="106"/>
                </a:lnTo>
                <a:lnTo>
                  <a:pt x="132" y="161"/>
                </a:lnTo>
                <a:lnTo>
                  <a:pt x="221" y="161"/>
                </a:lnTo>
                <a:lnTo>
                  <a:pt x="204" y="238"/>
                </a:lnTo>
                <a:lnTo>
                  <a:pt x="159" y="250"/>
                </a:lnTo>
                <a:lnTo>
                  <a:pt x="120" y="351"/>
                </a:lnTo>
                <a:lnTo>
                  <a:pt x="78" y="353"/>
                </a:lnTo>
                <a:lnTo>
                  <a:pt x="96" y="316"/>
                </a:lnTo>
                <a:lnTo>
                  <a:pt x="41" y="244"/>
                </a:lnTo>
                <a:lnTo>
                  <a:pt x="86" y="179"/>
                </a:lnTo>
                <a:lnTo>
                  <a:pt x="78" y="127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Freeform 380"/>
          <p:cNvSpPr/>
          <p:nvPr/>
        </p:nvSpPr>
        <p:spPr bwMode="auto">
          <a:xfrm>
            <a:off x="1595755" y="1406525"/>
            <a:ext cx="768985" cy="679450"/>
          </a:xfrm>
          <a:custGeom>
            <a:avLst/>
            <a:gdLst>
              <a:gd name="T0" fmla="*/ 0 w 989"/>
              <a:gd name="T1" fmla="*/ 17 h 922"/>
              <a:gd name="T2" fmla="*/ 2 w 989"/>
              <a:gd name="T3" fmla="*/ 17 h 922"/>
              <a:gd name="T4" fmla="*/ 1 w 989"/>
              <a:gd name="T5" fmla="*/ 18 h 922"/>
              <a:gd name="T6" fmla="*/ 2 w 989"/>
              <a:gd name="T7" fmla="*/ 18 h 922"/>
              <a:gd name="T8" fmla="*/ 1 w 989"/>
              <a:gd name="T9" fmla="*/ 19 h 922"/>
              <a:gd name="T10" fmla="*/ 3 w 989"/>
              <a:gd name="T11" fmla="*/ 21 h 922"/>
              <a:gd name="T12" fmla="*/ 5 w 989"/>
              <a:gd name="T13" fmla="*/ 19 h 922"/>
              <a:gd name="T14" fmla="*/ 7 w 989"/>
              <a:gd name="T15" fmla="*/ 19 h 922"/>
              <a:gd name="T16" fmla="*/ 7 w 989"/>
              <a:gd name="T17" fmla="*/ 17 h 922"/>
              <a:gd name="T18" fmla="*/ 6 w 989"/>
              <a:gd name="T19" fmla="*/ 13 h 922"/>
              <a:gd name="T20" fmla="*/ 8 w 989"/>
              <a:gd name="T21" fmla="*/ 11 h 922"/>
              <a:gd name="T22" fmla="*/ 10 w 989"/>
              <a:gd name="T23" fmla="*/ 7 h 922"/>
              <a:gd name="T24" fmla="*/ 11 w 989"/>
              <a:gd name="T25" fmla="*/ 5 h 922"/>
              <a:gd name="T26" fmla="*/ 13 w 989"/>
              <a:gd name="T27" fmla="*/ 5 h 922"/>
              <a:gd name="T28" fmla="*/ 14 w 989"/>
              <a:gd name="T29" fmla="*/ 4 h 922"/>
              <a:gd name="T30" fmla="*/ 15 w 989"/>
              <a:gd name="T31" fmla="*/ 4 h 922"/>
              <a:gd name="T32" fmla="*/ 18 w 989"/>
              <a:gd name="T33" fmla="*/ 4 h 922"/>
              <a:gd name="T34" fmla="*/ 20 w 989"/>
              <a:gd name="T35" fmla="*/ 2 h 922"/>
              <a:gd name="T36" fmla="*/ 21 w 989"/>
              <a:gd name="T37" fmla="*/ 4 h 922"/>
              <a:gd name="T38" fmla="*/ 22 w 989"/>
              <a:gd name="T39" fmla="*/ 3 h 922"/>
              <a:gd name="T40" fmla="*/ 21 w 989"/>
              <a:gd name="T41" fmla="*/ 2 h 922"/>
              <a:gd name="T42" fmla="*/ 21 w 989"/>
              <a:gd name="T43" fmla="*/ 0 h 922"/>
              <a:gd name="T44" fmla="*/ 20 w 989"/>
              <a:gd name="T45" fmla="*/ 0 h 922"/>
              <a:gd name="T46" fmla="*/ 19 w 989"/>
              <a:gd name="T47" fmla="*/ 1 h 922"/>
              <a:gd name="T48" fmla="*/ 19 w 989"/>
              <a:gd name="T49" fmla="*/ 0 h 922"/>
              <a:gd name="T50" fmla="*/ 18 w 989"/>
              <a:gd name="T51" fmla="*/ 0 h 922"/>
              <a:gd name="T52" fmla="*/ 16 w 989"/>
              <a:gd name="T53" fmla="*/ 2 h 922"/>
              <a:gd name="T54" fmla="*/ 15 w 989"/>
              <a:gd name="T55" fmla="*/ 3 h 922"/>
              <a:gd name="T56" fmla="*/ 13 w 989"/>
              <a:gd name="T57" fmla="*/ 3 h 922"/>
              <a:gd name="T58" fmla="*/ 13 w 989"/>
              <a:gd name="T59" fmla="*/ 3 h 922"/>
              <a:gd name="T60" fmla="*/ 13 w 989"/>
              <a:gd name="T61" fmla="*/ 3 h 922"/>
              <a:gd name="T62" fmla="*/ 11 w 989"/>
              <a:gd name="T63" fmla="*/ 4 h 922"/>
              <a:gd name="T64" fmla="*/ 11 w 989"/>
              <a:gd name="T65" fmla="*/ 5 h 922"/>
              <a:gd name="T66" fmla="*/ 9 w 989"/>
              <a:gd name="T67" fmla="*/ 6 h 922"/>
              <a:gd name="T68" fmla="*/ 7 w 989"/>
              <a:gd name="T69" fmla="*/ 8 h 922"/>
              <a:gd name="T70" fmla="*/ 4 w 989"/>
              <a:gd name="T71" fmla="*/ 13 h 922"/>
              <a:gd name="T72" fmla="*/ 5 w 989"/>
              <a:gd name="T73" fmla="*/ 13 h 922"/>
              <a:gd name="T74" fmla="*/ 2 w 989"/>
              <a:gd name="T75" fmla="*/ 14 h 922"/>
              <a:gd name="T76" fmla="*/ 1 w 989"/>
              <a:gd name="T77" fmla="*/ 15 h 922"/>
              <a:gd name="T78" fmla="*/ 0 w 989"/>
              <a:gd name="T79" fmla="*/ 15 h 922"/>
              <a:gd name="T80" fmla="*/ 0 w 989"/>
              <a:gd name="T81" fmla="*/ 16 h 92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89"/>
              <a:gd name="T124" fmla="*/ 0 h 922"/>
              <a:gd name="T125" fmla="*/ 989 w 989"/>
              <a:gd name="T126" fmla="*/ 922 h 92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89" h="922">
                <a:moveTo>
                  <a:pt x="0" y="688"/>
                </a:moveTo>
                <a:lnTo>
                  <a:pt x="4" y="727"/>
                </a:lnTo>
                <a:lnTo>
                  <a:pt x="91" y="702"/>
                </a:lnTo>
                <a:lnTo>
                  <a:pt x="97" y="717"/>
                </a:lnTo>
                <a:lnTo>
                  <a:pt x="3" y="741"/>
                </a:lnTo>
                <a:lnTo>
                  <a:pt x="27" y="757"/>
                </a:lnTo>
                <a:lnTo>
                  <a:pt x="17" y="807"/>
                </a:lnTo>
                <a:lnTo>
                  <a:pt x="80" y="764"/>
                </a:lnTo>
                <a:lnTo>
                  <a:pt x="12" y="834"/>
                </a:lnTo>
                <a:lnTo>
                  <a:pt x="50" y="834"/>
                </a:lnTo>
                <a:lnTo>
                  <a:pt x="27" y="895"/>
                </a:lnTo>
                <a:lnTo>
                  <a:pt x="121" y="922"/>
                </a:lnTo>
                <a:lnTo>
                  <a:pt x="196" y="863"/>
                </a:lnTo>
                <a:lnTo>
                  <a:pt x="213" y="809"/>
                </a:lnTo>
                <a:lnTo>
                  <a:pt x="235" y="863"/>
                </a:lnTo>
                <a:lnTo>
                  <a:pt x="281" y="795"/>
                </a:lnTo>
                <a:lnTo>
                  <a:pt x="270" y="737"/>
                </a:lnTo>
                <a:lnTo>
                  <a:pt x="292" y="712"/>
                </a:lnTo>
                <a:lnTo>
                  <a:pt x="270" y="685"/>
                </a:lnTo>
                <a:lnTo>
                  <a:pt x="277" y="553"/>
                </a:lnTo>
                <a:lnTo>
                  <a:pt x="344" y="523"/>
                </a:lnTo>
                <a:lnTo>
                  <a:pt x="332" y="483"/>
                </a:lnTo>
                <a:lnTo>
                  <a:pt x="364" y="381"/>
                </a:lnTo>
                <a:lnTo>
                  <a:pt x="431" y="309"/>
                </a:lnTo>
                <a:lnTo>
                  <a:pt x="443" y="249"/>
                </a:lnTo>
                <a:lnTo>
                  <a:pt x="488" y="238"/>
                </a:lnTo>
                <a:lnTo>
                  <a:pt x="505" y="198"/>
                </a:lnTo>
                <a:lnTo>
                  <a:pt x="573" y="207"/>
                </a:lnTo>
                <a:lnTo>
                  <a:pt x="574" y="159"/>
                </a:lnTo>
                <a:lnTo>
                  <a:pt x="593" y="159"/>
                </a:lnTo>
                <a:lnTo>
                  <a:pt x="620" y="138"/>
                </a:lnTo>
                <a:lnTo>
                  <a:pt x="665" y="180"/>
                </a:lnTo>
                <a:lnTo>
                  <a:pt x="744" y="188"/>
                </a:lnTo>
                <a:lnTo>
                  <a:pt x="789" y="162"/>
                </a:lnTo>
                <a:lnTo>
                  <a:pt x="801" y="100"/>
                </a:lnTo>
                <a:lnTo>
                  <a:pt x="877" y="83"/>
                </a:lnTo>
                <a:lnTo>
                  <a:pt x="917" y="108"/>
                </a:lnTo>
                <a:lnTo>
                  <a:pt x="912" y="159"/>
                </a:lnTo>
                <a:lnTo>
                  <a:pt x="986" y="100"/>
                </a:lnTo>
                <a:lnTo>
                  <a:pt x="941" y="109"/>
                </a:lnTo>
                <a:lnTo>
                  <a:pt x="952" y="96"/>
                </a:lnTo>
                <a:lnTo>
                  <a:pt x="900" y="79"/>
                </a:lnTo>
                <a:lnTo>
                  <a:pt x="989" y="51"/>
                </a:lnTo>
                <a:lnTo>
                  <a:pt x="917" y="16"/>
                </a:lnTo>
                <a:lnTo>
                  <a:pt x="872" y="51"/>
                </a:lnTo>
                <a:lnTo>
                  <a:pt x="896" y="4"/>
                </a:lnTo>
                <a:lnTo>
                  <a:pt x="861" y="0"/>
                </a:lnTo>
                <a:lnTo>
                  <a:pt x="838" y="51"/>
                </a:lnTo>
                <a:lnTo>
                  <a:pt x="823" y="55"/>
                </a:lnTo>
                <a:lnTo>
                  <a:pt x="823" y="10"/>
                </a:lnTo>
                <a:lnTo>
                  <a:pt x="761" y="83"/>
                </a:lnTo>
                <a:lnTo>
                  <a:pt x="792" y="17"/>
                </a:lnTo>
                <a:lnTo>
                  <a:pt x="761" y="8"/>
                </a:lnTo>
                <a:lnTo>
                  <a:pt x="693" y="88"/>
                </a:lnTo>
                <a:lnTo>
                  <a:pt x="630" y="62"/>
                </a:lnTo>
                <a:lnTo>
                  <a:pt x="646" y="108"/>
                </a:lnTo>
                <a:lnTo>
                  <a:pt x="620" y="83"/>
                </a:lnTo>
                <a:lnTo>
                  <a:pt x="574" y="140"/>
                </a:lnTo>
                <a:lnTo>
                  <a:pt x="580" y="93"/>
                </a:lnTo>
                <a:lnTo>
                  <a:pt x="557" y="132"/>
                </a:lnTo>
                <a:lnTo>
                  <a:pt x="535" y="105"/>
                </a:lnTo>
                <a:lnTo>
                  <a:pt x="550" y="144"/>
                </a:lnTo>
                <a:lnTo>
                  <a:pt x="500" y="128"/>
                </a:lnTo>
                <a:lnTo>
                  <a:pt x="483" y="181"/>
                </a:lnTo>
                <a:lnTo>
                  <a:pt x="438" y="203"/>
                </a:lnTo>
                <a:lnTo>
                  <a:pt x="480" y="205"/>
                </a:lnTo>
                <a:lnTo>
                  <a:pt x="401" y="234"/>
                </a:lnTo>
                <a:lnTo>
                  <a:pt x="387" y="273"/>
                </a:lnTo>
                <a:lnTo>
                  <a:pt x="414" y="273"/>
                </a:lnTo>
                <a:lnTo>
                  <a:pt x="317" y="336"/>
                </a:lnTo>
                <a:lnTo>
                  <a:pt x="283" y="446"/>
                </a:lnTo>
                <a:lnTo>
                  <a:pt x="175" y="537"/>
                </a:lnTo>
                <a:lnTo>
                  <a:pt x="196" y="560"/>
                </a:lnTo>
                <a:lnTo>
                  <a:pt x="238" y="543"/>
                </a:lnTo>
                <a:lnTo>
                  <a:pt x="134" y="570"/>
                </a:lnTo>
                <a:lnTo>
                  <a:pt x="80" y="607"/>
                </a:lnTo>
                <a:lnTo>
                  <a:pt x="91" y="629"/>
                </a:lnTo>
                <a:lnTo>
                  <a:pt x="52" y="629"/>
                </a:lnTo>
                <a:lnTo>
                  <a:pt x="56" y="657"/>
                </a:lnTo>
                <a:lnTo>
                  <a:pt x="5" y="657"/>
                </a:lnTo>
                <a:lnTo>
                  <a:pt x="52" y="673"/>
                </a:lnTo>
                <a:lnTo>
                  <a:pt x="0" y="68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Freeform 381"/>
          <p:cNvSpPr/>
          <p:nvPr/>
        </p:nvSpPr>
        <p:spPr bwMode="auto">
          <a:xfrm>
            <a:off x="3258185" y="2959100"/>
            <a:ext cx="494665" cy="474980"/>
          </a:xfrm>
          <a:custGeom>
            <a:avLst/>
            <a:gdLst>
              <a:gd name="T0" fmla="*/ 0 w 636"/>
              <a:gd name="T1" fmla="*/ 8 h 645"/>
              <a:gd name="T2" fmla="*/ 1 w 636"/>
              <a:gd name="T3" fmla="*/ 9 h 645"/>
              <a:gd name="T4" fmla="*/ 5 w 636"/>
              <a:gd name="T5" fmla="*/ 8 h 645"/>
              <a:gd name="T6" fmla="*/ 5 w 636"/>
              <a:gd name="T7" fmla="*/ 7 h 645"/>
              <a:gd name="T8" fmla="*/ 7 w 636"/>
              <a:gd name="T9" fmla="*/ 6 h 645"/>
              <a:gd name="T10" fmla="*/ 7 w 636"/>
              <a:gd name="T11" fmla="*/ 5 h 645"/>
              <a:gd name="T12" fmla="*/ 8 w 636"/>
              <a:gd name="T13" fmla="*/ 4 h 645"/>
              <a:gd name="T14" fmla="*/ 8 w 636"/>
              <a:gd name="T15" fmla="*/ 4 h 645"/>
              <a:gd name="T16" fmla="*/ 9 w 636"/>
              <a:gd name="T17" fmla="*/ 3 h 645"/>
              <a:gd name="T18" fmla="*/ 9 w 636"/>
              <a:gd name="T19" fmla="*/ 2 h 645"/>
              <a:gd name="T20" fmla="*/ 9 w 636"/>
              <a:gd name="T21" fmla="*/ 1 h 645"/>
              <a:gd name="T22" fmla="*/ 12 w 636"/>
              <a:gd name="T23" fmla="*/ 0 h 645"/>
              <a:gd name="T24" fmla="*/ 15 w 636"/>
              <a:gd name="T25" fmla="*/ 2 h 645"/>
              <a:gd name="T26" fmla="*/ 14 w 636"/>
              <a:gd name="T27" fmla="*/ 3 h 645"/>
              <a:gd name="T28" fmla="*/ 11 w 636"/>
              <a:gd name="T29" fmla="*/ 3 h 645"/>
              <a:gd name="T30" fmla="*/ 11 w 636"/>
              <a:gd name="T31" fmla="*/ 4 h 645"/>
              <a:gd name="T32" fmla="*/ 13 w 636"/>
              <a:gd name="T33" fmla="*/ 5 h 645"/>
              <a:gd name="T34" fmla="*/ 12 w 636"/>
              <a:gd name="T35" fmla="*/ 6 h 645"/>
              <a:gd name="T36" fmla="*/ 12 w 636"/>
              <a:gd name="T37" fmla="*/ 7 h 645"/>
              <a:gd name="T38" fmla="*/ 9 w 636"/>
              <a:gd name="T39" fmla="*/ 11 h 645"/>
              <a:gd name="T40" fmla="*/ 9 w 636"/>
              <a:gd name="T41" fmla="*/ 10 h 645"/>
              <a:gd name="T42" fmla="*/ 7 w 636"/>
              <a:gd name="T43" fmla="*/ 11 h 645"/>
              <a:gd name="T44" fmla="*/ 9 w 636"/>
              <a:gd name="T45" fmla="*/ 14 h 645"/>
              <a:gd name="T46" fmla="*/ 7 w 636"/>
              <a:gd name="T47" fmla="*/ 14 h 645"/>
              <a:gd name="T48" fmla="*/ 6 w 636"/>
              <a:gd name="T49" fmla="*/ 15 h 645"/>
              <a:gd name="T50" fmla="*/ 5 w 636"/>
              <a:gd name="T51" fmla="*/ 13 h 645"/>
              <a:gd name="T52" fmla="*/ 1 w 636"/>
              <a:gd name="T53" fmla="*/ 13 h 645"/>
              <a:gd name="T54" fmla="*/ 2 w 636"/>
              <a:gd name="T55" fmla="*/ 11 h 645"/>
              <a:gd name="T56" fmla="*/ 0 w 636"/>
              <a:gd name="T57" fmla="*/ 8 h 6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636"/>
              <a:gd name="T88" fmla="*/ 0 h 645"/>
              <a:gd name="T89" fmla="*/ 636 w 636"/>
              <a:gd name="T90" fmla="*/ 645 h 64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636" h="645">
                <a:moveTo>
                  <a:pt x="0" y="354"/>
                </a:moveTo>
                <a:lnTo>
                  <a:pt x="59" y="377"/>
                </a:lnTo>
                <a:lnTo>
                  <a:pt x="198" y="354"/>
                </a:lnTo>
                <a:lnTo>
                  <a:pt x="225" y="289"/>
                </a:lnTo>
                <a:lnTo>
                  <a:pt x="319" y="253"/>
                </a:lnTo>
                <a:lnTo>
                  <a:pt x="326" y="197"/>
                </a:lnTo>
                <a:lnTo>
                  <a:pt x="361" y="182"/>
                </a:lnTo>
                <a:lnTo>
                  <a:pt x="347" y="154"/>
                </a:lnTo>
                <a:lnTo>
                  <a:pt x="379" y="150"/>
                </a:lnTo>
                <a:lnTo>
                  <a:pt x="404" y="96"/>
                </a:lnTo>
                <a:lnTo>
                  <a:pt x="394" y="40"/>
                </a:lnTo>
                <a:lnTo>
                  <a:pt x="524" y="0"/>
                </a:lnTo>
                <a:lnTo>
                  <a:pt x="636" y="84"/>
                </a:lnTo>
                <a:lnTo>
                  <a:pt x="607" y="119"/>
                </a:lnTo>
                <a:lnTo>
                  <a:pt x="497" y="119"/>
                </a:lnTo>
                <a:lnTo>
                  <a:pt x="499" y="191"/>
                </a:lnTo>
                <a:lnTo>
                  <a:pt x="548" y="237"/>
                </a:lnTo>
                <a:lnTo>
                  <a:pt x="521" y="261"/>
                </a:lnTo>
                <a:lnTo>
                  <a:pt x="528" y="300"/>
                </a:lnTo>
                <a:lnTo>
                  <a:pt x="412" y="449"/>
                </a:lnTo>
                <a:lnTo>
                  <a:pt x="364" y="444"/>
                </a:lnTo>
                <a:lnTo>
                  <a:pt x="326" y="481"/>
                </a:lnTo>
                <a:lnTo>
                  <a:pt x="387" y="617"/>
                </a:lnTo>
                <a:lnTo>
                  <a:pt x="302" y="617"/>
                </a:lnTo>
                <a:lnTo>
                  <a:pt x="271" y="645"/>
                </a:lnTo>
                <a:lnTo>
                  <a:pt x="207" y="564"/>
                </a:lnTo>
                <a:lnTo>
                  <a:pt x="27" y="580"/>
                </a:lnTo>
                <a:lnTo>
                  <a:pt x="86" y="487"/>
                </a:lnTo>
                <a:lnTo>
                  <a:pt x="0" y="35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Freeform 382"/>
          <p:cNvSpPr/>
          <p:nvPr/>
        </p:nvSpPr>
        <p:spPr bwMode="auto">
          <a:xfrm>
            <a:off x="5644515" y="4304030"/>
            <a:ext cx="297815" cy="250190"/>
          </a:xfrm>
          <a:custGeom>
            <a:avLst/>
            <a:gdLst>
              <a:gd name="T0" fmla="*/ 0 w 380"/>
              <a:gd name="T1" fmla="*/ 0 h 340"/>
              <a:gd name="T2" fmla="*/ 0 w 380"/>
              <a:gd name="T3" fmla="*/ 7 h 340"/>
              <a:gd name="T4" fmla="*/ 2 w 380"/>
              <a:gd name="T5" fmla="*/ 7 h 340"/>
              <a:gd name="T6" fmla="*/ 3 w 380"/>
              <a:gd name="T7" fmla="*/ 5 h 340"/>
              <a:gd name="T8" fmla="*/ 5 w 380"/>
              <a:gd name="T9" fmla="*/ 6 h 340"/>
              <a:gd name="T10" fmla="*/ 6 w 380"/>
              <a:gd name="T11" fmla="*/ 8 h 340"/>
              <a:gd name="T12" fmla="*/ 9 w 380"/>
              <a:gd name="T13" fmla="*/ 8 h 340"/>
              <a:gd name="T14" fmla="*/ 6 w 380"/>
              <a:gd name="T15" fmla="*/ 5 h 340"/>
              <a:gd name="T16" fmla="*/ 6 w 380"/>
              <a:gd name="T17" fmla="*/ 3 h 340"/>
              <a:gd name="T18" fmla="*/ 4 w 380"/>
              <a:gd name="T19" fmla="*/ 3 h 340"/>
              <a:gd name="T20" fmla="*/ 3 w 380"/>
              <a:gd name="T21" fmla="*/ 1 h 340"/>
              <a:gd name="T22" fmla="*/ 0 w 380"/>
              <a:gd name="T23" fmla="*/ 0 h 3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80"/>
              <a:gd name="T37" fmla="*/ 0 h 340"/>
              <a:gd name="T38" fmla="*/ 380 w 380"/>
              <a:gd name="T39" fmla="*/ 340 h 3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80" h="340">
                <a:moveTo>
                  <a:pt x="0" y="0"/>
                </a:moveTo>
                <a:lnTo>
                  <a:pt x="6" y="285"/>
                </a:lnTo>
                <a:lnTo>
                  <a:pt x="68" y="293"/>
                </a:lnTo>
                <a:lnTo>
                  <a:pt x="129" y="215"/>
                </a:lnTo>
                <a:lnTo>
                  <a:pt x="195" y="250"/>
                </a:lnTo>
                <a:lnTo>
                  <a:pt x="259" y="327"/>
                </a:lnTo>
                <a:lnTo>
                  <a:pt x="380" y="340"/>
                </a:lnTo>
                <a:lnTo>
                  <a:pt x="243" y="213"/>
                </a:lnTo>
                <a:lnTo>
                  <a:pt x="251" y="151"/>
                </a:lnTo>
                <a:lnTo>
                  <a:pt x="188" y="128"/>
                </a:lnTo>
                <a:lnTo>
                  <a:pt x="126" y="5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Freeform 383"/>
          <p:cNvSpPr/>
          <p:nvPr/>
        </p:nvSpPr>
        <p:spPr bwMode="auto">
          <a:xfrm>
            <a:off x="5861050" y="4355465"/>
            <a:ext cx="122555" cy="64770"/>
          </a:xfrm>
          <a:custGeom>
            <a:avLst/>
            <a:gdLst>
              <a:gd name="T0" fmla="*/ 0 w 159"/>
              <a:gd name="T1" fmla="*/ 1 h 90"/>
              <a:gd name="T2" fmla="*/ 2 w 159"/>
              <a:gd name="T3" fmla="*/ 2 h 90"/>
              <a:gd name="T4" fmla="*/ 4 w 159"/>
              <a:gd name="T5" fmla="*/ 1 h 90"/>
              <a:gd name="T6" fmla="*/ 3 w 159"/>
              <a:gd name="T7" fmla="*/ 0 h 90"/>
              <a:gd name="T8" fmla="*/ 3 w 159"/>
              <a:gd name="T9" fmla="*/ 1 h 90"/>
              <a:gd name="T10" fmla="*/ 0 w 159"/>
              <a:gd name="T11" fmla="*/ 1 h 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9"/>
              <a:gd name="T19" fmla="*/ 0 h 90"/>
              <a:gd name="T20" fmla="*/ 159 w 159"/>
              <a:gd name="T21" fmla="*/ 90 h 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9" h="90">
                <a:moveTo>
                  <a:pt x="0" y="57"/>
                </a:moveTo>
                <a:lnTo>
                  <a:pt x="93" y="90"/>
                </a:lnTo>
                <a:lnTo>
                  <a:pt x="159" y="27"/>
                </a:lnTo>
                <a:lnTo>
                  <a:pt x="132" y="0"/>
                </a:lnTo>
                <a:lnTo>
                  <a:pt x="114" y="35"/>
                </a:lnTo>
                <a:lnTo>
                  <a:pt x="0" y="5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Freeform 384"/>
          <p:cNvSpPr/>
          <p:nvPr/>
        </p:nvSpPr>
        <p:spPr bwMode="auto">
          <a:xfrm>
            <a:off x="5935345" y="4306570"/>
            <a:ext cx="62865" cy="64770"/>
          </a:xfrm>
          <a:custGeom>
            <a:avLst/>
            <a:gdLst>
              <a:gd name="T0" fmla="*/ 0 w 80"/>
              <a:gd name="T1" fmla="*/ 0 h 86"/>
              <a:gd name="T2" fmla="*/ 1 w 80"/>
              <a:gd name="T3" fmla="*/ 1 h 86"/>
              <a:gd name="T4" fmla="*/ 2 w 80"/>
              <a:gd name="T5" fmla="*/ 2 h 86"/>
              <a:gd name="T6" fmla="*/ 2 w 80"/>
              <a:gd name="T7" fmla="*/ 1 h 86"/>
              <a:gd name="T8" fmla="*/ 0 w 80"/>
              <a:gd name="T9" fmla="*/ 0 h 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0"/>
              <a:gd name="T16" fmla="*/ 0 h 86"/>
              <a:gd name="T17" fmla="*/ 80 w 80"/>
              <a:gd name="T18" fmla="*/ 86 h 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0" h="86">
                <a:moveTo>
                  <a:pt x="0" y="0"/>
                </a:moveTo>
                <a:lnTo>
                  <a:pt x="63" y="39"/>
                </a:lnTo>
                <a:lnTo>
                  <a:pt x="80" y="86"/>
                </a:lnTo>
                <a:lnTo>
                  <a:pt x="79" y="51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Freeform 385"/>
          <p:cNvSpPr/>
          <p:nvPr/>
        </p:nvSpPr>
        <p:spPr bwMode="auto">
          <a:xfrm>
            <a:off x="4931410" y="3849370"/>
            <a:ext cx="71120" cy="92710"/>
          </a:xfrm>
          <a:custGeom>
            <a:avLst/>
            <a:gdLst>
              <a:gd name="T0" fmla="*/ 0 w 89"/>
              <a:gd name="T1" fmla="*/ 3 h 127"/>
              <a:gd name="T2" fmla="*/ 2 w 89"/>
              <a:gd name="T3" fmla="*/ 1 h 127"/>
              <a:gd name="T4" fmla="*/ 2 w 89"/>
              <a:gd name="T5" fmla="*/ 0 h 127"/>
              <a:gd name="T6" fmla="*/ 0 w 89"/>
              <a:gd name="T7" fmla="*/ 3 h 127"/>
              <a:gd name="T8" fmla="*/ 0 60000 65536"/>
              <a:gd name="T9" fmla="*/ 0 60000 65536"/>
              <a:gd name="T10" fmla="*/ 0 60000 65536"/>
              <a:gd name="T11" fmla="*/ 0 60000 65536"/>
              <a:gd name="T12" fmla="*/ 0 w 89"/>
              <a:gd name="T13" fmla="*/ 0 h 127"/>
              <a:gd name="T14" fmla="*/ 89 w 89"/>
              <a:gd name="T15" fmla="*/ 127 h 1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" h="127">
                <a:moveTo>
                  <a:pt x="0" y="127"/>
                </a:moveTo>
                <a:lnTo>
                  <a:pt x="64" y="67"/>
                </a:lnTo>
                <a:lnTo>
                  <a:pt x="89" y="0"/>
                </a:lnTo>
                <a:lnTo>
                  <a:pt x="0" y="12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Freeform 386"/>
          <p:cNvSpPr/>
          <p:nvPr/>
        </p:nvSpPr>
        <p:spPr bwMode="auto">
          <a:xfrm>
            <a:off x="5013960" y="3609340"/>
            <a:ext cx="122555" cy="198755"/>
          </a:xfrm>
          <a:custGeom>
            <a:avLst/>
            <a:gdLst>
              <a:gd name="T0" fmla="*/ 0 w 156"/>
              <a:gd name="T1" fmla="*/ 3 h 269"/>
              <a:gd name="T2" fmla="*/ 1 w 156"/>
              <a:gd name="T3" fmla="*/ 0 h 269"/>
              <a:gd name="T4" fmla="*/ 2 w 156"/>
              <a:gd name="T5" fmla="*/ 0 h 269"/>
              <a:gd name="T6" fmla="*/ 2 w 156"/>
              <a:gd name="T7" fmla="*/ 2 h 269"/>
              <a:gd name="T8" fmla="*/ 1 w 156"/>
              <a:gd name="T9" fmla="*/ 3 h 269"/>
              <a:gd name="T10" fmla="*/ 1 w 156"/>
              <a:gd name="T11" fmla="*/ 4 h 269"/>
              <a:gd name="T12" fmla="*/ 3 w 156"/>
              <a:gd name="T13" fmla="*/ 5 h 269"/>
              <a:gd name="T14" fmla="*/ 4 w 156"/>
              <a:gd name="T15" fmla="*/ 6 h 269"/>
              <a:gd name="T16" fmla="*/ 3 w 156"/>
              <a:gd name="T17" fmla="*/ 5 h 269"/>
              <a:gd name="T18" fmla="*/ 3 w 156"/>
              <a:gd name="T19" fmla="*/ 6 h 269"/>
              <a:gd name="T20" fmla="*/ 1 w 156"/>
              <a:gd name="T21" fmla="*/ 5 h 269"/>
              <a:gd name="T22" fmla="*/ 0 w 156"/>
              <a:gd name="T23" fmla="*/ 3 h 26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6"/>
              <a:gd name="T37" fmla="*/ 0 h 269"/>
              <a:gd name="T38" fmla="*/ 156 w 156"/>
              <a:gd name="T39" fmla="*/ 269 h 26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6" h="269">
                <a:moveTo>
                  <a:pt x="0" y="106"/>
                </a:moveTo>
                <a:lnTo>
                  <a:pt x="28" y="0"/>
                </a:lnTo>
                <a:lnTo>
                  <a:pt x="85" y="4"/>
                </a:lnTo>
                <a:lnTo>
                  <a:pt x="97" y="72"/>
                </a:lnTo>
                <a:lnTo>
                  <a:pt x="55" y="145"/>
                </a:lnTo>
                <a:lnTo>
                  <a:pt x="65" y="188"/>
                </a:lnTo>
                <a:lnTo>
                  <a:pt x="148" y="212"/>
                </a:lnTo>
                <a:lnTo>
                  <a:pt x="156" y="269"/>
                </a:lnTo>
                <a:lnTo>
                  <a:pt x="103" y="212"/>
                </a:lnTo>
                <a:lnTo>
                  <a:pt x="103" y="240"/>
                </a:lnTo>
                <a:lnTo>
                  <a:pt x="28" y="212"/>
                </a:lnTo>
                <a:lnTo>
                  <a:pt x="0" y="10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Freeform 387"/>
          <p:cNvSpPr/>
          <p:nvPr/>
        </p:nvSpPr>
        <p:spPr bwMode="auto">
          <a:xfrm>
            <a:off x="5024120" y="3776980"/>
            <a:ext cx="33020" cy="41275"/>
          </a:xfrm>
          <a:custGeom>
            <a:avLst/>
            <a:gdLst>
              <a:gd name="T0" fmla="*/ 0 w 43"/>
              <a:gd name="T1" fmla="*/ 0 h 57"/>
              <a:gd name="T2" fmla="*/ 1 w 43"/>
              <a:gd name="T3" fmla="*/ 0 h 57"/>
              <a:gd name="T4" fmla="*/ 1 w 43"/>
              <a:gd name="T5" fmla="*/ 0 h 57"/>
              <a:gd name="T6" fmla="*/ 1 w 43"/>
              <a:gd name="T7" fmla="*/ 1 h 57"/>
              <a:gd name="T8" fmla="*/ 0 w 43"/>
              <a:gd name="T9" fmla="*/ 0 h 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57"/>
              <a:gd name="T17" fmla="*/ 43 w 43"/>
              <a:gd name="T18" fmla="*/ 57 h 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57">
                <a:moveTo>
                  <a:pt x="0" y="0"/>
                </a:moveTo>
                <a:lnTo>
                  <a:pt x="24" y="0"/>
                </a:lnTo>
                <a:lnTo>
                  <a:pt x="43" y="13"/>
                </a:lnTo>
                <a:lnTo>
                  <a:pt x="35" y="57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Freeform 388"/>
          <p:cNvSpPr/>
          <p:nvPr/>
        </p:nvSpPr>
        <p:spPr bwMode="auto">
          <a:xfrm>
            <a:off x="5070475" y="3828415"/>
            <a:ext cx="33020" cy="51435"/>
          </a:xfrm>
          <a:custGeom>
            <a:avLst/>
            <a:gdLst>
              <a:gd name="T0" fmla="*/ 0 w 40"/>
              <a:gd name="T1" fmla="*/ 0 h 70"/>
              <a:gd name="T2" fmla="*/ 0 w 40"/>
              <a:gd name="T3" fmla="*/ 2 h 70"/>
              <a:gd name="T4" fmla="*/ 1 w 40"/>
              <a:gd name="T5" fmla="*/ 1 h 70"/>
              <a:gd name="T6" fmla="*/ 0 w 40"/>
              <a:gd name="T7" fmla="*/ 0 h 70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70"/>
              <a:gd name="T14" fmla="*/ 40 w 40"/>
              <a:gd name="T15" fmla="*/ 70 h 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70">
                <a:moveTo>
                  <a:pt x="0" y="0"/>
                </a:moveTo>
                <a:lnTo>
                  <a:pt x="5" y="70"/>
                </a:lnTo>
                <a:lnTo>
                  <a:pt x="40" y="42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Freeform 389"/>
          <p:cNvSpPr/>
          <p:nvPr/>
        </p:nvSpPr>
        <p:spPr bwMode="auto">
          <a:xfrm>
            <a:off x="5076825" y="3898900"/>
            <a:ext cx="128905" cy="137160"/>
          </a:xfrm>
          <a:custGeom>
            <a:avLst/>
            <a:gdLst>
              <a:gd name="T0" fmla="*/ 0 w 167"/>
              <a:gd name="T1" fmla="*/ 3 h 186"/>
              <a:gd name="T2" fmla="*/ 1 w 167"/>
              <a:gd name="T3" fmla="*/ 1 h 186"/>
              <a:gd name="T4" fmla="*/ 2 w 167"/>
              <a:gd name="T5" fmla="*/ 2 h 186"/>
              <a:gd name="T6" fmla="*/ 3 w 167"/>
              <a:gd name="T7" fmla="*/ 0 h 186"/>
              <a:gd name="T8" fmla="*/ 4 w 167"/>
              <a:gd name="T9" fmla="*/ 1 h 186"/>
              <a:gd name="T10" fmla="*/ 4 w 167"/>
              <a:gd name="T11" fmla="*/ 4 h 186"/>
              <a:gd name="T12" fmla="*/ 3 w 167"/>
              <a:gd name="T13" fmla="*/ 3 h 186"/>
              <a:gd name="T14" fmla="*/ 3 w 167"/>
              <a:gd name="T15" fmla="*/ 4 h 186"/>
              <a:gd name="T16" fmla="*/ 2 w 167"/>
              <a:gd name="T17" fmla="*/ 4 h 186"/>
              <a:gd name="T18" fmla="*/ 1 w 167"/>
              <a:gd name="T19" fmla="*/ 2 h 186"/>
              <a:gd name="T20" fmla="*/ 0 w 167"/>
              <a:gd name="T21" fmla="*/ 3 h 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86"/>
              <a:gd name="T35" fmla="*/ 167 w 167"/>
              <a:gd name="T36" fmla="*/ 186 h 18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86">
                <a:moveTo>
                  <a:pt x="0" y="127"/>
                </a:moveTo>
                <a:lnTo>
                  <a:pt x="34" y="62"/>
                </a:lnTo>
                <a:lnTo>
                  <a:pt x="78" y="71"/>
                </a:lnTo>
                <a:lnTo>
                  <a:pt x="138" y="0"/>
                </a:lnTo>
                <a:lnTo>
                  <a:pt x="167" y="43"/>
                </a:lnTo>
                <a:lnTo>
                  <a:pt x="162" y="153"/>
                </a:lnTo>
                <a:lnTo>
                  <a:pt x="148" y="107"/>
                </a:lnTo>
                <a:lnTo>
                  <a:pt x="131" y="186"/>
                </a:lnTo>
                <a:lnTo>
                  <a:pt x="90" y="165"/>
                </a:lnTo>
                <a:lnTo>
                  <a:pt x="63" y="82"/>
                </a:lnTo>
                <a:lnTo>
                  <a:pt x="0" y="12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Freeform 390"/>
          <p:cNvSpPr/>
          <p:nvPr/>
        </p:nvSpPr>
        <p:spPr bwMode="auto">
          <a:xfrm>
            <a:off x="5090160" y="3867785"/>
            <a:ext cx="29845" cy="54610"/>
          </a:xfrm>
          <a:custGeom>
            <a:avLst/>
            <a:gdLst>
              <a:gd name="T0" fmla="*/ 0 w 37"/>
              <a:gd name="T1" fmla="*/ 1 h 74"/>
              <a:gd name="T2" fmla="*/ 0 w 37"/>
              <a:gd name="T3" fmla="*/ 1 h 74"/>
              <a:gd name="T4" fmla="*/ 1 w 37"/>
              <a:gd name="T5" fmla="*/ 0 h 74"/>
              <a:gd name="T6" fmla="*/ 1 w 37"/>
              <a:gd name="T7" fmla="*/ 2 h 74"/>
              <a:gd name="T8" fmla="*/ 0 w 37"/>
              <a:gd name="T9" fmla="*/ 1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74"/>
              <a:gd name="T17" fmla="*/ 37 w 37"/>
              <a:gd name="T18" fmla="*/ 74 h 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74">
                <a:moveTo>
                  <a:pt x="0" y="46"/>
                </a:moveTo>
                <a:lnTo>
                  <a:pt x="8" y="34"/>
                </a:lnTo>
                <a:lnTo>
                  <a:pt x="37" y="0"/>
                </a:lnTo>
                <a:lnTo>
                  <a:pt x="25" y="74"/>
                </a:lnTo>
                <a:lnTo>
                  <a:pt x="0" y="4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Freeform 391"/>
          <p:cNvSpPr/>
          <p:nvPr/>
        </p:nvSpPr>
        <p:spPr bwMode="auto">
          <a:xfrm>
            <a:off x="1860550" y="2240280"/>
            <a:ext cx="300990" cy="245110"/>
          </a:xfrm>
          <a:custGeom>
            <a:avLst/>
            <a:gdLst>
              <a:gd name="T0" fmla="*/ 0 w 383"/>
              <a:gd name="T1" fmla="*/ 1 h 337"/>
              <a:gd name="T2" fmla="*/ 1 w 383"/>
              <a:gd name="T3" fmla="*/ 5 h 337"/>
              <a:gd name="T4" fmla="*/ 5 w 383"/>
              <a:gd name="T5" fmla="*/ 7 h 337"/>
              <a:gd name="T6" fmla="*/ 7 w 383"/>
              <a:gd name="T7" fmla="*/ 8 h 337"/>
              <a:gd name="T8" fmla="*/ 9 w 383"/>
              <a:gd name="T9" fmla="*/ 6 h 337"/>
              <a:gd name="T10" fmla="*/ 8 w 383"/>
              <a:gd name="T11" fmla="*/ 3 h 337"/>
              <a:gd name="T12" fmla="*/ 9 w 383"/>
              <a:gd name="T13" fmla="*/ 3 h 337"/>
              <a:gd name="T14" fmla="*/ 9 w 383"/>
              <a:gd name="T15" fmla="*/ 1 h 337"/>
              <a:gd name="T16" fmla="*/ 5 w 383"/>
              <a:gd name="T17" fmla="*/ 0 h 337"/>
              <a:gd name="T18" fmla="*/ 3 w 383"/>
              <a:gd name="T19" fmla="*/ 0 h 337"/>
              <a:gd name="T20" fmla="*/ 0 w 383"/>
              <a:gd name="T21" fmla="*/ 1 h 33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3"/>
              <a:gd name="T34" fmla="*/ 0 h 337"/>
              <a:gd name="T35" fmla="*/ 383 w 383"/>
              <a:gd name="T36" fmla="*/ 337 h 33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3" h="337">
                <a:moveTo>
                  <a:pt x="0" y="61"/>
                </a:moveTo>
                <a:lnTo>
                  <a:pt x="26" y="237"/>
                </a:lnTo>
                <a:lnTo>
                  <a:pt x="222" y="326"/>
                </a:lnTo>
                <a:lnTo>
                  <a:pt x="319" y="337"/>
                </a:lnTo>
                <a:lnTo>
                  <a:pt x="383" y="248"/>
                </a:lnTo>
                <a:lnTo>
                  <a:pt x="349" y="149"/>
                </a:lnTo>
                <a:lnTo>
                  <a:pt x="375" y="124"/>
                </a:lnTo>
                <a:lnTo>
                  <a:pt x="358" y="45"/>
                </a:lnTo>
                <a:lnTo>
                  <a:pt x="213" y="19"/>
                </a:lnTo>
                <a:lnTo>
                  <a:pt x="118" y="0"/>
                </a:lnTo>
                <a:lnTo>
                  <a:pt x="0" y="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Freeform 392"/>
          <p:cNvSpPr/>
          <p:nvPr/>
        </p:nvSpPr>
        <p:spPr bwMode="auto">
          <a:xfrm>
            <a:off x="1172210" y="2780665"/>
            <a:ext cx="90805" cy="178435"/>
          </a:xfrm>
          <a:custGeom>
            <a:avLst/>
            <a:gdLst>
              <a:gd name="T0" fmla="*/ 0 w 118"/>
              <a:gd name="T1" fmla="*/ 4 h 245"/>
              <a:gd name="T2" fmla="*/ 0 w 118"/>
              <a:gd name="T3" fmla="*/ 0 h 245"/>
              <a:gd name="T4" fmla="*/ 3 w 118"/>
              <a:gd name="T5" fmla="*/ 0 h 245"/>
              <a:gd name="T6" fmla="*/ 2 w 118"/>
              <a:gd name="T7" fmla="*/ 3 h 245"/>
              <a:gd name="T8" fmla="*/ 2 w 118"/>
              <a:gd name="T9" fmla="*/ 5 h 245"/>
              <a:gd name="T10" fmla="*/ 0 w 118"/>
              <a:gd name="T11" fmla="*/ 5 h 245"/>
              <a:gd name="T12" fmla="*/ 1 w 118"/>
              <a:gd name="T13" fmla="*/ 4 h 245"/>
              <a:gd name="T14" fmla="*/ 0 w 118"/>
              <a:gd name="T15" fmla="*/ 4 h 2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8"/>
              <a:gd name="T25" fmla="*/ 0 h 245"/>
              <a:gd name="T26" fmla="*/ 118 w 118"/>
              <a:gd name="T27" fmla="*/ 245 h 2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8" h="245">
                <a:moveTo>
                  <a:pt x="0" y="161"/>
                </a:moveTo>
                <a:lnTo>
                  <a:pt x="19" y="0"/>
                </a:lnTo>
                <a:lnTo>
                  <a:pt x="118" y="9"/>
                </a:lnTo>
                <a:lnTo>
                  <a:pt x="76" y="112"/>
                </a:lnTo>
                <a:lnTo>
                  <a:pt x="76" y="238"/>
                </a:lnTo>
                <a:lnTo>
                  <a:pt x="17" y="245"/>
                </a:lnTo>
                <a:lnTo>
                  <a:pt x="25" y="169"/>
                </a:lnTo>
                <a:lnTo>
                  <a:pt x="0" y="1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Freeform 393"/>
          <p:cNvSpPr/>
          <p:nvPr/>
        </p:nvSpPr>
        <p:spPr bwMode="auto">
          <a:xfrm>
            <a:off x="2044065" y="2519680"/>
            <a:ext cx="284480" cy="180340"/>
          </a:xfrm>
          <a:custGeom>
            <a:avLst/>
            <a:gdLst>
              <a:gd name="T0" fmla="*/ 0 w 366"/>
              <a:gd name="T1" fmla="*/ 3 h 247"/>
              <a:gd name="T2" fmla="*/ 2 w 366"/>
              <a:gd name="T3" fmla="*/ 5 h 247"/>
              <a:gd name="T4" fmla="*/ 7 w 366"/>
              <a:gd name="T5" fmla="*/ 6 h 247"/>
              <a:gd name="T6" fmla="*/ 9 w 366"/>
              <a:gd name="T7" fmla="*/ 4 h 247"/>
              <a:gd name="T8" fmla="*/ 7 w 366"/>
              <a:gd name="T9" fmla="*/ 4 h 247"/>
              <a:gd name="T10" fmla="*/ 7 w 366"/>
              <a:gd name="T11" fmla="*/ 2 h 247"/>
              <a:gd name="T12" fmla="*/ 6 w 366"/>
              <a:gd name="T13" fmla="*/ 0 h 247"/>
              <a:gd name="T14" fmla="*/ 2 w 366"/>
              <a:gd name="T15" fmla="*/ 0 h 247"/>
              <a:gd name="T16" fmla="*/ 0 w 366"/>
              <a:gd name="T17" fmla="*/ 3 h 2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6"/>
              <a:gd name="T28" fmla="*/ 0 h 247"/>
              <a:gd name="T29" fmla="*/ 366 w 366"/>
              <a:gd name="T30" fmla="*/ 247 h 2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6" h="247">
                <a:moveTo>
                  <a:pt x="0" y="123"/>
                </a:moveTo>
                <a:lnTo>
                  <a:pt x="100" y="223"/>
                </a:lnTo>
                <a:lnTo>
                  <a:pt x="324" y="247"/>
                </a:lnTo>
                <a:lnTo>
                  <a:pt x="366" y="162"/>
                </a:lnTo>
                <a:lnTo>
                  <a:pt x="308" y="158"/>
                </a:lnTo>
                <a:lnTo>
                  <a:pt x="301" y="81"/>
                </a:lnTo>
                <a:lnTo>
                  <a:pt x="251" y="0"/>
                </a:lnTo>
                <a:lnTo>
                  <a:pt x="100" y="18"/>
                </a:lnTo>
                <a:lnTo>
                  <a:pt x="0" y="12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Freeform 394"/>
          <p:cNvSpPr/>
          <p:nvPr/>
        </p:nvSpPr>
        <p:spPr bwMode="auto">
          <a:xfrm>
            <a:off x="2473325" y="3139440"/>
            <a:ext cx="628650" cy="570865"/>
          </a:xfrm>
          <a:custGeom>
            <a:avLst/>
            <a:gdLst>
              <a:gd name="T0" fmla="*/ 0 w 805"/>
              <a:gd name="T1" fmla="*/ 5 h 776"/>
              <a:gd name="T2" fmla="*/ 0 w 805"/>
              <a:gd name="T3" fmla="*/ 3 h 776"/>
              <a:gd name="T4" fmla="*/ 1 w 805"/>
              <a:gd name="T5" fmla="*/ 3 h 776"/>
              <a:gd name="T6" fmla="*/ 3 w 805"/>
              <a:gd name="T7" fmla="*/ 3 h 776"/>
              <a:gd name="T8" fmla="*/ 3 w 805"/>
              <a:gd name="T9" fmla="*/ 2 h 776"/>
              <a:gd name="T10" fmla="*/ 2 w 805"/>
              <a:gd name="T11" fmla="*/ 1 h 776"/>
              <a:gd name="T12" fmla="*/ 4 w 805"/>
              <a:gd name="T13" fmla="*/ 0 h 776"/>
              <a:gd name="T14" fmla="*/ 8 w 805"/>
              <a:gd name="T15" fmla="*/ 2 h 776"/>
              <a:gd name="T16" fmla="*/ 8 w 805"/>
              <a:gd name="T17" fmla="*/ 3 h 776"/>
              <a:gd name="T18" fmla="*/ 9 w 805"/>
              <a:gd name="T19" fmla="*/ 3 h 776"/>
              <a:gd name="T20" fmla="*/ 10 w 805"/>
              <a:gd name="T21" fmla="*/ 4 h 776"/>
              <a:gd name="T22" fmla="*/ 11 w 805"/>
              <a:gd name="T23" fmla="*/ 3 h 776"/>
              <a:gd name="T24" fmla="*/ 12 w 805"/>
              <a:gd name="T25" fmla="*/ 4 h 776"/>
              <a:gd name="T26" fmla="*/ 14 w 805"/>
              <a:gd name="T27" fmla="*/ 8 h 776"/>
              <a:gd name="T28" fmla="*/ 15 w 805"/>
              <a:gd name="T29" fmla="*/ 9 h 776"/>
              <a:gd name="T30" fmla="*/ 15 w 805"/>
              <a:gd name="T31" fmla="*/ 10 h 776"/>
              <a:gd name="T32" fmla="*/ 18 w 805"/>
              <a:gd name="T33" fmla="*/ 10 h 776"/>
              <a:gd name="T34" fmla="*/ 19 w 805"/>
              <a:gd name="T35" fmla="*/ 11 h 776"/>
              <a:gd name="T36" fmla="*/ 18 w 805"/>
              <a:gd name="T37" fmla="*/ 13 h 776"/>
              <a:gd name="T38" fmla="*/ 15 w 805"/>
              <a:gd name="T39" fmla="*/ 14 h 776"/>
              <a:gd name="T40" fmla="*/ 13 w 805"/>
              <a:gd name="T41" fmla="*/ 15 h 776"/>
              <a:gd name="T42" fmla="*/ 10 w 805"/>
              <a:gd name="T43" fmla="*/ 18 h 776"/>
              <a:gd name="T44" fmla="*/ 10 w 805"/>
              <a:gd name="T45" fmla="*/ 17 h 776"/>
              <a:gd name="T46" fmla="*/ 9 w 805"/>
              <a:gd name="T47" fmla="*/ 16 h 776"/>
              <a:gd name="T48" fmla="*/ 7 w 805"/>
              <a:gd name="T49" fmla="*/ 17 h 776"/>
              <a:gd name="T50" fmla="*/ 5 w 805"/>
              <a:gd name="T51" fmla="*/ 14 h 776"/>
              <a:gd name="T52" fmla="*/ 4 w 805"/>
              <a:gd name="T53" fmla="*/ 13 h 776"/>
              <a:gd name="T54" fmla="*/ 3 w 805"/>
              <a:gd name="T55" fmla="*/ 9 h 776"/>
              <a:gd name="T56" fmla="*/ 0 w 805"/>
              <a:gd name="T57" fmla="*/ 5 h 77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05"/>
              <a:gd name="T88" fmla="*/ 0 h 776"/>
              <a:gd name="T89" fmla="*/ 805 w 805"/>
              <a:gd name="T90" fmla="*/ 776 h 77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05" h="776">
                <a:moveTo>
                  <a:pt x="0" y="202"/>
                </a:moveTo>
                <a:lnTo>
                  <a:pt x="12" y="135"/>
                </a:lnTo>
                <a:lnTo>
                  <a:pt x="54" y="149"/>
                </a:lnTo>
                <a:lnTo>
                  <a:pt x="107" y="107"/>
                </a:lnTo>
                <a:lnTo>
                  <a:pt x="130" y="78"/>
                </a:lnTo>
                <a:lnTo>
                  <a:pt x="85" y="32"/>
                </a:lnTo>
                <a:lnTo>
                  <a:pt x="171" y="0"/>
                </a:lnTo>
                <a:lnTo>
                  <a:pt x="344" y="89"/>
                </a:lnTo>
                <a:lnTo>
                  <a:pt x="345" y="120"/>
                </a:lnTo>
                <a:lnTo>
                  <a:pt x="388" y="143"/>
                </a:lnTo>
                <a:lnTo>
                  <a:pt x="420" y="165"/>
                </a:lnTo>
                <a:lnTo>
                  <a:pt x="454" y="149"/>
                </a:lnTo>
                <a:lnTo>
                  <a:pt x="524" y="174"/>
                </a:lnTo>
                <a:lnTo>
                  <a:pt x="617" y="352"/>
                </a:lnTo>
                <a:lnTo>
                  <a:pt x="627" y="365"/>
                </a:lnTo>
                <a:lnTo>
                  <a:pt x="664" y="436"/>
                </a:lnTo>
                <a:lnTo>
                  <a:pt x="786" y="450"/>
                </a:lnTo>
                <a:lnTo>
                  <a:pt x="805" y="483"/>
                </a:lnTo>
                <a:lnTo>
                  <a:pt x="775" y="575"/>
                </a:lnTo>
                <a:lnTo>
                  <a:pt x="664" y="619"/>
                </a:lnTo>
                <a:lnTo>
                  <a:pt x="542" y="652"/>
                </a:lnTo>
                <a:lnTo>
                  <a:pt x="443" y="776"/>
                </a:lnTo>
                <a:lnTo>
                  <a:pt x="443" y="729"/>
                </a:lnTo>
                <a:lnTo>
                  <a:pt x="373" y="697"/>
                </a:lnTo>
                <a:lnTo>
                  <a:pt x="306" y="739"/>
                </a:lnTo>
                <a:lnTo>
                  <a:pt x="234" y="599"/>
                </a:lnTo>
                <a:lnTo>
                  <a:pt x="180" y="544"/>
                </a:lnTo>
                <a:lnTo>
                  <a:pt x="146" y="398"/>
                </a:lnTo>
                <a:lnTo>
                  <a:pt x="0" y="20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Freeform 395"/>
          <p:cNvSpPr/>
          <p:nvPr/>
        </p:nvSpPr>
        <p:spPr bwMode="auto">
          <a:xfrm>
            <a:off x="2027555" y="982980"/>
            <a:ext cx="5079365" cy="1790065"/>
          </a:xfrm>
          <a:custGeom>
            <a:avLst/>
            <a:gdLst>
              <a:gd name="T0" fmla="*/ 3 w 6518"/>
              <a:gd name="T1" fmla="*/ 35 h 2431"/>
              <a:gd name="T2" fmla="*/ 8 w 6518"/>
              <a:gd name="T3" fmla="*/ 31 h 2431"/>
              <a:gd name="T4" fmla="*/ 8 w 6518"/>
              <a:gd name="T5" fmla="*/ 18 h 2431"/>
              <a:gd name="T6" fmla="*/ 14 w 6518"/>
              <a:gd name="T7" fmla="*/ 17 h 2431"/>
              <a:gd name="T8" fmla="*/ 16 w 6518"/>
              <a:gd name="T9" fmla="*/ 26 h 2431"/>
              <a:gd name="T10" fmla="*/ 18 w 6518"/>
              <a:gd name="T11" fmla="*/ 23 h 2431"/>
              <a:gd name="T12" fmla="*/ 23 w 6518"/>
              <a:gd name="T13" fmla="*/ 20 h 2431"/>
              <a:gd name="T14" fmla="*/ 35 w 6518"/>
              <a:gd name="T15" fmla="*/ 17 h 2431"/>
              <a:gd name="T16" fmla="*/ 44 w 6518"/>
              <a:gd name="T17" fmla="*/ 17 h 2431"/>
              <a:gd name="T18" fmla="*/ 44 w 6518"/>
              <a:gd name="T19" fmla="*/ 10 h 2431"/>
              <a:gd name="T20" fmla="*/ 47 w 6518"/>
              <a:gd name="T21" fmla="*/ 19 h 2431"/>
              <a:gd name="T22" fmla="*/ 49 w 6518"/>
              <a:gd name="T23" fmla="*/ 17 h 2431"/>
              <a:gd name="T24" fmla="*/ 51 w 6518"/>
              <a:gd name="T25" fmla="*/ 17 h 2431"/>
              <a:gd name="T26" fmla="*/ 49 w 6518"/>
              <a:gd name="T27" fmla="*/ 13 h 2431"/>
              <a:gd name="T28" fmla="*/ 56 w 6518"/>
              <a:gd name="T29" fmla="*/ 12 h 2431"/>
              <a:gd name="T30" fmla="*/ 59 w 6518"/>
              <a:gd name="T31" fmla="*/ 8 h 2431"/>
              <a:gd name="T32" fmla="*/ 67 w 6518"/>
              <a:gd name="T33" fmla="*/ 3 h 2431"/>
              <a:gd name="T34" fmla="*/ 72 w 6518"/>
              <a:gd name="T35" fmla="*/ 1 h 2431"/>
              <a:gd name="T36" fmla="*/ 83 w 6518"/>
              <a:gd name="T37" fmla="*/ 4 h 2431"/>
              <a:gd name="T38" fmla="*/ 77 w 6518"/>
              <a:gd name="T39" fmla="*/ 9 h 2431"/>
              <a:gd name="T40" fmla="*/ 84 w 6518"/>
              <a:gd name="T41" fmla="*/ 9 h 2431"/>
              <a:gd name="T42" fmla="*/ 92 w 6518"/>
              <a:gd name="T43" fmla="*/ 8 h 2431"/>
              <a:gd name="T44" fmla="*/ 102 w 6518"/>
              <a:gd name="T45" fmla="*/ 12 h 2431"/>
              <a:gd name="T46" fmla="*/ 114 w 6518"/>
              <a:gd name="T47" fmla="*/ 12 h 2431"/>
              <a:gd name="T48" fmla="*/ 126 w 6518"/>
              <a:gd name="T49" fmla="*/ 16 h 2431"/>
              <a:gd name="T50" fmla="*/ 133 w 6518"/>
              <a:gd name="T51" fmla="*/ 15 h 2431"/>
              <a:gd name="T52" fmla="*/ 148 w 6518"/>
              <a:gd name="T53" fmla="*/ 21 h 2431"/>
              <a:gd name="T54" fmla="*/ 147 w 6518"/>
              <a:gd name="T55" fmla="*/ 25 h 2431"/>
              <a:gd name="T56" fmla="*/ 143 w 6518"/>
              <a:gd name="T57" fmla="*/ 22 h 2431"/>
              <a:gd name="T58" fmla="*/ 141 w 6518"/>
              <a:gd name="T59" fmla="*/ 28 h 2431"/>
              <a:gd name="T60" fmla="*/ 129 w 6518"/>
              <a:gd name="T61" fmla="*/ 31 h 2431"/>
              <a:gd name="T62" fmla="*/ 126 w 6518"/>
              <a:gd name="T63" fmla="*/ 37 h 2431"/>
              <a:gd name="T64" fmla="*/ 121 w 6518"/>
              <a:gd name="T65" fmla="*/ 45 h 2431"/>
              <a:gd name="T66" fmla="*/ 128 w 6518"/>
              <a:gd name="T67" fmla="*/ 29 h 2431"/>
              <a:gd name="T68" fmla="*/ 119 w 6518"/>
              <a:gd name="T69" fmla="*/ 32 h 2431"/>
              <a:gd name="T70" fmla="*/ 109 w 6518"/>
              <a:gd name="T71" fmla="*/ 33 h 2431"/>
              <a:gd name="T72" fmla="*/ 105 w 6518"/>
              <a:gd name="T73" fmla="*/ 41 h 2431"/>
              <a:gd name="T74" fmla="*/ 107 w 6518"/>
              <a:gd name="T75" fmla="*/ 45 h 2431"/>
              <a:gd name="T76" fmla="*/ 99 w 6518"/>
              <a:gd name="T77" fmla="*/ 55 h 2431"/>
              <a:gd name="T78" fmla="*/ 94 w 6518"/>
              <a:gd name="T79" fmla="*/ 42 h 2431"/>
              <a:gd name="T80" fmla="*/ 84 w 6518"/>
              <a:gd name="T81" fmla="*/ 46 h 2431"/>
              <a:gd name="T82" fmla="*/ 69 w 6518"/>
              <a:gd name="T83" fmla="*/ 46 h 2431"/>
              <a:gd name="T84" fmla="*/ 53 w 6518"/>
              <a:gd name="T85" fmla="*/ 46 h 2431"/>
              <a:gd name="T86" fmla="*/ 46 w 6518"/>
              <a:gd name="T87" fmla="*/ 42 h 2431"/>
              <a:gd name="T88" fmla="*/ 38 w 6518"/>
              <a:gd name="T89" fmla="*/ 39 h 2431"/>
              <a:gd name="T90" fmla="*/ 32 w 6518"/>
              <a:gd name="T91" fmla="*/ 40 h 2431"/>
              <a:gd name="T92" fmla="*/ 33 w 6518"/>
              <a:gd name="T93" fmla="*/ 45 h 2431"/>
              <a:gd name="T94" fmla="*/ 29 w 6518"/>
              <a:gd name="T95" fmla="*/ 44 h 2431"/>
              <a:gd name="T96" fmla="*/ 24 w 6518"/>
              <a:gd name="T97" fmla="*/ 46 h 2431"/>
              <a:gd name="T98" fmla="*/ 23 w 6518"/>
              <a:gd name="T99" fmla="*/ 48 h 2431"/>
              <a:gd name="T100" fmla="*/ 25 w 6518"/>
              <a:gd name="T101" fmla="*/ 51 h 2431"/>
              <a:gd name="T102" fmla="*/ 23 w 6518"/>
              <a:gd name="T103" fmla="*/ 55 h 2431"/>
              <a:gd name="T104" fmla="*/ 17 w 6518"/>
              <a:gd name="T105" fmla="*/ 54 h 2431"/>
              <a:gd name="T106" fmla="*/ 17 w 6518"/>
              <a:gd name="T107" fmla="*/ 47 h 2431"/>
              <a:gd name="T108" fmla="*/ 12 w 6518"/>
              <a:gd name="T109" fmla="*/ 43 h 2431"/>
              <a:gd name="T110" fmla="*/ 10 w 6518"/>
              <a:gd name="T111" fmla="*/ 42 h 2431"/>
              <a:gd name="T112" fmla="*/ 6 w 6518"/>
              <a:gd name="T113" fmla="*/ 38 h 2431"/>
              <a:gd name="T114" fmla="*/ 4 w 6518"/>
              <a:gd name="T115" fmla="*/ 41 h 24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518"/>
              <a:gd name="T175" fmla="*/ 0 h 2431"/>
              <a:gd name="T176" fmla="*/ 6518 w 6518"/>
              <a:gd name="T177" fmla="*/ 2431 h 243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518" h="2431">
                <a:moveTo>
                  <a:pt x="0" y="1726"/>
                </a:moveTo>
                <a:lnTo>
                  <a:pt x="55" y="1671"/>
                </a:lnTo>
                <a:lnTo>
                  <a:pt x="36" y="1694"/>
                </a:lnTo>
                <a:lnTo>
                  <a:pt x="61" y="1701"/>
                </a:lnTo>
                <a:lnTo>
                  <a:pt x="55" y="1587"/>
                </a:lnTo>
                <a:lnTo>
                  <a:pt x="77" y="1534"/>
                </a:lnTo>
                <a:lnTo>
                  <a:pt x="108" y="1526"/>
                </a:lnTo>
                <a:lnTo>
                  <a:pt x="171" y="1575"/>
                </a:lnTo>
                <a:lnTo>
                  <a:pt x="182" y="1482"/>
                </a:lnTo>
                <a:lnTo>
                  <a:pt x="158" y="1483"/>
                </a:lnTo>
                <a:lnTo>
                  <a:pt x="147" y="1429"/>
                </a:lnTo>
                <a:lnTo>
                  <a:pt x="405" y="1377"/>
                </a:lnTo>
                <a:lnTo>
                  <a:pt x="339" y="1358"/>
                </a:lnTo>
                <a:lnTo>
                  <a:pt x="343" y="1330"/>
                </a:lnTo>
                <a:lnTo>
                  <a:pt x="305" y="1340"/>
                </a:lnTo>
                <a:lnTo>
                  <a:pt x="452" y="1197"/>
                </a:lnTo>
                <a:lnTo>
                  <a:pt x="389" y="1047"/>
                </a:lnTo>
                <a:lnTo>
                  <a:pt x="401" y="976"/>
                </a:lnTo>
                <a:lnTo>
                  <a:pt x="361" y="896"/>
                </a:lnTo>
                <a:lnTo>
                  <a:pt x="398" y="850"/>
                </a:lnTo>
                <a:lnTo>
                  <a:pt x="339" y="786"/>
                </a:lnTo>
                <a:lnTo>
                  <a:pt x="355" y="736"/>
                </a:lnTo>
                <a:lnTo>
                  <a:pt x="429" y="677"/>
                </a:lnTo>
                <a:lnTo>
                  <a:pt x="469" y="670"/>
                </a:lnTo>
                <a:lnTo>
                  <a:pt x="516" y="683"/>
                </a:lnTo>
                <a:lnTo>
                  <a:pt x="475" y="696"/>
                </a:lnTo>
                <a:lnTo>
                  <a:pt x="505" y="719"/>
                </a:lnTo>
                <a:lnTo>
                  <a:pt x="620" y="727"/>
                </a:lnTo>
                <a:lnTo>
                  <a:pt x="819" y="847"/>
                </a:lnTo>
                <a:lnTo>
                  <a:pt x="824" y="907"/>
                </a:lnTo>
                <a:lnTo>
                  <a:pt x="738" y="958"/>
                </a:lnTo>
                <a:lnTo>
                  <a:pt x="471" y="886"/>
                </a:lnTo>
                <a:lnTo>
                  <a:pt x="578" y="972"/>
                </a:lnTo>
                <a:lnTo>
                  <a:pt x="574" y="1074"/>
                </a:lnTo>
                <a:lnTo>
                  <a:pt x="682" y="1122"/>
                </a:lnTo>
                <a:lnTo>
                  <a:pt x="712" y="1114"/>
                </a:lnTo>
                <a:lnTo>
                  <a:pt x="698" y="1074"/>
                </a:lnTo>
                <a:lnTo>
                  <a:pt x="647" y="1057"/>
                </a:lnTo>
                <a:lnTo>
                  <a:pt x="659" y="1023"/>
                </a:lnTo>
                <a:lnTo>
                  <a:pt x="710" y="1061"/>
                </a:lnTo>
                <a:lnTo>
                  <a:pt x="813" y="1074"/>
                </a:lnTo>
                <a:lnTo>
                  <a:pt x="768" y="993"/>
                </a:lnTo>
                <a:lnTo>
                  <a:pt x="867" y="926"/>
                </a:lnTo>
                <a:lnTo>
                  <a:pt x="937" y="972"/>
                </a:lnTo>
                <a:lnTo>
                  <a:pt x="934" y="792"/>
                </a:lnTo>
                <a:lnTo>
                  <a:pt x="903" y="765"/>
                </a:lnTo>
                <a:lnTo>
                  <a:pt x="1023" y="805"/>
                </a:lnTo>
                <a:lnTo>
                  <a:pt x="1032" y="827"/>
                </a:lnTo>
                <a:lnTo>
                  <a:pt x="969" y="859"/>
                </a:lnTo>
                <a:lnTo>
                  <a:pt x="1032" y="917"/>
                </a:lnTo>
                <a:lnTo>
                  <a:pt x="1086" y="850"/>
                </a:lnTo>
                <a:lnTo>
                  <a:pt x="1303" y="743"/>
                </a:lnTo>
                <a:lnTo>
                  <a:pt x="1337" y="739"/>
                </a:lnTo>
                <a:lnTo>
                  <a:pt x="1303" y="755"/>
                </a:lnTo>
                <a:lnTo>
                  <a:pt x="1340" y="807"/>
                </a:lnTo>
                <a:lnTo>
                  <a:pt x="1500" y="739"/>
                </a:lnTo>
                <a:lnTo>
                  <a:pt x="1536" y="789"/>
                </a:lnTo>
                <a:lnTo>
                  <a:pt x="1575" y="748"/>
                </a:lnTo>
                <a:lnTo>
                  <a:pt x="1553" y="693"/>
                </a:lnTo>
                <a:lnTo>
                  <a:pt x="1578" y="674"/>
                </a:lnTo>
                <a:lnTo>
                  <a:pt x="1699" y="701"/>
                </a:lnTo>
                <a:lnTo>
                  <a:pt x="1858" y="803"/>
                </a:lnTo>
                <a:lnTo>
                  <a:pt x="1888" y="754"/>
                </a:lnTo>
                <a:lnTo>
                  <a:pt x="1855" y="704"/>
                </a:lnTo>
                <a:lnTo>
                  <a:pt x="1807" y="688"/>
                </a:lnTo>
                <a:lnTo>
                  <a:pt x="1824" y="608"/>
                </a:lnTo>
                <a:lnTo>
                  <a:pt x="1795" y="597"/>
                </a:lnTo>
                <a:lnTo>
                  <a:pt x="1803" y="560"/>
                </a:lnTo>
                <a:lnTo>
                  <a:pt x="1861" y="521"/>
                </a:lnTo>
                <a:lnTo>
                  <a:pt x="1899" y="424"/>
                </a:lnTo>
                <a:lnTo>
                  <a:pt x="1981" y="425"/>
                </a:lnTo>
                <a:lnTo>
                  <a:pt x="2024" y="439"/>
                </a:lnTo>
                <a:lnTo>
                  <a:pt x="1990" y="543"/>
                </a:lnTo>
                <a:lnTo>
                  <a:pt x="2028" y="593"/>
                </a:lnTo>
                <a:lnTo>
                  <a:pt x="2017" y="736"/>
                </a:lnTo>
                <a:lnTo>
                  <a:pt x="2056" y="784"/>
                </a:lnTo>
                <a:lnTo>
                  <a:pt x="2039" y="836"/>
                </a:lnTo>
                <a:lnTo>
                  <a:pt x="1977" y="877"/>
                </a:lnTo>
                <a:lnTo>
                  <a:pt x="1996" y="896"/>
                </a:lnTo>
                <a:lnTo>
                  <a:pt x="1914" y="915"/>
                </a:lnTo>
                <a:lnTo>
                  <a:pt x="2002" y="949"/>
                </a:lnTo>
                <a:lnTo>
                  <a:pt x="2105" y="836"/>
                </a:lnTo>
                <a:lnTo>
                  <a:pt x="2091" y="765"/>
                </a:lnTo>
                <a:lnTo>
                  <a:pt x="2123" y="754"/>
                </a:lnTo>
                <a:lnTo>
                  <a:pt x="2176" y="740"/>
                </a:lnTo>
                <a:lnTo>
                  <a:pt x="2204" y="781"/>
                </a:lnTo>
                <a:lnTo>
                  <a:pt x="2201" y="835"/>
                </a:lnTo>
                <a:lnTo>
                  <a:pt x="2263" y="851"/>
                </a:lnTo>
                <a:lnTo>
                  <a:pt x="2212" y="834"/>
                </a:lnTo>
                <a:lnTo>
                  <a:pt x="2236" y="801"/>
                </a:lnTo>
                <a:lnTo>
                  <a:pt x="2214" y="754"/>
                </a:lnTo>
                <a:lnTo>
                  <a:pt x="2067" y="723"/>
                </a:lnTo>
                <a:lnTo>
                  <a:pt x="2091" y="612"/>
                </a:lnTo>
                <a:lnTo>
                  <a:pt x="2039" y="543"/>
                </a:lnTo>
                <a:lnTo>
                  <a:pt x="2112" y="479"/>
                </a:lnTo>
                <a:lnTo>
                  <a:pt x="2106" y="433"/>
                </a:lnTo>
                <a:lnTo>
                  <a:pt x="2137" y="459"/>
                </a:lnTo>
                <a:lnTo>
                  <a:pt x="2120" y="550"/>
                </a:lnTo>
                <a:lnTo>
                  <a:pt x="2145" y="560"/>
                </a:lnTo>
                <a:lnTo>
                  <a:pt x="2246" y="587"/>
                </a:lnTo>
                <a:lnTo>
                  <a:pt x="2153" y="514"/>
                </a:lnTo>
                <a:lnTo>
                  <a:pt x="2221" y="517"/>
                </a:lnTo>
                <a:lnTo>
                  <a:pt x="2206" y="487"/>
                </a:lnTo>
                <a:lnTo>
                  <a:pt x="2246" y="472"/>
                </a:lnTo>
                <a:lnTo>
                  <a:pt x="2429" y="532"/>
                </a:lnTo>
                <a:lnTo>
                  <a:pt x="2394" y="568"/>
                </a:lnTo>
                <a:lnTo>
                  <a:pt x="2389" y="628"/>
                </a:lnTo>
                <a:lnTo>
                  <a:pt x="2427" y="660"/>
                </a:lnTo>
                <a:lnTo>
                  <a:pt x="2446" y="532"/>
                </a:lnTo>
                <a:lnTo>
                  <a:pt x="2347" y="466"/>
                </a:lnTo>
                <a:lnTo>
                  <a:pt x="2325" y="375"/>
                </a:lnTo>
                <a:lnTo>
                  <a:pt x="2558" y="344"/>
                </a:lnTo>
                <a:lnTo>
                  <a:pt x="2529" y="260"/>
                </a:lnTo>
                <a:lnTo>
                  <a:pt x="2558" y="279"/>
                </a:lnTo>
                <a:lnTo>
                  <a:pt x="2599" y="247"/>
                </a:lnTo>
                <a:lnTo>
                  <a:pt x="2568" y="237"/>
                </a:lnTo>
                <a:lnTo>
                  <a:pt x="2816" y="171"/>
                </a:lnTo>
                <a:lnTo>
                  <a:pt x="2794" y="152"/>
                </a:lnTo>
                <a:lnTo>
                  <a:pt x="2909" y="145"/>
                </a:lnTo>
                <a:lnTo>
                  <a:pt x="2908" y="167"/>
                </a:lnTo>
                <a:lnTo>
                  <a:pt x="2934" y="167"/>
                </a:lnTo>
                <a:lnTo>
                  <a:pt x="3018" y="137"/>
                </a:lnTo>
                <a:lnTo>
                  <a:pt x="3057" y="153"/>
                </a:lnTo>
                <a:lnTo>
                  <a:pt x="3019" y="117"/>
                </a:lnTo>
                <a:lnTo>
                  <a:pt x="3113" y="110"/>
                </a:lnTo>
                <a:lnTo>
                  <a:pt x="3116" y="64"/>
                </a:lnTo>
                <a:lnTo>
                  <a:pt x="3223" y="0"/>
                </a:lnTo>
                <a:lnTo>
                  <a:pt x="3300" y="38"/>
                </a:lnTo>
                <a:lnTo>
                  <a:pt x="3235" y="71"/>
                </a:lnTo>
                <a:lnTo>
                  <a:pt x="3348" y="69"/>
                </a:lnTo>
                <a:lnTo>
                  <a:pt x="3301" y="117"/>
                </a:lnTo>
                <a:lnTo>
                  <a:pt x="3491" y="92"/>
                </a:lnTo>
                <a:lnTo>
                  <a:pt x="3593" y="167"/>
                </a:lnTo>
                <a:lnTo>
                  <a:pt x="3577" y="194"/>
                </a:lnTo>
                <a:lnTo>
                  <a:pt x="3543" y="176"/>
                </a:lnTo>
                <a:lnTo>
                  <a:pt x="3590" y="201"/>
                </a:lnTo>
                <a:lnTo>
                  <a:pt x="3568" y="244"/>
                </a:lnTo>
                <a:lnTo>
                  <a:pt x="3223" y="456"/>
                </a:lnTo>
                <a:lnTo>
                  <a:pt x="3335" y="428"/>
                </a:lnTo>
                <a:lnTo>
                  <a:pt x="3311" y="401"/>
                </a:lnTo>
                <a:lnTo>
                  <a:pt x="3485" y="362"/>
                </a:lnTo>
                <a:lnTo>
                  <a:pt x="3437" y="367"/>
                </a:lnTo>
                <a:lnTo>
                  <a:pt x="3448" y="332"/>
                </a:lnTo>
                <a:lnTo>
                  <a:pt x="3543" y="362"/>
                </a:lnTo>
                <a:lnTo>
                  <a:pt x="3560" y="332"/>
                </a:lnTo>
                <a:lnTo>
                  <a:pt x="3579" y="401"/>
                </a:lnTo>
                <a:lnTo>
                  <a:pt x="3626" y="406"/>
                </a:lnTo>
                <a:lnTo>
                  <a:pt x="3582" y="376"/>
                </a:lnTo>
                <a:lnTo>
                  <a:pt x="3675" y="362"/>
                </a:lnTo>
                <a:lnTo>
                  <a:pt x="3786" y="375"/>
                </a:lnTo>
                <a:lnTo>
                  <a:pt x="3778" y="401"/>
                </a:lnTo>
                <a:lnTo>
                  <a:pt x="3871" y="424"/>
                </a:lnTo>
                <a:lnTo>
                  <a:pt x="3954" y="418"/>
                </a:lnTo>
                <a:lnTo>
                  <a:pt x="3958" y="353"/>
                </a:lnTo>
                <a:lnTo>
                  <a:pt x="3983" y="347"/>
                </a:lnTo>
                <a:lnTo>
                  <a:pt x="4193" y="418"/>
                </a:lnTo>
                <a:lnTo>
                  <a:pt x="4167" y="532"/>
                </a:lnTo>
                <a:lnTo>
                  <a:pt x="4264" y="608"/>
                </a:lnTo>
                <a:lnTo>
                  <a:pt x="4319" y="504"/>
                </a:lnTo>
                <a:lnTo>
                  <a:pt x="4354" y="550"/>
                </a:lnTo>
                <a:lnTo>
                  <a:pt x="4424" y="532"/>
                </a:lnTo>
                <a:lnTo>
                  <a:pt x="4519" y="568"/>
                </a:lnTo>
                <a:lnTo>
                  <a:pt x="4593" y="547"/>
                </a:lnTo>
                <a:lnTo>
                  <a:pt x="4589" y="504"/>
                </a:lnTo>
                <a:lnTo>
                  <a:pt x="4640" y="431"/>
                </a:lnTo>
                <a:lnTo>
                  <a:pt x="4957" y="482"/>
                </a:lnTo>
                <a:lnTo>
                  <a:pt x="4978" y="516"/>
                </a:lnTo>
                <a:lnTo>
                  <a:pt x="4938" y="531"/>
                </a:lnTo>
                <a:lnTo>
                  <a:pt x="5042" y="547"/>
                </a:lnTo>
                <a:lnTo>
                  <a:pt x="5080" y="597"/>
                </a:lnTo>
                <a:lnTo>
                  <a:pt x="5319" y="587"/>
                </a:lnTo>
                <a:lnTo>
                  <a:pt x="5362" y="628"/>
                </a:lnTo>
                <a:lnTo>
                  <a:pt x="5345" y="677"/>
                </a:lnTo>
                <a:lnTo>
                  <a:pt x="5415" y="712"/>
                </a:lnTo>
                <a:lnTo>
                  <a:pt x="5451" y="685"/>
                </a:lnTo>
                <a:lnTo>
                  <a:pt x="5622" y="705"/>
                </a:lnTo>
                <a:lnTo>
                  <a:pt x="5655" y="677"/>
                </a:lnTo>
                <a:lnTo>
                  <a:pt x="5677" y="721"/>
                </a:lnTo>
                <a:lnTo>
                  <a:pt x="5747" y="757"/>
                </a:lnTo>
                <a:lnTo>
                  <a:pt x="5780" y="732"/>
                </a:lnTo>
                <a:lnTo>
                  <a:pt x="5744" y="693"/>
                </a:lnTo>
                <a:lnTo>
                  <a:pt x="5765" y="660"/>
                </a:lnTo>
                <a:lnTo>
                  <a:pt x="6062" y="711"/>
                </a:lnTo>
                <a:lnTo>
                  <a:pt x="6258" y="838"/>
                </a:lnTo>
                <a:lnTo>
                  <a:pt x="6302" y="838"/>
                </a:lnTo>
                <a:lnTo>
                  <a:pt x="6352" y="942"/>
                </a:lnTo>
                <a:lnTo>
                  <a:pt x="6328" y="886"/>
                </a:lnTo>
                <a:lnTo>
                  <a:pt x="6361" y="881"/>
                </a:lnTo>
                <a:lnTo>
                  <a:pt x="6383" y="903"/>
                </a:lnTo>
                <a:lnTo>
                  <a:pt x="6439" y="896"/>
                </a:lnTo>
                <a:lnTo>
                  <a:pt x="6518" y="954"/>
                </a:lnTo>
                <a:lnTo>
                  <a:pt x="6404" y="1020"/>
                </a:lnTo>
                <a:lnTo>
                  <a:pt x="6428" y="1039"/>
                </a:lnTo>
                <a:lnTo>
                  <a:pt x="6387" y="1051"/>
                </a:lnTo>
                <a:lnTo>
                  <a:pt x="6420" y="1076"/>
                </a:lnTo>
                <a:lnTo>
                  <a:pt x="6352" y="1077"/>
                </a:lnTo>
                <a:lnTo>
                  <a:pt x="6327" y="1039"/>
                </a:lnTo>
                <a:lnTo>
                  <a:pt x="6303" y="1054"/>
                </a:lnTo>
                <a:lnTo>
                  <a:pt x="6258" y="993"/>
                </a:lnTo>
                <a:lnTo>
                  <a:pt x="6179" y="995"/>
                </a:lnTo>
                <a:lnTo>
                  <a:pt x="6158" y="958"/>
                </a:lnTo>
                <a:lnTo>
                  <a:pt x="6178" y="942"/>
                </a:lnTo>
                <a:lnTo>
                  <a:pt x="6150" y="942"/>
                </a:lnTo>
                <a:lnTo>
                  <a:pt x="6124" y="954"/>
                </a:lnTo>
                <a:lnTo>
                  <a:pt x="6151" y="996"/>
                </a:lnTo>
                <a:lnTo>
                  <a:pt x="6135" y="1023"/>
                </a:lnTo>
                <a:lnTo>
                  <a:pt x="6069" y="1065"/>
                </a:lnTo>
                <a:lnTo>
                  <a:pt x="6024" y="1055"/>
                </a:lnTo>
                <a:lnTo>
                  <a:pt x="6099" y="1173"/>
                </a:lnTo>
                <a:lnTo>
                  <a:pt x="6085" y="1219"/>
                </a:lnTo>
                <a:lnTo>
                  <a:pt x="6009" y="1187"/>
                </a:lnTo>
                <a:lnTo>
                  <a:pt x="6012" y="1206"/>
                </a:lnTo>
                <a:lnTo>
                  <a:pt x="5875" y="1264"/>
                </a:lnTo>
                <a:lnTo>
                  <a:pt x="5751" y="1384"/>
                </a:lnTo>
                <a:lnTo>
                  <a:pt x="5669" y="1338"/>
                </a:lnTo>
                <a:lnTo>
                  <a:pt x="5593" y="1387"/>
                </a:lnTo>
                <a:lnTo>
                  <a:pt x="5593" y="1344"/>
                </a:lnTo>
                <a:lnTo>
                  <a:pt x="5549" y="1388"/>
                </a:lnTo>
                <a:lnTo>
                  <a:pt x="5493" y="1386"/>
                </a:lnTo>
                <a:lnTo>
                  <a:pt x="5436" y="1502"/>
                </a:lnTo>
                <a:lnTo>
                  <a:pt x="5483" y="1526"/>
                </a:lnTo>
                <a:lnTo>
                  <a:pt x="5465" y="1564"/>
                </a:lnTo>
                <a:lnTo>
                  <a:pt x="5486" y="1625"/>
                </a:lnTo>
                <a:lnTo>
                  <a:pt x="5446" y="1614"/>
                </a:lnTo>
                <a:lnTo>
                  <a:pt x="5423" y="1668"/>
                </a:lnTo>
                <a:lnTo>
                  <a:pt x="5437" y="1714"/>
                </a:lnTo>
                <a:lnTo>
                  <a:pt x="5353" y="1753"/>
                </a:lnTo>
                <a:lnTo>
                  <a:pt x="5362" y="1808"/>
                </a:lnTo>
                <a:lnTo>
                  <a:pt x="5306" y="1822"/>
                </a:lnTo>
                <a:lnTo>
                  <a:pt x="5293" y="1881"/>
                </a:lnTo>
                <a:lnTo>
                  <a:pt x="5241" y="1943"/>
                </a:lnTo>
                <a:lnTo>
                  <a:pt x="5196" y="1714"/>
                </a:lnTo>
                <a:lnTo>
                  <a:pt x="5200" y="1591"/>
                </a:lnTo>
                <a:lnTo>
                  <a:pt x="5241" y="1518"/>
                </a:lnTo>
                <a:lnTo>
                  <a:pt x="5299" y="1503"/>
                </a:lnTo>
                <a:lnTo>
                  <a:pt x="5434" y="1350"/>
                </a:lnTo>
                <a:lnTo>
                  <a:pt x="5498" y="1318"/>
                </a:lnTo>
                <a:lnTo>
                  <a:pt x="5520" y="1230"/>
                </a:lnTo>
                <a:lnTo>
                  <a:pt x="5549" y="1207"/>
                </a:lnTo>
                <a:lnTo>
                  <a:pt x="5497" y="1206"/>
                </a:lnTo>
                <a:lnTo>
                  <a:pt x="5482" y="1279"/>
                </a:lnTo>
                <a:lnTo>
                  <a:pt x="5367" y="1340"/>
                </a:lnTo>
                <a:lnTo>
                  <a:pt x="5378" y="1246"/>
                </a:lnTo>
                <a:lnTo>
                  <a:pt x="5254" y="1268"/>
                </a:lnTo>
                <a:lnTo>
                  <a:pt x="5138" y="1387"/>
                </a:lnTo>
                <a:lnTo>
                  <a:pt x="5161" y="1438"/>
                </a:lnTo>
                <a:lnTo>
                  <a:pt x="5037" y="1455"/>
                </a:lnTo>
                <a:lnTo>
                  <a:pt x="5021" y="1440"/>
                </a:lnTo>
                <a:lnTo>
                  <a:pt x="5063" y="1432"/>
                </a:lnTo>
                <a:lnTo>
                  <a:pt x="4959" y="1400"/>
                </a:lnTo>
                <a:lnTo>
                  <a:pt x="4929" y="1432"/>
                </a:lnTo>
                <a:lnTo>
                  <a:pt x="4694" y="1433"/>
                </a:lnTo>
                <a:lnTo>
                  <a:pt x="4417" y="1709"/>
                </a:lnTo>
                <a:lnTo>
                  <a:pt x="4473" y="1721"/>
                </a:lnTo>
                <a:lnTo>
                  <a:pt x="4473" y="1771"/>
                </a:lnTo>
                <a:lnTo>
                  <a:pt x="4507" y="1740"/>
                </a:lnTo>
                <a:lnTo>
                  <a:pt x="4497" y="1783"/>
                </a:lnTo>
                <a:lnTo>
                  <a:pt x="4537" y="1759"/>
                </a:lnTo>
                <a:lnTo>
                  <a:pt x="4535" y="1786"/>
                </a:lnTo>
                <a:lnTo>
                  <a:pt x="4546" y="1740"/>
                </a:lnTo>
                <a:lnTo>
                  <a:pt x="4589" y="1741"/>
                </a:lnTo>
                <a:lnTo>
                  <a:pt x="4647" y="1801"/>
                </a:lnTo>
                <a:lnTo>
                  <a:pt x="4592" y="1806"/>
                </a:lnTo>
                <a:lnTo>
                  <a:pt x="4641" y="1824"/>
                </a:lnTo>
                <a:lnTo>
                  <a:pt x="4653" y="1866"/>
                </a:lnTo>
                <a:lnTo>
                  <a:pt x="4614" y="1952"/>
                </a:lnTo>
                <a:lnTo>
                  <a:pt x="4606" y="2082"/>
                </a:lnTo>
                <a:lnTo>
                  <a:pt x="4411" y="2358"/>
                </a:lnTo>
                <a:lnTo>
                  <a:pt x="4342" y="2396"/>
                </a:lnTo>
                <a:lnTo>
                  <a:pt x="4287" y="2358"/>
                </a:lnTo>
                <a:lnTo>
                  <a:pt x="4240" y="2412"/>
                </a:lnTo>
                <a:lnTo>
                  <a:pt x="4237" y="2401"/>
                </a:lnTo>
                <a:lnTo>
                  <a:pt x="4262" y="2358"/>
                </a:lnTo>
                <a:lnTo>
                  <a:pt x="4249" y="2289"/>
                </a:lnTo>
                <a:lnTo>
                  <a:pt x="4334" y="2261"/>
                </a:lnTo>
                <a:lnTo>
                  <a:pt x="4403" y="2077"/>
                </a:lnTo>
                <a:lnTo>
                  <a:pt x="4257" y="2121"/>
                </a:lnTo>
                <a:lnTo>
                  <a:pt x="4237" y="2052"/>
                </a:lnTo>
                <a:lnTo>
                  <a:pt x="4120" y="2010"/>
                </a:lnTo>
                <a:lnTo>
                  <a:pt x="4050" y="1821"/>
                </a:lnTo>
                <a:lnTo>
                  <a:pt x="3972" y="1786"/>
                </a:lnTo>
                <a:lnTo>
                  <a:pt x="3834" y="1837"/>
                </a:lnTo>
                <a:lnTo>
                  <a:pt x="3859" y="1878"/>
                </a:lnTo>
                <a:lnTo>
                  <a:pt x="3802" y="1990"/>
                </a:lnTo>
                <a:lnTo>
                  <a:pt x="3748" y="2020"/>
                </a:lnTo>
                <a:lnTo>
                  <a:pt x="3691" y="1993"/>
                </a:lnTo>
                <a:lnTo>
                  <a:pt x="3621" y="1981"/>
                </a:lnTo>
                <a:lnTo>
                  <a:pt x="3441" y="2033"/>
                </a:lnTo>
                <a:lnTo>
                  <a:pt x="3280" y="1956"/>
                </a:lnTo>
                <a:lnTo>
                  <a:pt x="3179" y="1967"/>
                </a:lnTo>
                <a:lnTo>
                  <a:pt x="3142" y="1905"/>
                </a:lnTo>
                <a:lnTo>
                  <a:pt x="3042" y="1866"/>
                </a:lnTo>
                <a:lnTo>
                  <a:pt x="2989" y="1908"/>
                </a:lnTo>
                <a:lnTo>
                  <a:pt x="2986" y="1992"/>
                </a:lnTo>
                <a:lnTo>
                  <a:pt x="2756" y="1955"/>
                </a:lnTo>
                <a:lnTo>
                  <a:pt x="2633" y="2033"/>
                </a:lnTo>
                <a:lnTo>
                  <a:pt x="2568" y="2063"/>
                </a:lnTo>
                <a:lnTo>
                  <a:pt x="2488" y="2002"/>
                </a:lnTo>
                <a:lnTo>
                  <a:pt x="2435" y="2036"/>
                </a:lnTo>
                <a:lnTo>
                  <a:pt x="2339" y="1993"/>
                </a:lnTo>
                <a:lnTo>
                  <a:pt x="2302" y="1990"/>
                </a:lnTo>
                <a:lnTo>
                  <a:pt x="2275" y="1923"/>
                </a:lnTo>
                <a:lnTo>
                  <a:pt x="2221" y="1923"/>
                </a:lnTo>
                <a:lnTo>
                  <a:pt x="2202" y="1935"/>
                </a:lnTo>
                <a:lnTo>
                  <a:pt x="2159" y="1885"/>
                </a:lnTo>
                <a:lnTo>
                  <a:pt x="2130" y="1898"/>
                </a:lnTo>
                <a:lnTo>
                  <a:pt x="2106" y="1914"/>
                </a:lnTo>
                <a:lnTo>
                  <a:pt x="1996" y="1812"/>
                </a:lnTo>
                <a:lnTo>
                  <a:pt x="1965" y="1802"/>
                </a:lnTo>
                <a:lnTo>
                  <a:pt x="1893" y="1724"/>
                </a:lnTo>
                <a:lnTo>
                  <a:pt x="1825" y="1771"/>
                </a:lnTo>
                <a:lnTo>
                  <a:pt x="1813" y="1739"/>
                </a:lnTo>
                <a:lnTo>
                  <a:pt x="1713" y="1733"/>
                </a:lnTo>
                <a:lnTo>
                  <a:pt x="1674" y="1678"/>
                </a:lnTo>
                <a:lnTo>
                  <a:pt x="1622" y="1682"/>
                </a:lnTo>
                <a:lnTo>
                  <a:pt x="1601" y="1705"/>
                </a:lnTo>
                <a:lnTo>
                  <a:pt x="1536" y="1718"/>
                </a:lnTo>
                <a:lnTo>
                  <a:pt x="1517" y="1705"/>
                </a:lnTo>
                <a:lnTo>
                  <a:pt x="1493" y="1749"/>
                </a:lnTo>
                <a:lnTo>
                  <a:pt x="1471" y="1739"/>
                </a:lnTo>
                <a:lnTo>
                  <a:pt x="1392" y="1751"/>
                </a:lnTo>
                <a:lnTo>
                  <a:pt x="1367" y="1739"/>
                </a:lnTo>
                <a:lnTo>
                  <a:pt x="1357" y="1751"/>
                </a:lnTo>
                <a:lnTo>
                  <a:pt x="1398" y="1802"/>
                </a:lnTo>
                <a:lnTo>
                  <a:pt x="1369" y="1832"/>
                </a:lnTo>
                <a:lnTo>
                  <a:pt x="1370" y="1874"/>
                </a:lnTo>
                <a:lnTo>
                  <a:pt x="1416" y="1875"/>
                </a:lnTo>
                <a:lnTo>
                  <a:pt x="1438" y="1914"/>
                </a:lnTo>
                <a:lnTo>
                  <a:pt x="1424" y="1944"/>
                </a:lnTo>
                <a:lnTo>
                  <a:pt x="1392" y="1923"/>
                </a:lnTo>
                <a:lnTo>
                  <a:pt x="1367" y="1943"/>
                </a:lnTo>
                <a:lnTo>
                  <a:pt x="1339" y="1927"/>
                </a:lnTo>
                <a:lnTo>
                  <a:pt x="1325" y="1898"/>
                </a:lnTo>
                <a:lnTo>
                  <a:pt x="1295" y="1914"/>
                </a:lnTo>
                <a:lnTo>
                  <a:pt x="1273" y="1900"/>
                </a:lnTo>
                <a:lnTo>
                  <a:pt x="1245" y="1923"/>
                </a:lnTo>
                <a:lnTo>
                  <a:pt x="1211" y="1929"/>
                </a:lnTo>
                <a:lnTo>
                  <a:pt x="1190" y="1898"/>
                </a:lnTo>
                <a:lnTo>
                  <a:pt x="1066" y="1890"/>
                </a:lnTo>
                <a:lnTo>
                  <a:pt x="1054" y="1905"/>
                </a:lnTo>
                <a:lnTo>
                  <a:pt x="1042" y="1904"/>
                </a:lnTo>
                <a:lnTo>
                  <a:pt x="1020" y="1937"/>
                </a:lnTo>
                <a:lnTo>
                  <a:pt x="1023" y="1970"/>
                </a:lnTo>
                <a:lnTo>
                  <a:pt x="1008" y="1973"/>
                </a:lnTo>
                <a:lnTo>
                  <a:pt x="999" y="1944"/>
                </a:lnTo>
                <a:lnTo>
                  <a:pt x="980" y="1947"/>
                </a:lnTo>
                <a:lnTo>
                  <a:pt x="975" y="2042"/>
                </a:lnTo>
                <a:lnTo>
                  <a:pt x="993" y="2070"/>
                </a:lnTo>
                <a:lnTo>
                  <a:pt x="993" y="2096"/>
                </a:lnTo>
                <a:lnTo>
                  <a:pt x="1015" y="2092"/>
                </a:lnTo>
                <a:lnTo>
                  <a:pt x="1042" y="2079"/>
                </a:lnTo>
                <a:lnTo>
                  <a:pt x="1064" y="2121"/>
                </a:lnTo>
                <a:lnTo>
                  <a:pt x="1078" y="2148"/>
                </a:lnTo>
                <a:lnTo>
                  <a:pt x="1097" y="2184"/>
                </a:lnTo>
                <a:lnTo>
                  <a:pt x="1126" y="2193"/>
                </a:lnTo>
                <a:lnTo>
                  <a:pt x="1089" y="2221"/>
                </a:lnTo>
                <a:lnTo>
                  <a:pt x="1065" y="2194"/>
                </a:lnTo>
                <a:lnTo>
                  <a:pt x="1040" y="2300"/>
                </a:lnTo>
                <a:lnTo>
                  <a:pt x="1070" y="2328"/>
                </a:lnTo>
                <a:lnTo>
                  <a:pt x="1095" y="2431"/>
                </a:lnTo>
                <a:lnTo>
                  <a:pt x="1071" y="2412"/>
                </a:lnTo>
                <a:lnTo>
                  <a:pt x="1047" y="2401"/>
                </a:lnTo>
                <a:lnTo>
                  <a:pt x="1015" y="2396"/>
                </a:lnTo>
                <a:lnTo>
                  <a:pt x="993" y="2384"/>
                </a:lnTo>
                <a:lnTo>
                  <a:pt x="973" y="2381"/>
                </a:lnTo>
                <a:lnTo>
                  <a:pt x="958" y="2345"/>
                </a:lnTo>
                <a:lnTo>
                  <a:pt x="918" y="2366"/>
                </a:lnTo>
                <a:lnTo>
                  <a:pt x="883" y="2365"/>
                </a:lnTo>
                <a:lnTo>
                  <a:pt x="856" y="2334"/>
                </a:lnTo>
                <a:lnTo>
                  <a:pt x="796" y="2303"/>
                </a:lnTo>
                <a:lnTo>
                  <a:pt x="737" y="2309"/>
                </a:lnTo>
                <a:lnTo>
                  <a:pt x="671" y="2258"/>
                </a:lnTo>
                <a:lnTo>
                  <a:pt x="722" y="2212"/>
                </a:lnTo>
                <a:lnTo>
                  <a:pt x="727" y="2170"/>
                </a:lnTo>
                <a:lnTo>
                  <a:pt x="726" y="2131"/>
                </a:lnTo>
                <a:lnTo>
                  <a:pt x="733" y="2098"/>
                </a:lnTo>
                <a:lnTo>
                  <a:pt x="765" y="2088"/>
                </a:lnTo>
                <a:lnTo>
                  <a:pt x="745" y="2027"/>
                </a:lnTo>
                <a:lnTo>
                  <a:pt x="708" y="2010"/>
                </a:lnTo>
                <a:lnTo>
                  <a:pt x="688" y="2000"/>
                </a:lnTo>
                <a:lnTo>
                  <a:pt x="660" y="2009"/>
                </a:lnTo>
                <a:lnTo>
                  <a:pt x="605" y="1992"/>
                </a:lnTo>
                <a:lnTo>
                  <a:pt x="562" y="1931"/>
                </a:lnTo>
                <a:lnTo>
                  <a:pt x="524" y="1913"/>
                </a:lnTo>
                <a:lnTo>
                  <a:pt x="505" y="1858"/>
                </a:lnTo>
                <a:lnTo>
                  <a:pt x="475" y="1851"/>
                </a:lnTo>
                <a:lnTo>
                  <a:pt x="444" y="1870"/>
                </a:lnTo>
                <a:lnTo>
                  <a:pt x="423" y="1881"/>
                </a:lnTo>
                <a:lnTo>
                  <a:pt x="412" y="1856"/>
                </a:lnTo>
                <a:lnTo>
                  <a:pt x="399" y="1831"/>
                </a:lnTo>
                <a:lnTo>
                  <a:pt x="441" y="1825"/>
                </a:lnTo>
                <a:lnTo>
                  <a:pt x="439" y="1810"/>
                </a:lnTo>
                <a:lnTo>
                  <a:pt x="429" y="1797"/>
                </a:lnTo>
                <a:lnTo>
                  <a:pt x="412" y="1785"/>
                </a:lnTo>
                <a:lnTo>
                  <a:pt x="391" y="1718"/>
                </a:lnTo>
                <a:lnTo>
                  <a:pt x="355" y="1686"/>
                </a:lnTo>
                <a:lnTo>
                  <a:pt x="322" y="1684"/>
                </a:lnTo>
                <a:lnTo>
                  <a:pt x="287" y="1684"/>
                </a:lnTo>
                <a:lnTo>
                  <a:pt x="265" y="1664"/>
                </a:lnTo>
                <a:lnTo>
                  <a:pt x="241" y="1660"/>
                </a:lnTo>
                <a:lnTo>
                  <a:pt x="222" y="1660"/>
                </a:lnTo>
                <a:lnTo>
                  <a:pt x="210" y="1678"/>
                </a:lnTo>
                <a:lnTo>
                  <a:pt x="186" y="1703"/>
                </a:lnTo>
                <a:lnTo>
                  <a:pt x="181" y="1730"/>
                </a:lnTo>
                <a:lnTo>
                  <a:pt x="173" y="1739"/>
                </a:lnTo>
                <a:lnTo>
                  <a:pt x="159" y="1783"/>
                </a:lnTo>
                <a:lnTo>
                  <a:pt x="150" y="1768"/>
                </a:lnTo>
                <a:lnTo>
                  <a:pt x="145" y="1752"/>
                </a:lnTo>
                <a:lnTo>
                  <a:pt x="0" y="1726"/>
                </a:lnTo>
                <a:close/>
              </a:path>
            </a:pathLst>
          </a:custGeom>
          <a:solidFill>
            <a:srgbClr val="9EC1D3"/>
          </a:solidFill>
          <a:ln w="12700" cmpd="sng">
            <a:noFill/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Freeform 396"/>
          <p:cNvSpPr/>
          <p:nvPr/>
        </p:nvSpPr>
        <p:spPr bwMode="auto">
          <a:xfrm>
            <a:off x="2831465" y="750570"/>
            <a:ext cx="147320" cy="72390"/>
          </a:xfrm>
          <a:custGeom>
            <a:avLst/>
            <a:gdLst>
              <a:gd name="T0" fmla="*/ 0 w 190"/>
              <a:gd name="T1" fmla="*/ 2 h 94"/>
              <a:gd name="T2" fmla="*/ 1 w 190"/>
              <a:gd name="T3" fmla="*/ 1 h 94"/>
              <a:gd name="T4" fmla="*/ 0 w 190"/>
              <a:gd name="T5" fmla="*/ 1 h 94"/>
              <a:gd name="T6" fmla="*/ 3 w 190"/>
              <a:gd name="T7" fmla="*/ 0 h 94"/>
              <a:gd name="T8" fmla="*/ 4 w 190"/>
              <a:gd name="T9" fmla="*/ 0 h 94"/>
              <a:gd name="T10" fmla="*/ 3 w 190"/>
              <a:gd name="T11" fmla="*/ 1 h 94"/>
              <a:gd name="T12" fmla="*/ 4 w 190"/>
              <a:gd name="T13" fmla="*/ 1 h 94"/>
              <a:gd name="T14" fmla="*/ 1 w 190"/>
              <a:gd name="T15" fmla="*/ 2 h 94"/>
              <a:gd name="T16" fmla="*/ 1 w 190"/>
              <a:gd name="T17" fmla="*/ 2 h 94"/>
              <a:gd name="T18" fmla="*/ 1 w 190"/>
              <a:gd name="T19" fmla="*/ 2 h 94"/>
              <a:gd name="T20" fmla="*/ 0 w 190"/>
              <a:gd name="T21" fmla="*/ 2 h 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0"/>
              <a:gd name="T34" fmla="*/ 0 h 94"/>
              <a:gd name="T35" fmla="*/ 190 w 190"/>
              <a:gd name="T36" fmla="*/ 94 h 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0" h="94">
                <a:moveTo>
                  <a:pt x="0" y="67"/>
                </a:moveTo>
                <a:lnTo>
                  <a:pt x="39" y="46"/>
                </a:lnTo>
                <a:lnTo>
                  <a:pt x="11" y="27"/>
                </a:lnTo>
                <a:lnTo>
                  <a:pt x="146" y="0"/>
                </a:lnTo>
                <a:lnTo>
                  <a:pt x="168" y="1"/>
                </a:lnTo>
                <a:lnTo>
                  <a:pt x="142" y="25"/>
                </a:lnTo>
                <a:lnTo>
                  <a:pt x="190" y="23"/>
                </a:lnTo>
                <a:lnTo>
                  <a:pt x="66" y="79"/>
                </a:lnTo>
                <a:lnTo>
                  <a:pt x="39" y="94"/>
                </a:lnTo>
                <a:lnTo>
                  <a:pt x="45" y="71"/>
                </a:lnTo>
                <a:lnTo>
                  <a:pt x="0" y="6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Freeform 397"/>
          <p:cNvSpPr/>
          <p:nvPr/>
        </p:nvSpPr>
        <p:spPr bwMode="auto">
          <a:xfrm>
            <a:off x="2875280" y="1501775"/>
            <a:ext cx="59690" cy="36195"/>
          </a:xfrm>
          <a:custGeom>
            <a:avLst/>
            <a:gdLst>
              <a:gd name="T0" fmla="*/ 0 w 75"/>
              <a:gd name="T1" fmla="*/ 1 h 49"/>
              <a:gd name="T2" fmla="*/ 1 w 75"/>
              <a:gd name="T3" fmla="*/ 0 h 49"/>
              <a:gd name="T4" fmla="*/ 2 w 75"/>
              <a:gd name="T5" fmla="*/ 1 h 49"/>
              <a:gd name="T6" fmla="*/ 0 w 75"/>
              <a:gd name="T7" fmla="*/ 1 h 49"/>
              <a:gd name="T8" fmla="*/ 0 60000 65536"/>
              <a:gd name="T9" fmla="*/ 0 60000 65536"/>
              <a:gd name="T10" fmla="*/ 0 60000 65536"/>
              <a:gd name="T11" fmla="*/ 0 60000 65536"/>
              <a:gd name="T12" fmla="*/ 0 w 75"/>
              <a:gd name="T13" fmla="*/ 0 h 49"/>
              <a:gd name="T14" fmla="*/ 75 w 75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5" h="49">
                <a:moveTo>
                  <a:pt x="0" y="49"/>
                </a:moveTo>
                <a:lnTo>
                  <a:pt x="22" y="0"/>
                </a:lnTo>
                <a:lnTo>
                  <a:pt x="75" y="27"/>
                </a:lnTo>
                <a:lnTo>
                  <a:pt x="0" y="4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Freeform 398"/>
          <p:cNvSpPr/>
          <p:nvPr/>
        </p:nvSpPr>
        <p:spPr bwMode="auto">
          <a:xfrm>
            <a:off x="2979420" y="1276985"/>
            <a:ext cx="180340" cy="149225"/>
          </a:xfrm>
          <a:custGeom>
            <a:avLst/>
            <a:gdLst>
              <a:gd name="T0" fmla="*/ 0 w 229"/>
              <a:gd name="T1" fmla="*/ 2 h 204"/>
              <a:gd name="T2" fmla="*/ 0 w 229"/>
              <a:gd name="T3" fmla="*/ 3 h 204"/>
              <a:gd name="T4" fmla="*/ 1 w 229"/>
              <a:gd name="T5" fmla="*/ 3 h 204"/>
              <a:gd name="T6" fmla="*/ 2 w 229"/>
              <a:gd name="T7" fmla="*/ 4 h 204"/>
              <a:gd name="T8" fmla="*/ 2 w 229"/>
              <a:gd name="T9" fmla="*/ 3 h 204"/>
              <a:gd name="T10" fmla="*/ 2 w 229"/>
              <a:gd name="T11" fmla="*/ 5 h 204"/>
              <a:gd name="T12" fmla="*/ 5 w 229"/>
              <a:gd name="T13" fmla="*/ 5 h 204"/>
              <a:gd name="T14" fmla="*/ 4 w 229"/>
              <a:gd name="T15" fmla="*/ 4 h 204"/>
              <a:gd name="T16" fmla="*/ 3 w 229"/>
              <a:gd name="T17" fmla="*/ 3 h 204"/>
              <a:gd name="T18" fmla="*/ 3 w 229"/>
              <a:gd name="T19" fmla="*/ 1 h 204"/>
              <a:gd name="T20" fmla="*/ 5 w 229"/>
              <a:gd name="T21" fmla="*/ 0 h 204"/>
              <a:gd name="T22" fmla="*/ 1 w 229"/>
              <a:gd name="T23" fmla="*/ 0 h 204"/>
              <a:gd name="T24" fmla="*/ 1 w 229"/>
              <a:gd name="T25" fmla="*/ 2 h 204"/>
              <a:gd name="T26" fmla="*/ 0 w 229"/>
              <a:gd name="T27" fmla="*/ 2 h 20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9"/>
              <a:gd name="T43" fmla="*/ 0 h 204"/>
              <a:gd name="T44" fmla="*/ 229 w 229"/>
              <a:gd name="T45" fmla="*/ 204 h 20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9" h="204">
                <a:moveTo>
                  <a:pt x="0" y="103"/>
                </a:moveTo>
                <a:lnTo>
                  <a:pt x="16" y="146"/>
                </a:lnTo>
                <a:lnTo>
                  <a:pt x="41" y="131"/>
                </a:lnTo>
                <a:lnTo>
                  <a:pt x="71" y="159"/>
                </a:lnTo>
                <a:lnTo>
                  <a:pt x="91" y="146"/>
                </a:lnTo>
                <a:lnTo>
                  <a:pt x="82" y="196"/>
                </a:lnTo>
                <a:lnTo>
                  <a:pt x="229" y="204"/>
                </a:lnTo>
                <a:lnTo>
                  <a:pt x="175" y="167"/>
                </a:lnTo>
                <a:lnTo>
                  <a:pt x="147" y="105"/>
                </a:lnTo>
                <a:lnTo>
                  <a:pt x="148" y="38"/>
                </a:lnTo>
                <a:lnTo>
                  <a:pt x="186" y="0"/>
                </a:lnTo>
                <a:lnTo>
                  <a:pt x="57" y="13"/>
                </a:lnTo>
                <a:lnTo>
                  <a:pt x="25" y="103"/>
                </a:lnTo>
                <a:lnTo>
                  <a:pt x="0" y="10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Freeform 399"/>
          <p:cNvSpPr/>
          <p:nvPr/>
        </p:nvSpPr>
        <p:spPr bwMode="auto">
          <a:xfrm>
            <a:off x="3039110" y="1035050"/>
            <a:ext cx="459740" cy="243205"/>
          </a:xfrm>
          <a:custGeom>
            <a:avLst/>
            <a:gdLst>
              <a:gd name="T0" fmla="*/ 0 w 587"/>
              <a:gd name="T1" fmla="*/ 7 h 330"/>
              <a:gd name="T2" fmla="*/ 1 w 587"/>
              <a:gd name="T3" fmla="*/ 7 h 330"/>
              <a:gd name="T4" fmla="*/ 0 w 587"/>
              <a:gd name="T5" fmla="*/ 7 h 330"/>
              <a:gd name="T6" fmla="*/ 3 w 587"/>
              <a:gd name="T7" fmla="*/ 8 h 330"/>
              <a:gd name="T8" fmla="*/ 3 w 587"/>
              <a:gd name="T9" fmla="*/ 7 h 330"/>
              <a:gd name="T10" fmla="*/ 3 w 587"/>
              <a:gd name="T11" fmla="*/ 7 h 330"/>
              <a:gd name="T12" fmla="*/ 3 w 587"/>
              <a:gd name="T13" fmla="*/ 7 h 330"/>
              <a:gd name="T14" fmla="*/ 4 w 587"/>
              <a:gd name="T15" fmla="*/ 7 h 330"/>
              <a:gd name="T16" fmla="*/ 3 w 587"/>
              <a:gd name="T17" fmla="*/ 6 h 330"/>
              <a:gd name="T18" fmla="*/ 4 w 587"/>
              <a:gd name="T19" fmla="*/ 6 h 330"/>
              <a:gd name="T20" fmla="*/ 5 w 587"/>
              <a:gd name="T21" fmla="*/ 6 h 330"/>
              <a:gd name="T22" fmla="*/ 4 w 587"/>
              <a:gd name="T23" fmla="*/ 5 h 330"/>
              <a:gd name="T24" fmla="*/ 5 w 587"/>
              <a:gd name="T25" fmla="*/ 5 h 330"/>
              <a:gd name="T26" fmla="*/ 5 w 587"/>
              <a:gd name="T27" fmla="*/ 5 h 330"/>
              <a:gd name="T28" fmla="*/ 6 w 587"/>
              <a:gd name="T29" fmla="*/ 5 h 330"/>
              <a:gd name="T30" fmla="*/ 6 w 587"/>
              <a:gd name="T31" fmla="*/ 4 h 330"/>
              <a:gd name="T32" fmla="*/ 13 w 587"/>
              <a:gd name="T33" fmla="*/ 2 h 330"/>
              <a:gd name="T34" fmla="*/ 14 w 587"/>
              <a:gd name="T35" fmla="*/ 1 h 330"/>
              <a:gd name="T36" fmla="*/ 13 w 587"/>
              <a:gd name="T37" fmla="*/ 0 h 330"/>
              <a:gd name="T38" fmla="*/ 9 w 587"/>
              <a:gd name="T39" fmla="*/ 1 h 330"/>
              <a:gd name="T40" fmla="*/ 7 w 587"/>
              <a:gd name="T41" fmla="*/ 1 h 330"/>
              <a:gd name="T42" fmla="*/ 3 w 587"/>
              <a:gd name="T43" fmla="*/ 4 h 330"/>
              <a:gd name="T44" fmla="*/ 2 w 587"/>
              <a:gd name="T45" fmla="*/ 4 h 330"/>
              <a:gd name="T46" fmla="*/ 2 w 587"/>
              <a:gd name="T47" fmla="*/ 5 h 330"/>
              <a:gd name="T48" fmla="*/ 3 w 587"/>
              <a:gd name="T49" fmla="*/ 5 h 330"/>
              <a:gd name="T50" fmla="*/ 2 w 587"/>
              <a:gd name="T51" fmla="*/ 5 h 330"/>
              <a:gd name="T52" fmla="*/ 2 w 587"/>
              <a:gd name="T53" fmla="*/ 5 h 330"/>
              <a:gd name="T54" fmla="*/ 1 w 587"/>
              <a:gd name="T55" fmla="*/ 6 h 330"/>
              <a:gd name="T56" fmla="*/ 2 w 587"/>
              <a:gd name="T57" fmla="*/ 6 h 330"/>
              <a:gd name="T58" fmla="*/ 0 w 587"/>
              <a:gd name="T59" fmla="*/ 7 h 33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87"/>
              <a:gd name="T91" fmla="*/ 0 h 330"/>
              <a:gd name="T92" fmla="*/ 587 w 587"/>
              <a:gd name="T93" fmla="*/ 330 h 33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87" h="330">
                <a:moveTo>
                  <a:pt x="0" y="284"/>
                </a:moveTo>
                <a:lnTo>
                  <a:pt x="58" y="293"/>
                </a:lnTo>
                <a:lnTo>
                  <a:pt x="18" y="321"/>
                </a:lnTo>
                <a:lnTo>
                  <a:pt x="117" y="330"/>
                </a:lnTo>
                <a:lnTo>
                  <a:pt x="120" y="293"/>
                </a:lnTo>
                <a:lnTo>
                  <a:pt x="149" y="298"/>
                </a:lnTo>
                <a:lnTo>
                  <a:pt x="119" y="279"/>
                </a:lnTo>
                <a:lnTo>
                  <a:pt x="158" y="286"/>
                </a:lnTo>
                <a:lnTo>
                  <a:pt x="149" y="244"/>
                </a:lnTo>
                <a:lnTo>
                  <a:pt x="167" y="270"/>
                </a:lnTo>
                <a:lnTo>
                  <a:pt x="196" y="245"/>
                </a:lnTo>
                <a:lnTo>
                  <a:pt x="177" y="217"/>
                </a:lnTo>
                <a:lnTo>
                  <a:pt x="239" y="222"/>
                </a:lnTo>
                <a:lnTo>
                  <a:pt x="221" y="205"/>
                </a:lnTo>
                <a:lnTo>
                  <a:pt x="249" y="209"/>
                </a:lnTo>
                <a:lnTo>
                  <a:pt x="265" y="175"/>
                </a:lnTo>
                <a:lnTo>
                  <a:pt x="558" y="71"/>
                </a:lnTo>
                <a:lnTo>
                  <a:pt x="587" y="30"/>
                </a:lnTo>
                <a:lnTo>
                  <a:pt x="530" y="0"/>
                </a:lnTo>
                <a:lnTo>
                  <a:pt x="409" y="67"/>
                </a:lnTo>
                <a:lnTo>
                  <a:pt x="282" y="67"/>
                </a:lnTo>
                <a:lnTo>
                  <a:pt x="147" y="155"/>
                </a:lnTo>
                <a:lnTo>
                  <a:pt x="71" y="165"/>
                </a:lnTo>
                <a:lnTo>
                  <a:pt x="76" y="205"/>
                </a:lnTo>
                <a:lnTo>
                  <a:pt x="116" y="209"/>
                </a:lnTo>
                <a:lnTo>
                  <a:pt x="70" y="210"/>
                </a:lnTo>
                <a:lnTo>
                  <a:pt x="91" y="226"/>
                </a:lnTo>
                <a:lnTo>
                  <a:pt x="58" y="245"/>
                </a:lnTo>
                <a:lnTo>
                  <a:pt x="97" y="263"/>
                </a:lnTo>
                <a:lnTo>
                  <a:pt x="0" y="28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Freeform 400"/>
          <p:cNvSpPr/>
          <p:nvPr/>
        </p:nvSpPr>
        <p:spPr bwMode="auto">
          <a:xfrm>
            <a:off x="3304540" y="714375"/>
            <a:ext cx="87630" cy="49530"/>
          </a:xfrm>
          <a:custGeom>
            <a:avLst/>
            <a:gdLst>
              <a:gd name="T0" fmla="*/ 0 w 115"/>
              <a:gd name="T1" fmla="*/ 1 h 66"/>
              <a:gd name="T2" fmla="*/ 1 w 115"/>
              <a:gd name="T3" fmla="*/ 1 h 66"/>
              <a:gd name="T4" fmla="*/ 3 w 115"/>
              <a:gd name="T5" fmla="*/ 1 h 66"/>
              <a:gd name="T6" fmla="*/ 1 w 115"/>
              <a:gd name="T7" fmla="*/ 0 h 66"/>
              <a:gd name="T8" fmla="*/ 0 w 115"/>
              <a:gd name="T9" fmla="*/ 1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5"/>
              <a:gd name="T16" fmla="*/ 0 h 66"/>
              <a:gd name="T17" fmla="*/ 115 w 115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5" h="66">
                <a:moveTo>
                  <a:pt x="0" y="47"/>
                </a:moveTo>
                <a:lnTo>
                  <a:pt x="32" y="66"/>
                </a:lnTo>
                <a:lnTo>
                  <a:pt x="115" y="43"/>
                </a:lnTo>
                <a:lnTo>
                  <a:pt x="66" y="0"/>
                </a:lnTo>
                <a:lnTo>
                  <a:pt x="0" y="4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Freeform 401"/>
          <p:cNvSpPr/>
          <p:nvPr/>
        </p:nvSpPr>
        <p:spPr bwMode="auto">
          <a:xfrm>
            <a:off x="4152265" y="812165"/>
            <a:ext cx="79375" cy="31115"/>
          </a:xfrm>
          <a:custGeom>
            <a:avLst/>
            <a:gdLst>
              <a:gd name="T0" fmla="*/ 0 w 103"/>
              <a:gd name="T1" fmla="*/ 0 h 42"/>
              <a:gd name="T2" fmla="*/ 1 w 103"/>
              <a:gd name="T3" fmla="*/ 1 h 42"/>
              <a:gd name="T4" fmla="*/ 1 w 103"/>
              <a:gd name="T5" fmla="*/ 1 h 42"/>
              <a:gd name="T6" fmla="*/ 2 w 103"/>
              <a:gd name="T7" fmla="*/ 1 h 42"/>
              <a:gd name="T8" fmla="*/ 2 w 103"/>
              <a:gd name="T9" fmla="*/ 1 h 42"/>
              <a:gd name="T10" fmla="*/ 0 w 103"/>
              <a:gd name="T11" fmla="*/ 0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"/>
              <a:gd name="T19" fmla="*/ 0 h 42"/>
              <a:gd name="T20" fmla="*/ 103 w 103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" h="42">
                <a:moveTo>
                  <a:pt x="0" y="0"/>
                </a:moveTo>
                <a:lnTo>
                  <a:pt x="46" y="34"/>
                </a:lnTo>
                <a:lnTo>
                  <a:pt x="31" y="42"/>
                </a:lnTo>
                <a:lnTo>
                  <a:pt x="70" y="41"/>
                </a:lnTo>
                <a:lnTo>
                  <a:pt x="103" y="20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Freeform 402"/>
          <p:cNvSpPr/>
          <p:nvPr/>
        </p:nvSpPr>
        <p:spPr bwMode="auto">
          <a:xfrm>
            <a:off x="4168775" y="724535"/>
            <a:ext cx="188595" cy="90805"/>
          </a:xfrm>
          <a:custGeom>
            <a:avLst/>
            <a:gdLst>
              <a:gd name="T0" fmla="*/ 0 w 242"/>
              <a:gd name="T1" fmla="*/ 2 h 123"/>
              <a:gd name="T2" fmla="*/ 1 w 242"/>
              <a:gd name="T3" fmla="*/ 1 h 123"/>
              <a:gd name="T4" fmla="*/ 4 w 242"/>
              <a:gd name="T5" fmla="*/ 0 h 123"/>
              <a:gd name="T6" fmla="*/ 6 w 242"/>
              <a:gd name="T7" fmla="*/ 1 h 123"/>
              <a:gd name="T8" fmla="*/ 5 w 242"/>
              <a:gd name="T9" fmla="*/ 2 h 123"/>
              <a:gd name="T10" fmla="*/ 5 w 242"/>
              <a:gd name="T11" fmla="*/ 2 h 123"/>
              <a:gd name="T12" fmla="*/ 2 w 242"/>
              <a:gd name="T13" fmla="*/ 3 h 123"/>
              <a:gd name="T14" fmla="*/ 0 w 242"/>
              <a:gd name="T15" fmla="*/ 2 h 1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2"/>
              <a:gd name="T25" fmla="*/ 0 h 123"/>
              <a:gd name="T26" fmla="*/ 242 w 242"/>
              <a:gd name="T27" fmla="*/ 123 h 1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2" h="123">
                <a:moveTo>
                  <a:pt x="0" y="100"/>
                </a:moveTo>
                <a:lnTo>
                  <a:pt x="65" y="33"/>
                </a:lnTo>
                <a:lnTo>
                  <a:pt x="156" y="0"/>
                </a:lnTo>
                <a:lnTo>
                  <a:pt x="242" y="59"/>
                </a:lnTo>
                <a:lnTo>
                  <a:pt x="212" y="71"/>
                </a:lnTo>
                <a:lnTo>
                  <a:pt x="220" y="98"/>
                </a:lnTo>
                <a:lnTo>
                  <a:pt x="95" y="123"/>
                </a:lnTo>
                <a:lnTo>
                  <a:pt x="0" y="10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Freeform 403"/>
          <p:cNvSpPr/>
          <p:nvPr/>
        </p:nvSpPr>
        <p:spPr bwMode="auto">
          <a:xfrm>
            <a:off x="4206875" y="805180"/>
            <a:ext cx="213360" cy="102870"/>
          </a:xfrm>
          <a:custGeom>
            <a:avLst/>
            <a:gdLst>
              <a:gd name="T0" fmla="*/ 0 w 274"/>
              <a:gd name="T1" fmla="*/ 1 h 142"/>
              <a:gd name="T2" fmla="*/ 1 w 274"/>
              <a:gd name="T3" fmla="*/ 1 h 142"/>
              <a:gd name="T4" fmla="*/ 2 w 274"/>
              <a:gd name="T5" fmla="*/ 3 h 142"/>
              <a:gd name="T6" fmla="*/ 3 w 274"/>
              <a:gd name="T7" fmla="*/ 2 h 142"/>
              <a:gd name="T8" fmla="*/ 5 w 274"/>
              <a:gd name="T9" fmla="*/ 3 h 142"/>
              <a:gd name="T10" fmla="*/ 6 w 274"/>
              <a:gd name="T11" fmla="*/ 3 h 142"/>
              <a:gd name="T12" fmla="*/ 5 w 274"/>
              <a:gd name="T13" fmla="*/ 2 h 142"/>
              <a:gd name="T14" fmla="*/ 6 w 274"/>
              <a:gd name="T15" fmla="*/ 2 h 142"/>
              <a:gd name="T16" fmla="*/ 6 w 274"/>
              <a:gd name="T17" fmla="*/ 1 h 142"/>
              <a:gd name="T18" fmla="*/ 5 w 274"/>
              <a:gd name="T19" fmla="*/ 0 h 142"/>
              <a:gd name="T20" fmla="*/ 4 w 274"/>
              <a:gd name="T21" fmla="*/ 1 h 142"/>
              <a:gd name="T22" fmla="*/ 5 w 274"/>
              <a:gd name="T23" fmla="*/ 1 h 142"/>
              <a:gd name="T24" fmla="*/ 4 w 274"/>
              <a:gd name="T25" fmla="*/ 0 h 142"/>
              <a:gd name="T26" fmla="*/ 2 w 274"/>
              <a:gd name="T27" fmla="*/ 0 h 142"/>
              <a:gd name="T28" fmla="*/ 0 w 274"/>
              <a:gd name="T29" fmla="*/ 1 h 14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74"/>
              <a:gd name="T46" fmla="*/ 0 h 142"/>
              <a:gd name="T47" fmla="*/ 274 w 274"/>
              <a:gd name="T48" fmla="*/ 142 h 14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74" h="142">
                <a:moveTo>
                  <a:pt x="0" y="61"/>
                </a:moveTo>
                <a:lnTo>
                  <a:pt x="50" y="68"/>
                </a:lnTo>
                <a:lnTo>
                  <a:pt x="85" y="118"/>
                </a:lnTo>
                <a:lnTo>
                  <a:pt x="114" y="103"/>
                </a:lnTo>
                <a:lnTo>
                  <a:pt x="225" y="142"/>
                </a:lnTo>
                <a:lnTo>
                  <a:pt x="264" y="126"/>
                </a:lnTo>
                <a:lnTo>
                  <a:pt x="235" y="88"/>
                </a:lnTo>
                <a:lnTo>
                  <a:pt x="258" y="98"/>
                </a:lnTo>
                <a:lnTo>
                  <a:pt x="274" y="39"/>
                </a:lnTo>
                <a:lnTo>
                  <a:pt x="215" y="12"/>
                </a:lnTo>
                <a:lnTo>
                  <a:pt x="156" y="52"/>
                </a:lnTo>
                <a:lnTo>
                  <a:pt x="203" y="31"/>
                </a:lnTo>
                <a:lnTo>
                  <a:pt x="173" y="0"/>
                </a:lnTo>
                <a:lnTo>
                  <a:pt x="79" y="11"/>
                </a:lnTo>
                <a:lnTo>
                  <a:pt x="0" y="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Freeform 404"/>
          <p:cNvSpPr/>
          <p:nvPr/>
        </p:nvSpPr>
        <p:spPr bwMode="auto">
          <a:xfrm>
            <a:off x="4406900" y="856615"/>
            <a:ext cx="177165" cy="107950"/>
          </a:xfrm>
          <a:custGeom>
            <a:avLst/>
            <a:gdLst>
              <a:gd name="T0" fmla="*/ 0 w 226"/>
              <a:gd name="T1" fmla="*/ 3 h 145"/>
              <a:gd name="T2" fmla="*/ 0 w 226"/>
              <a:gd name="T3" fmla="*/ 3 h 145"/>
              <a:gd name="T4" fmla="*/ 5 w 226"/>
              <a:gd name="T5" fmla="*/ 3 h 145"/>
              <a:gd name="T6" fmla="*/ 5 w 226"/>
              <a:gd name="T7" fmla="*/ 2 h 145"/>
              <a:gd name="T8" fmla="*/ 4 w 226"/>
              <a:gd name="T9" fmla="*/ 1 h 145"/>
              <a:gd name="T10" fmla="*/ 3 w 226"/>
              <a:gd name="T11" fmla="*/ 1 h 145"/>
              <a:gd name="T12" fmla="*/ 3 w 226"/>
              <a:gd name="T13" fmla="*/ 0 h 145"/>
              <a:gd name="T14" fmla="*/ 3 w 226"/>
              <a:gd name="T15" fmla="*/ 0 h 145"/>
              <a:gd name="T16" fmla="*/ 1 w 226"/>
              <a:gd name="T17" fmla="*/ 3 h 145"/>
              <a:gd name="T18" fmla="*/ 0 w 226"/>
              <a:gd name="T19" fmla="*/ 3 h 1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26"/>
              <a:gd name="T31" fmla="*/ 0 h 145"/>
              <a:gd name="T32" fmla="*/ 226 w 226"/>
              <a:gd name="T33" fmla="*/ 145 h 1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26" h="145">
                <a:moveTo>
                  <a:pt x="0" y="125"/>
                </a:moveTo>
                <a:lnTo>
                  <a:pt x="17" y="145"/>
                </a:lnTo>
                <a:lnTo>
                  <a:pt x="209" y="117"/>
                </a:lnTo>
                <a:lnTo>
                  <a:pt x="226" y="69"/>
                </a:lnTo>
                <a:lnTo>
                  <a:pt x="172" y="30"/>
                </a:lnTo>
                <a:lnTo>
                  <a:pt x="126" y="45"/>
                </a:lnTo>
                <a:lnTo>
                  <a:pt x="134" y="12"/>
                </a:lnTo>
                <a:lnTo>
                  <a:pt x="110" y="0"/>
                </a:lnTo>
                <a:lnTo>
                  <a:pt x="20" y="108"/>
                </a:lnTo>
                <a:lnTo>
                  <a:pt x="0" y="12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Freeform 405"/>
          <p:cNvSpPr/>
          <p:nvPr/>
        </p:nvSpPr>
        <p:spPr bwMode="auto">
          <a:xfrm>
            <a:off x="5508625" y="1083310"/>
            <a:ext cx="201930" cy="102870"/>
          </a:xfrm>
          <a:custGeom>
            <a:avLst/>
            <a:gdLst>
              <a:gd name="T0" fmla="*/ 0 w 258"/>
              <a:gd name="T1" fmla="*/ 2 h 136"/>
              <a:gd name="T2" fmla="*/ 1 w 258"/>
              <a:gd name="T3" fmla="*/ 0 h 136"/>
              <a:gd name="T4" fmla="*/ 2 w 258"/>
              <a:gd name="T5" fmla="*/ 0 h 136"/>
              <a:gd name="T6" fmla="*/ 3 w 258"/>
              <a:gd name="T7" fmla="*/ 1 h 136"/>
              <a:gd name="T8" fmla="*/ 4 w 258"/>
              <a:gd name="T9" fmla="*/ 0 h 136"/>
              <a:gd name="T10" fmla="*/ 5 w 258"/>
              <a:gd name="T11" fmla="*/ 1 h 136"/>
              <a:gd name="T12" fmla="*/ 5 w 258"/>
              <a:gd name="T13" fmla="*/ 2 h 136"/>
              <a:gd name="T14" fmla="*/ 6 w 258"/>
              <a:gd name="T15" fmla="*/ 3 h 136"/>
              <a:gd name="T16" fmla="*/ 3 w 258"/>
              <a:gd name="T17" fmla="*/ 3 h 136"/>
              <a:gd name="T18" fmla="*/ 3 w 258"/>
              <a:gd name="T19" fmla="*/ 3 h 136"/>
              <a:gd name="T20" fmla="*/ 2 w 258"/>
              <a:gd name="T21" fmla="*/ 4 h 136"/>
              <a:gd name="T22" fmla="*/ 0 w 258"/>
              <a:gd name="T23" fmla="*/ 2 h 1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8"/>
              <a:gd name="T37" fmla="*/ 0 h 136"/>
              <a:gd name="T38" fmla="*/ 258 w 258"/>
              <a:gd name="T39" fmla="*/ 136 h 1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8" h="136">
                <a:moveTo>
                  <a:pt x="0" y="73"/>
                </a:moveTo>
                <a:lnTo>
                  <a:pt x="53" y="5"/>
                </a:lnTo>
                <a:lnTo>
                  <a:pt x="88" y="0"/>
                </a:lnTo>
                <a:lnTo>
                  <a:pt x="147" y="50"/>
                </a:lnTo>
                <a:lnTo>
                  <a:pt x="157" y="13"/>
                </a:lnTo>
                <a:lnTo>
                  <a:pt x="220" y="44"/>
                </a:lnTo>
                <a:lnTo>
                  <a:pt x="216" y="93"/>
                </a:lnTo>
                <a:lnTo>
                  <a:pt x="258" y="112"/>
                </a:lnTo>
                <a:lnTo>
                  <a:pt x="123" y="120"/>
                </a:lnTo>
                <a:lnTo>
                  <a:pt x="115" y="98"/>
                </a:lnTo>
                <a:lnTo>
                  <a:pt x="92" y="136"/>
                </a:lnTo>
                <a:lnTo>
                  <a:pt x="0" y="7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Freeform 406"/>
          <p:cNvSpPr/>
          <p:nvPr/>
        </p:nvSpPr>
        <p:spPr bwMode="auto">
          <a:xfrm>
            <a:off x="5650865" y="1088390"/>
            <a:ext cx="122555" cy="69850"/>
          </a:xfrm>
          <a:custGeom>
            <a:avLst/>
            <a:gdLst>
              <a:gd name="T0" fmla="*/ 0 w 158"/>
              <a:gd name="T1" fmla="*/ 0 h 92"/>
              <a:gd name="T2" fmla="*/ 1 w 158"/>
              <a:gd name="T3" fmla="*/ 1 h 92"/>
              <a:gd name="T4" fmla="*/ 1 w 158"/>
              <a:gd name="T5" fmla="*/ 2 h 92"/>
              <a:gd name="T6" fmla="*/ 1 w 158"/>
              <a:gd name="T7" fmla="*/ 2 h 92"/>
              <a:gd name="T8" fmla="*/ 3 w 158"/>
              <a:gd name="T9" fmla="*/ 2 h 92"/>
              <a:gd name="T10" fmla="*/ 4 w 158"/>
              <a:gd name="T11" fmla="*/ 1 h 92"/>
              <a:gd name="T12" fmla="*/ 0 w 158"/>
              <a:gd name="T13" fmla="*/ 0 h 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"/>
              <a:gd name="T22" fmla="*/ 0 h 92"/>
              <a:gd name="T23" fmla="*/ 158 w 158"/>
              <a:gd name="T24" fmla="*/ 92 h 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" h="92">
                <a:moveTo>
                  <a:pt x="0" y="0"/>
                </a:moveTo>
                <a:lnTo>
                  <a:pt x="50" y="33"/>
                </a:lnTo>
                <a:lnTo>
                  <a:pt x="39" y="65"/>
                </a:lnTo>
                <a:lnTo>
                  <a:pt x="64" y="92"/>
                </a:lnTo>
                <a:lnTo>
                  <a:pt x="110" y="92"/>
                </a:lnTo>
                <a:lnTo>
                  <a:pt x="158" y="57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Freeform 407"/>
          <p:cNvSpPr/>
          <p:nvPr/>
        </p:nvSpPr>
        <p:spPr bwMode="auto">
          <a:xfrm>
            <a:off x="5664200" y="2258060"/>
            <a:ext cx="87630" cy="356870"/>
          </a:xfrm>
          <a:custGeom>
            <a:avLst/>
            <a:gdLst>
              <a:gd name="T0" fmla="*/ 0 w 115"/>
              <a:gd name="T1" fmla="*/ 3 h 483"/>
              <a:gd name="T2" fmla="*/ 0 w 115"/>
              <a:gd name="T3" fmla="*/ 4 h 483"/>
              <a:gd name="T4" fmla="*/ 0 w 115"/>
              <a:gd name="T5" fmla="*/ 11 h 483"/>
              <a:gd name="T6" fmla="*/ 1 w 115"/>
              <a:gd name="T7" fmla="*/ 10 h 483"/>
              <a:gd name="T8" fmla="*/ 1 w 115"/>
              <a:gd name="T9" fmla="*/ 11 h 483"/>
              <a:gd name="T10" fmla="*/ 1 w 115"/>
              <a:gd name="T11" fmla="*/ 9 h 483"/>
              <a:gd name="T12" fmla="*/ 1 w 115"/>
              <a:gd name="T13" fmla="*/ 7 h 483"/>
              <a:gd name="T14" fmla="*/ 3 w 115"/>
              <a:gd name="T15" fmla="*/ 8 h 483"/>
              <a:gd name="T16" fmla="*/ 1 w 115"/>
              <a:gd name="T17" fmla="*/ 4 h 483"/>
              <a:gd name="T18" fmla="*/ 1 w 115"/>
              <a:gd name="T19" fmla="*/ 0 h 483"/>
              <a:gd name="T20" fmla="*/ 0 w 115"/>
              <a:gd name="T21" fmla="*/ 3 h 4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5"/>
              <a:gd name="T34" fmla="*/ 0 h 483"/>
              <a:gd name="T35" fmla="*/ 115 w 115"/>
              <a:gd name="T36" fmla="*/ 483 h 4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5" h="483">
                <a:moveTo>
                  <a:pt x="0" y="123"/>
                </a:moveTo>
                <a:lnTo>
                  <a:pt x="19" y="182"/>
                </a:lnTo>
                <a:lnTo>
                  <a:pt x="19" y="483"/>
                </a:lnTo>
                <a:lnTo>
                  <a:pt x="39" y="446"/>
                </a:lnTo>
                <a:lnTo>
                  <a:pt x="70" y="469"/>
                </a:lnTo>
                <a:lnTo>
                  <a:pt x="32" y="387"/>
                </a:lnTo>
                <a:lnTo>
                  <a:pt x="53" y="304"/>
                </a:lnTo>
                <a:lnTo>
                  <a:pt x="115" y="329"/>
                </a:lnTo>
                <a:lnTo>
                  <a:pt x="57" y="169"/>
                </a:lnTo>
                <a:lnTo>
                  <a:pt x="39" y="0"/>
                </a:lnTo>
                <a:lnTo>
                  <a:pt x="0" y="12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Freeform 408"/>
          <p:cNvSpPr/>
          <p:nvPr/>
        </p:nvSpPr>
        <p:spPr bwMode="auto">
          <a:xfrm>
            <a:off x="5798185" y="1127760"/>
            <a:ext cx="137160" cy="51435"/>
          </a:xfrm>
          <a:custGeom>
            <a:avLst/>
            <a:gdLst>
              <a:gd name="T0" fmla="*/ 0 w 179"/>
              <a:gd name="T1" fmla="*/ 0 h 70"/>
              <a:gd name="T2" fmla="*/ 1 w 179"/>
              <a:gd name="T3" fmla="*/ 1 h 70"/>
              <a:gd name="T4" fmla="*/ 3 w 179"/>
              <a:gd name="T5" fmla="*/ 2 h 70"/>
              <a:gd name="T6" fmla="*/ 4 w 179"/>
              <a:gd name="T7" fmla="*/ 1 h 70"/>
              <a:gd name="T8" fmla="*/ 0 w 179"/>
              <a:gd name="T9" fmla="*/ 0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9"/>
              <a:gd name="T16" fmla="*/ 0 h 70"/>
              <a:gd name="T17" fmla="*/ 179 w 179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9" h="70">
                <a:moveTo>
                  <a:pt x="0" y="0"/>
                </a:moveTo>
                <a:lnTo>
                  <a:pt x="31" y="47"/>
                </a:lnTo>
                <a:lnTo>
                  <a:pt x="112" y="70"/>
                </a:lnTo>
                <a:lnTo>
                  <a:pt x="179" y="55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Freeform 409"/>
          <p:cNvSpPr/>
          <p:nvPr/>
        </p:nvSpPr>
        <p:spPr bwMode="auto">
          <a:xfrm>
            <a:off x="1177290" y="2707640"/>
            <a:ext cx="363855" cy="289560"/>
          </a:xfrm>
          <a:custGeom>
            <a:avLst/>
            <a:gdLst>
              <a:gd name="T0" fmla="*/ 0 w 469"/>
              <a:gd name="T1" fmla="*/ 1 h 392"/>
              <a:gd name="T2" fmla="*/ 0 w 469"/>
              <a:gd name="T3" fmla="*/ 2 h 392"/>
              <a:gd name="T4" fmla="*/ 3 w 469"/>
              <a:gd name="T5" fmla="*/ 3 h 392"/>
              <a:gd name="T6" fmla="*/ 2 w 469"/>
              <a:gd name="T7" fmla="*/ 5 h 392"/>
              <a:gd name="T8" fmla="*/ 2 w 469"/>
              <a:gd name="T9" fmla="*/ 8 h 392"/>
              <a:gd name="T10" fmla="*/ 3 w 469"/>
              <a:gd name="T11" fmla="*/ 9 h 392"/>
              <a:gd name="T12" fmla="*/ 6 w 469"/>
              <a:gd name="T13" fmla="*/ 8 h 392"/>
              <a:gd name="T14" fmla="*/ 8 w 469"/>
              <a:gd name="T15" fmla="*/ 6 h 392"/>
              <a:gd name="T16" fmla="*/ 8 w 469"/>
              <a:gd name="T17" fmla="*/ 5 h 392"/>
              <a:gd name="T18" fmla="*/ 9 w 469"/>
              <a:gd name="T19" fmla="*/ 3 h 392"/>
              <a:gd name="T20" fmla="*/ 11 w 469"/>
              <a:gd name="T21" fmla="*/ 2 h 392"/>
              <a:gd name="T22" fmla="*/ 11 w 469"/>
              <a:gd name="T23" fmla="*/ 1 h 392"/>
              <a:gd name="T24" fmla="*/ 9 w 469"/>
              <a:gd name="T25" fmla="*/ 1 h 392"/>
              <a:gd name="T26" fmla="*/ 9 w 469"/>
              <a:gd name="T27" fmla="*/ 1 h 392"/>
              <a:gd name="T28" fmla="*/ 6 w 469"/>
              <a:gd name="T29" fmla="*/ 0 h 392"/>
              <a:gd name="T30" fmla="*/ 1 w 469"/>
              <a:gd name="T31" fmla="*/ 0 h 392"/>
              <a:gd name="T32" fmla="*/ 0 w 469"/>
              <a:gd name="T33" fmla="*/ 1 h 39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69"/>
              <a:gd name="T52" fmla="*/ 0 h 392"/>
              <a:gd name="T53" fmla="*/ 469 w 469"/>
              <a:gd name="T54" fmla="*/ 392 h 39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69" h="392">
                <a:moveTo>
                  <a:pt x="0" y="33"/>
                </a:moveTo>
                <a:lnTo>
                  <a:pt x="13" y="97"/>
                </a:lnTo>
                <a:lnTo>
                  <a:pt x="112" y="106"/>
                </a:lnTo>
                <a:lnTo>
                  <a:pt x="70" y="209"/>
                </a:lnTo>
                <a:lnTo>
                  <a:pt x="70" y="335"/>
                </a:lnTo>
                <a:lnTo>
                  <a:pt x="138" y="392"/>
                </a:lnTo>
                <a:lnTo>
                  <a:pt x="275" y="355"/>
                </a:lnTo>
                <a:lnTo>
                  <a:pt x="354" y="261"/>
                </a:lnTo>
                <a:lnTo>
                  <a:pt x="338" y="223"/>
                </a:lnTo>
                <a:lnTo>
                  <a:pt x="379" y="152"/>
                </a:lnTo>
                <a:lnTo>
                  <a:pt x="468" y="98"/>
                </a:lnTo>
                <a:lnTo>
                  <a:pt x="469" y="67"/>
                </a:lnTo>
                <a:lnTo>
                  <a:pt x="412" y="60"/>
                </a:lnTo>
                <a:lnTo>
                  <a:pt x="400" y="55"/>
                </a:lnTo>
                <a:lnTo>
                  <a:pt x="279" y="13"/>
                </a:lnTo>
                <a:lnTo>
                  <a:pt x="39" y="0"/>
                </a:lnTo>
                <a:lnTo>
                  <a:pt x="0" y="3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Freeform 410"/>
          <p:cNvSpPr/>
          <p:nvPr/>
        </p:nvSpPr>
        <p:spPr bwMode="auto">
          <a:xfrm>
            <a:off x="1765935" y="812165"/>
            <a:ext cx="314325" cy="245110"/>
          </a:xfrm>
          <a:custGeom>
            <a:avLst/>
            <a:gdLst>
              <a:gd name="T0" fmla="*/ 0 w 404"/>
              <a:gd name="T1" fmla="*/ 1 h 334"/>
              <a:gd name="T2" fmla="*/ 0 w 404"/>
              <a:gd name="T3" fmla="*/ 2 h 334"/>
              <a:gd name="T4" fmla="*/ 1 w 404"/>
              <a:gd name="T5" fmla="*/ 2 h 334"/>
              <a:gd name="T6" fmla="*/ 1 w 404"/>
              <a:gd name="T7" fmla="*/ 2 h 334"/>
              <a:gd name="T8" fmla="*/ 1 w 404"/>
              <a:gd name="T9" fmla="*/ 3 h 334"/>
              <a:gd name="T10" fmla="*/ 0 w 404"/>
              <a:gd name="T11" fmla="*/ 3 h 334"/>
              <a:gd name="T12" fmla="*/ 2 w 404"/>
              <a:gd name="T13" fmla="*/ 3 h 334"/>
              <a:gd name="T14" fmla="*/ 1 w 404"/>
              <a:gd name="T15" fmla="*/ 4 h 334"/>
              <a:gd name="T16" fmla="*/ 2 w 404"/>
              <a:gd name="T17" fmla="*/ 4 h 334"/>
              <a:gd name="T18" fmla="*/ 3 w 404"/>
              <a:gd name="T19" fmla="*/ 4 h 334"/>
              <a:gd name="T20" fmla="*/ 3 w 404"/>
              <a:gd name="T21" fmla="*/ 3 h 334"/>
              <a:gd name="T22" fmla="*/ 4 w 404"/>
              <a:gd name="T23" fmla="*/ 3 h 334"/>
              <a:gd name="T24" fmla="*/ 4 w 404"/>
              <a:gd name="T25" fmla="*/ 4 h 334"/>
              <a:gd name="T26" fmla="*/ 5 w 404"/>
              <a:gd name="T27" fmla="*/ 3 h 334"/>
              <a:gd name="T28" fmla="*/ 5 w 404"/>
              <a:gd name="T29" fmla="*/ 4 h 334"/>
              <a:gd name="T30" fmla="*/ 6 w 404"/>
              <a:gd name="T31" fmla="*/ 4 h 334"/>
              <a:gd name="T32" fmla="*/ 3 w 404"/>
              <a:gd name="T33" fmla="*/ 5 h 334"/>
              <a:gd name="T34" fmla="*/ 3 w 404"/>
              <a:gd name="T35" fmla="*/ 5 h 334"/>
              <a:gd name="T36" fmla="*/ 5 w 404"/>
              <a:gd name="T37" fmla="*/ 5 h 334"/>
              <a:gd name="T38" fmla="*/ 4 w 404"/>
              <a:gd name="T39" fmla="*/ 5 h 334"/>
              <a:gd name="T40" fmla="*/ 5 w 404"/>
              <a:gd name="T41" fmla="*/ 6 h 334"/>
              <a:gd name="T42" fmla="*/ 3 w 404"/>
              <a:gd name="T43" fmla="*/ 6 h 334"/>
              <a:gd name="T44" fmla="*/ 5 w 404"/>
              <a:gd name="T45" fmla="*/ 8 h 334"/>
              <a:gd name="T46" fmla="*/ 7 w 404"/>
              <a:gd name="T47" fmla="*/ 4 h 334"/>
              <a:gd name="T48" fmla="*/ 9 w 404"/>
              <a:gd name="T49" fmla="*/ 3 h 334"/>
              <a:gd name="T50" fmla="*/ 7 w 404"/>
              <a:gd name="T51" fmla="*/ 2 h 334"/>
              <a:gd name="T52" fmla="*/ 7 w 404"/>
              <a:gd name="T53" fmla="*/ 1 h 334"/>
              <a:gd name="T54" fmla="*/ 6 w 404"/>
              <a:gd name="T55" fmla="*/ 2 h 334"/>
              <a:gd name="T56" fmla="*/ 6 w 404"/>
              <a:gd name="T57" fmla="*/ 1 h 334"/>
              <a:gd name="T58" fmla="*/ 5 w 404"/>
              <a:gd name="T59" fmla="*/ 0 h 334"/>
              <a:gd name="T60" fmla="*/ 4 w 404"/>
              <a:gd name="T61" fmla="*/ 1 h 334"/>
              <a:gd name="T62" fmla="*/ 5 w 404"/>
              <a:gd name="T63" fmla="*/ 3 h 334"/>
              <a:gd name="T64" fmla="*/ 3 w 404"/>
              <a:gd name="T65" fmla="*/ 1 h 334"/>
              <a:gd name="T66" fmla="*/ 3 w 404"/>
              <a:gd name="T67" fmla="*/ 1 h 334"/>
              <a:gd name="T68" fmla="*/ 3 w 404"/>
              <a:gd name="T69" fmla="*/ 2 h 334"/>
              <a:gd name="T70" fmla="*/ 1 w 404"/>
              <a:gd name="T71" fmla="*/ 1 h 334"/>
              <a:gd name="T72" fmla="*/ 3 w 404"/>
              <a:gd name="T73" fmla="*/ 1 h 334"/>
              <a:gd name="T74" fmla="*/ 0 w 404"/>
              <a:gd name="T75" fmla="*/ 1 h 3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404"/>
              <a:gd name="T115" fmla="*/ 0 h 334"/>
              <a:gd name="T116" fmla="*/ 404 w 404"/>
              <a:gd name="T117" fmla="*/ 334 h 3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404" h="334">
                <a:moveTo>
                  <a:pt x="0" y="41"/>
                </a:moveTo>
                <a:lnTo>
                  <a:pt x="2" y="81"/>
                </a:lnTo>
                <a:lnTo>
                  <a:pt x="43" y="81"/>
                </a:lnTo>
                <a:lnTo>
                  <a:pt x="30" y="100"/>
                </a:lnTo>
                <a:lnTo>
                  <a:pt x="64" y="115"/>
                </a:lnTo>
                <a:lnTo>
                  <a:pt x="19" y="112"/>
                </a:lnTo>
                <a:lnTo>
                  <a:pt x="94" y="147"/>
                </a:lnTo>
                <a:lnTo>
                  <a:pt x="66" y="160"/>
                </a:lnTo>
                <a:lnTo>
                  <a:pt x="86" y="187"/>
                </a:lnTo>
                <a:lnTo>
                  <a:pt x="151" y="170"/>
                </a:lnTo>
                <a:lnTo>
                  <a:pt x="150" y="135"/>
                </a:lnTo>
                <a:lnTo>
                  <a:pt x="176" y="123"/>
                </a:lnTo>
                <a:lnTo>
                  <a:pt x="182" y="162"/>
                </a:lnTo>
                <a:lnTo>
                  <a:pt x="224" y="135"/>
                </a:lnTo>
                <a:lnTo>
                  <a:pt x="215" y="162"/>
                </a:lnTo>
                <a:lnTo>
                  <a:pt x="250" y="164"/>
                </a:lnTo>
                <a:lnTo>
                  <a:pt x="113" y="203"/>
                </a:lnTo>
                <a:lnTo>
                  <a:pt x="118" y="230"/>
                </a:lnTo>
                <a:lnTo>
                  <a:pt x="235" y="211"/>
                </a:lnTo>
                <a:lnTo>
                  <a:pt x="157" y="237"/>
                </a:lnTo>
                <a:lnTo>
                  <a:pt x="201" y="252"/>
                </a:lnTo>
                <a:lnTo>
                  <a:pt x="120" y="265"/>
                </a:lnTo>
                <a:lnTo>
                  <a:pt x="238" y="334"/>
                </a:lnTo>
                <a:lnTo>
                  <a:pt x="314" y="162"/>
                </a:lnTo>
                <a:lnTo>
                  <a:pt x="404" y="122"/>
                </a:lnTo>
                <a:lnTo>
                  <a:pt x="306" y="92"/>
                </a:lnTo>
                <a:lnTo>
                  <a:pt x="291" y="47"/>
                </a:lnTo>
                <a:lnTo>
                  <a:pt x="261" y="73"/>
                </a:lnTo>
                <a:lnTo>
                  <a:pt x="276" y="34"/>
                </a:lnTo>
                <a:lnTo>
                  <a:pt x="208" y="0"/>
                </a:lnTo>
                <a:lnTo>
                  <a:pt x="185" y="34"/>
                </a:lnTo>
                <a:lnTo>
                  <a:pt x="216" y="115"/>
                </a:lnTo>
                <a:lnTo>
                  <a:pt x="143" y="30"/>
                </a:lnTo>
                <a:lnTo>
                  <a:pt x="118" y="47"/>
                </a:lnTo>
                <a:lnTo>
                  <a:pt x="134" y="89"/>
                </a:lnTo>
                <a:lnTo>
                  <a:pt x="62" y="51"/>
                </a:lnTo>
                <a:lnTo>
                  <a:pt x="113" y="27"/>
                </a:lnTo>
                <a:lnTo>
                  <a:pt x="0" y="4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Freeform 411"/>
          <p:cNvSpPr/>
          <p:nvPr/>
        </p:nvSpPr>
        <p:spPr bwMode="auto">
          <a:xfrm>
            <a:off x="1967865" y="779145"/>
            <a:ext cx="284480" cy="102870"/>
          </a:xfrm>
          <a:custGeom>
            <a:avLst/>
            <a:gdLst>
              <a:gd name="T0" fmla="*/ 0 w 365"/>
              <a:gd name="T1" fmla="*/ 1 h 141"/>
              <a:gd name="T2" fmla="*/ 1 w 365"/>
              <a:gd name="T3" fmla="*/ 1 h 141"/>
              <a:gd name="T4" fmla="*/ 0 w 365"/>
              <a:gd name="T5" fmla="*/ 1 h 141"/>
              <a:gd name="T6" fmla="*/ 1 w 365"/>
              <a:gd name="T7" fmla="*/ 2 h 141"/>
              <a:gd name="T8" fmla="*/ 4 w 365"/>
              <a:gd name="T9" fmla="*/ 2 h 141"/>
              <a:gd name="T10" fmla="*/ 2 w 365"/>
              <a:gd name="T11" fmla="*/ 2 h 141"/>
              <a:gd name="T12" fmla="*/ 5 w 365"/>
              <a:gd name="T13" fmla="*/ 3 h 141"/>
              <a:gd name="T14" fmla="*/ 7 w 365"/>
              <a:gd name="T15" fmla="*/ 3 h 141"/>
              <a:gd name="T16" fmla="*/ 9 w 365"/>
              <a:gd name="T17" fmla="*/ 1 h 141"/>
              <a:gd name="T18" fmla="*/ 8 w 365"/>
              <a:gd name="T19" fmla="*/ 1 h 141"/>
              <a:gd name="T20" fmla="*/ 6 w 365"/>
              <a:gd name="T21" fmla="*/ 1 h 141"/>
              <a:gd name="T22" fmla="*/ 7 w 365"/>
              <a:gd name="T23" fmla="*/ 0 h 141"/>
              <a:gd name="T24" fmla="*/ 5 w 365"/>
              <a:gd name="T25" fmla="*/ 1 h 141"/>
              <a:gd name="T26" fmla="*/ 5 w 365"/>
              <a:gd name="T27" fmla="*/ 0 h 141"/>
              <a:gd name="T28" fmla="*/ 4 w 365"/>
              <a:gd name="T29" fmla="*/ 1 h 141"/>
              <a:gd name="T30" fmla="*/ 2 w 365"/>
              <a:gd name="T31" fmla="*/ 0 h 141"/>
              <a:gd name="T32" fmla="*/ 2 w 365"/>
              <a:gd name="T33" fmla="*/ 1 h 141"/>
              <a:gd name="T34" fmla="*/ 1 w 365"/>
              <a:gd name="T35" fmla="*/ 0 h 141"/>
              <a:gd name="T36" fmla="*/ 2 w 365"/>
              <a:gd name="T37" fmla="*/ 1 h 141"/>
              <a:gd name="T38" fmla="*/ 0 w 365"/>
              <a:gd name="T39" fmla="*/ 1 h 14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65"/>
              <a:gd name="T61" fmla="*/ 0 h 141"/>
              <a:gd name="T62" fmla="*/ 365 w 365"/>
              <a:gd name="T63" fmla="*/ 141 h 14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65" h="141">
                <a:moveTo>
                  <a:pt x="0" y="38"/>
                </a:moveTo>
                <a:lnTo>
                  <a:pt x="53" y="49"/>
                </a:lnTo>
                <a:lnTo>
                  <a:pt x="19" y="66"/>
                </a:lnTo>
                <a:lnTo>
                  <a:pt x="33" y="76"/>
                </a:lnTo>
                <a:lnTo>
                  <a:pt x="168" y="74"/>
                </a:lnTo>
                <a:lnTo>
                  <a:pt x="83" y="96"/>
                </a:lnTo>
                <a:lnTo>
                  <a:pt x="219" y="141"/>
                </a:lnTo>
                <a:lnTo>
                  <a:pt x="309" y="115"/>
                </a:lnTo>
                <a:lnTo>
                  <a:pt x="365" y="66"/>
                </a:lnTo>
                <a:lnTo>
                  <a:pt x="351" y="43"/>
                </a:lnTo>
                <a:lnTo>
                  <a:pt x="265" y="45"/>
                </a:lnTo>
                <a:lnTo>
                  <a:pt x="277" y="19"/>
                </a:lnTo>
                <a:lnTo>
                  <a:pt x="209" y="45"/>
                </a:lnTo>
                <a:lnTo>
                  <a:pt x="198" y="0"/>
                </a:lnTo>
                <a:lnTo>
                  <a:pt x="182" y="57"/>
                </a:lnTo>
                <a:lnTo>
                  <a:pt x="83" y="0"/>
                </a:lnTo>
                <a:lnTo>
                  <a:pt x="85" y="35"/>
                </a:lnTo>
                <a:lnTo>
                  <a:pt x="57" y="19"/>
                </a:lnTo>
                <a:lnTo>
                  <a:pt x="69" y="51"/>
                </a:lnTo>
                <a:lnTo>
                  <a:pt x="0" y="3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Freeform 412"/>
          <p:cNvSpPr/>
          <p:nvPr/>
        </p:nvSpPr>
        <p:spPr bwMode="auto">
          <a:xfrm>
            <a:off x="2065655" y="947420"/>
            <a:ext cx="120650" cy="66675"/>
          </a:xfrm>
          <a:custGeom>
            <a:avLst/>
            <a:gdLst>
              <a:gd name="T0" fmla="*/ 0 w 157"/>
              <a:gd name="T1" fmla="*/ 2 h 92"/>
              <a:gd name="T2" fmla="*/ 0 w 157"/>
              <a:gd name="T3" fmla="*/ 1 h 92"/>
              <a:gd name="T4" fmla="*/ 2 w 157"/>
              <a:gd name="T5" fmla="*/ 0 h 92"/>
              <a:gd name="T6" fmla="*/ 2 w 157"/>
              <a:gd name="T7" fmla="*/ 1 h 92"/>
              <a:gd name="T8" fmla="*/ 3 w 157"/>
              <a:gd name="T9" fmla="*/ 1 h 92"/>
              <a:gd name="T10" fmla="*/ 1 w 157"/>
              <a:gd name="T11" fmla="*/ 2 h 92"/>
              <a:gd name="T12" fmla="*/ 2 w 157"/>
              <a:gd name="T13" fmla="*/ 1 h 92"/>
              <a:gd name="T14" fmla="*/ 0 w 157"/>
              <a:gd name="T15" fmla="*/ 2 h 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7"/>
              <a:gd name="T25" fmla="*/ 0 h 92"/>
              <a:gd name="T26" fmla="*/ 157 w 157"/>
              <a:gd name="T27" fmla="*/ 92 h 9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7" h="92">
                <a:moveTo>
                  <a:pt x="0" y="73"/>
                </a:moveTo>
                <a:lnTo>
                  <a:pt x="14" y="26"/>
                </a:lnTo>
                <a:lnTo>
                  <a:pt x="78" y="0"/>
                </a:lnTo>
                <a:lnTo>
                  <a:pt x="88" y="26"/>
                </a:lnTo>
                <a:lnTo>
                  <a:pt x="157" y="48"/>
                </a:lnTo>
                <a:lnTo>
                  <a:pt x="62" y="92"/>
                </a:lnTo>
                <a:lnTo>
                  <a:pt x="78" y="68"/>
                </a:lnTo>
                <a:lnTo>
                  <a:pt x="0" y="7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Freeform 413"/>
          <p:cNvSpPr/>
          <p:nvPr/>
        </p:nvSpPr>
        <p:spPr bwMode="auto">
          <a:xfrm>
            <a:off x="1779270" y="1525270"/>
            <a:ext cx="382270" cy="687705"/>
          </a:xfrm>
          <a:custGeom>
            <a:avLst/>
            <a:gdLst>
              <a:gd name="T0" fmla="*/ 0 w 492"/>
              <a:gd name="T1" fmla="*/ 16 h 935"/>
              <a:gd name="T2" fmla="*/ 0 w 492"/>
              <a:gd name="T3" fmla="*/ 18 h 935"/>
              <a:gd name="T4" fmla="*/ 1 w 492"/>
              <a:gd name="T5" fmla="*/ 20 h 935"/>
              <a:gd name="T6" fmla="*/ 1 w 492"/>
              <a:gd name="T7" fmla="*/ 22 h 935"/>
              <a:gd name="T8" fmla="*/ 4 w 492"/>
              <a:gd name="T9" fmla="*/ 20 h 935"/>
              <a:gd name="T10" fmla="*/ 5 w 492"/>
              <a:gd name="T11" fmla="*/ 17 h 935"/>
              <a:gd name="T12" fmla="*/ 4 w 492"/>
              <a:gd name="T13" fmla="*/ 17 h 935"/>
              <a:gd name="T14" fmla="*/ 6 w 492"/>
              <a:gd name="T15" fmla="*/ 16 h 935"/>
              <a:gd name="T16" fmla="*/ 4 w 492"/>
              <a:gd name="T17" fmla="*/ 16 h 935"/>
              <a:gd name="T18" fmla="*/ 6 w 492"/>
              <a:gd name="T19" fmla="*/ 16 h 935"/>
              <a:gd name="T20" fmla="*/ 7 w 492"/>
              <a:gd name="T21" fmla="*/ 15 h 935"/>
              <a:gd name="T22" fmla="*/ 5 w 492"/>
              <a:gd name="T23" fmla="*/ 14 h 935"/>
              <a:gd name="T24" fmla="*/ 4 w 492"/>
              <a:gd name="T25" fmla="*/ 15 h 935"/>
              <a:gd name="T26" fmla="*/ 5 w 492"/>
              <a:gd name="T27" fmla="*/ 14 h 935"/>
              <a:gd name="T28" fmla="*/ 5 w 492"/>
              <a:gd name="T29" fmla="*/ 11 h 935"/>
              <a:gd name="T30" fmla="*/ 9 w 492"/>
              <a:gd name="T31" fmla="*/ 8 h 935"/>
              <a:gd name="T32" fmla="*/ 9 w 492"/>
              <a:gd name="T33" fmla="*/ 7 h 935"/>
              <a:gd name="T34" fmla="*/ 9 w 492"/>
              <a:gd name="T35" fmla="*/ 6 h 935"/>
              <a:gd name="T36" fmla="*/ 11 w 492"/>
              <a:gd name="T37" fmla="*/ 5 h 935"/>
              <a:gd name="T38" fmla="*/ 11 w 492"/>
              <a:gd name="T39" fmla="*/ 2 h 935"/>
              <a:gd name="T40" fmla="*/ 8 w 492"/>
              <a:gd name="T41" fmla="*/ 0 h 935"/>
              <a:gd name="T42" fmla="*/ 8 w 492"/>
              <a:gd name="T43" fmla="*/ 0 h 935"/>
              <a:gd name="T44" fmla="*/ 8 w 492"/>
              <a:gd name="T45" fmla="*/ 1 h 935"/>
              <a:gd name="T46" fmla="*/ 6 w 492"/>
              <a:gd name="T47" fmla="*/ 1 h 935"/>
              <a:gd name="T48" fmla="*/ 6 w 492"/>
              <a:gd name="T49" fmla="*/ 2 h 935"/>
              <a:gd name="T50" fmla="*/ 5 w 492"/>
              <a:gd name="T51" fmla="*/ 2 h 935"/>
              <a:gd name="T52" fmla="*/ 5 w 492"/>
              <a:gd name="T53" fmla="*/ 3 h 935"/>
              <a:gd name="T54" fmla="*/ 3 w 492"/>
              <a:gd name="T55" fmla="*/ 5 h 935"/>
              <a:gd name="T56" fmla="*/ 2 w 492"/>
              <a:gd name="T57" fmla="*/ 7 h 935"/>
              <a:gd name="T58" fmla="*/ 3 w 492"/>
              <a:gd name="T59" fmla="*/ 9 h 935"/>
              <a:gd name="T60" fmla="*/ 1 w 492"/>
              <a:gd name="T61" fmla="*/ 9 h 935"/>
              <a:gd name="T62" fmla="*/ 1 w 492"/>
              <a:gd name="T63" fmla="*/ 12 h 935"/>
              <a:gd name="T64" fmla="*/ 1 w 492"/>
              <a:gd name="T65" fmla="*/ 13 h 935"/>
              <a:gd name="T66" fmla="*/ 1 w 492"/>
              <a:gd name="T67" fmla="*/ 13 h 935"/>
              <a:gd name="T68" fmla="*/ 1 w 492"/>
              <a:gd name="T69" fmla="*/ 15 h 935"/>
              <a:gd name="T70" fmla="*/ 0 w 492"/>
              <a:gd name="T71" fmla="*/ 16 h 93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92"/>
              <a:gd name="T109" fmla="*/ 0 h 935"/>
              <a:gd name="T110" fmla="*/ 492 w 492"/>
              <a:gd name="T111" fmla="*/ 935 h 935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92" h="935">
                <a:moveTo>
                  <a:pt x="0" y="704"/>
                </a:moveTo>
                <a:lnTo>
                  <a:pt x="19" y="810"/>
                </a:lnTo>
                <a:lnTo>
                  <a:pt x="63" y="862"/>
                </a:lnTo>
                <a:lnTo>
                  <a:pt x="59" y="935"/>
                </a:lnTo>
                <a:lnTo>
                  <a:pt x="179" y="885"/>
                </a:lnTo>
                <a:lnTo>
                  <a:pt x="209" y="739"/>
                </a:lnTo>
                <a:lnTo>
                  <a:pt x="187" y="732"/>
                </a:lnTo>
                <a:lnTo>
                  <a:pt x="275" y="686"/>
                </a:lnTo>
                <a:lnTo>
                  <a:pt x="191" y="675"/>
                </a:lnTo>
                <a:lnTo>
                  <a:pt x="253" y="686"/>
                </a:lnTo>
                <a:lnTo>
                  <a:pt x="290" y="648"/>
                </a:lnTo>
                <a:lnTo>
                  <a:pt x="237" y="599"/>
                </a:lnTo>
                <a:lnTo>
                  <a:pt x="189" y="633"/>
                </a:lnTo>
                <a:lnTo>
                  <a:pt x="227" y="604"/>
                </a:lnTo>
                <a:lnTo>
                  <a:pt x="228" y="470"/>
                </a:lnTo>
                <a:lnTo>
                  <a:pt x="395" y="341"/>
                </a:lnTo>
                <a:lnTo>
                  <a:pt x="383" y="314"/>
                </a:lnTo>
                <a:lnTo>
                  <a:pt x="410" y="249"/>
                </a:lnTo>
                <a:lnTo>
                  <a:pt x="492" y="230"/>
                </a:lnTo>
                <a:lnTo>
                  <a:pt x="470" y="79"/>
                </a:lnTo>
                <a:lnTo>
                  <a:pt x="358" y="0"/>
                </a:lnTo>
                <a:lnTo>
                  <a:pt x="339" y="0"/>
                </a:lnTo>
                <a:lnTo>
                  <a:pt x="338" y="48"/>
                </a:lnTo>
                <a:lnTo>
                  <a:pt x="270" y="39"/>
                </a:lnTo>
                <a:lnTo>
                  <a:pt x="253" y="79"/>
                </a:lnTo>
                <a:lnTo>
                  <a:pt x="208" y="90"/>
                </a:lnTo>
                <a:lnTo>
                  <a:pt x="196" y="150"/>
                </a:lnTo>
                <a:lnTo>
                  <a:pt x="129" y="222"/>
                </a:lnTo>
                <a:lnTo>
                  <a:pt x="97" y="324"/>
                </a:lnTo>
                <a:lnTo>
                  <a:pt x="109" y="364"/>
                </a:lnTo>
                <a:lnTo>
                  <a:pt x="42" y="394"/>
                </a:lnTo>
                <a:lnTo>
                  <a:pt x="35" y="526"/>
                </a:lnTo>
                <a:lnTo>
                  <a:pt x="57" y="553"/>
                </a:lnTo>
                <a:lnTo>
                  <a:pt x="35" y="578"/>
                </a:lnTo>
                <a:lnTo>
                  <a:pt x="46" y="636"/>
                </a:lnTo>
                <a:lnTo>
                  <a:pt x="0" y="70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Freeform 414"/>
          <p:cNvSpPr/>
          <p:nvPr/>
        </p:nvSpPr>
        <p:spPr bwMode="auto">
          <a:xfrm>
            <a:off x="1623695" y="2545715"/>
            <a:ext cx="130810" cy="72390"/>
          </a:xfrm>
          <a:custGeom>
            <a:avLst/>
            <a:gdLst>
              <a:gd name="T0" fmla="*/ 0 w 169"/>
              <a:gd name="T1" fmla="*/ 1 h 98"/>
              <a:gd name="T2" fmla="*/ 1 w 169"/>
              <a:gd name="T3" fmla="*/ 2 h 98"/>
              <a:gd name="T4" fmla="*/ 2 w 169"/>
              <a:gd name="T5" fmla="*/ 2 h 98"/>
              <a:gd name="T6" fmla="*/ 3 w 169"/>
              <a:gd name="T7" fmla="*/ 2 h 98"/>
              <a:gd name="T8" fmla="*/ 4 w 169"/>
              <a:gd name="T9" fmla="*/ 1 h 98"/>
              <a:gd name="T10" fmla="*/ 3 w 169"/>
              <a:gd name="T11" fmla="*/ 1 h 98"/>
              <a:gd name="T12" fmla="*/ 3 w 169"/>
              <a:gd name="T13" fmla="*/ 0 h 98"/>
              <a:gd name="T14" fmla="*/ 3 w 169"/>
              <a:gd name="T15" fmla="*/ 0 h 98"/>
              <a:gd name="T16" fmla="*/ 1 w 169"/>
              <a:gd name="T17" fmla="*/ 0 h 98"/>
              <a:gd name="T18" fmla="*/ 0 w 169"/>
              <a:gd name="T19" fmla="*/ 1 h 9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9"/>
              <a:gd name="T31" fmla="*/ 0 h 98"/>
              <a:gd name="T32" fmla="*/ 169 w 169"/>
              <a:gd name="T33" fmla="*/ 98 h 9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9" h="98">
                <a:moveTo>
                  <a:pt x="0" y="66"/>
                </a:moveTo>
                <a:lnTo>
                  <a:pt x="39" y="98"/>
                </a:lnTo>
                <a:lnTo>
                  <a:pt x="92" y="70"/>
                </a:lnTo>
                <a:lnTo>
                  <a:pt x="115" y="96"/>
                </a:lnTo>
                <a:lnTo>
                  <a:pt x="169" y="44"/>
                </a:lnTo>
                <a:lnTo>
                  <a:pt x="136" y="38"/>
                </a:lnTo>
                <a:lnTo>
                  <a:pt x="135" y="16"/>
                </a:lnTo>
                <a:lnTo>
                  <a:pt x="128" y="9"/>
                </a:lnTo>
                <a:lnTo>
                  <a:pt x="54" y="0"/>
                </a:lnTo>
                <a:lnTo>
                  <a:pt x="0" y="6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Freeform 415"/>
          <p:cNvSpPr/>
          <p:nvPr/>
        </p:nvSpPr>
        <p:spPr bwMode="auto">
          <a:xfrm>
            <a:off x="2500630" y="2955925"/>
            <a:ext cx="213360" cy="178435"/>
          </a:xfrm>
          <a:custGeom>
            <a:avLst/>
            <a:gdLst>
              <a:gd name="T0" fmla="*/ 0 w 273"/>
              <a:gd name="T1" fmla="*/ 5 h 244"/>
              <a:gd name="T2" fmla="*/ 0 w 273"/>
              <a:gd name="T3" fmla="*/ 5 h 244"/>
              <a:gd name="T4" fmla="*/ 1 w 273"/>
              <a:gd name="T5" fmla="*/ 3 h 244"/>
              <a:gd name="T6" fmla="*/ 1 w 273"/>
              <a:gd name="T7" fmla="*/ 3 h 244"/>
              <a:gd name="T8" fmla="*/ 1 w 273"/>
              <a:gd name="T9" fmla="*/ 1 h 244"/>
              <a:gd name="T10" fmla="*/ 1 w 273"/>
              <a:gd name="T11" fmla="*/ 0 h 244"/>
              <a:gd name="T12" fmla="*/ 6 w 273"/>
              <a:gd name="T13" fmla="*/ 0 h 244"/>
              <a:gd name="T14" fmla="*/ 5 w 273"/>
              <a:gd name="T15" fmla="*/ 1 h 244"/>
              <a:gd name="T16" fmla="*/ 5 w 273"/>
              <a:gd name="T17" fmla="*/ 3 h 244"/>
              <a:gd name="T18" fmla="*/ 3 w 273"/>
              <a:gd name="T19" fmla="*/ 4 h 244"/>
              <a:gd name="T20" fmla="*/ 1 w 273"/>
              <a:gd name="T21" fmla="*/ 6 h 244"/>
              <a:gd name="T22" fmla="*/ 0 w 273"/>
              <a:gd name="T23" fmla="*/ 5 h 24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3"/>
              <a:gd name="T37" fmla="*/ 0 h 244"/>
              <a:gd name="T38" fmla="*/ 273 w 273"/>
              <a:gd name="T39" fmla="*/ 244 h 24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3" h="244">
                <a:moveTo>
                  <a:pt x="0" y="225"/>
                </a:moveTo>
                <a:lnTo>
                  <a:pt x="5" y="199"/>
                </a:lnTo>
                <a:lnTo>
                  <a:pt x="43" y="147"/>
                </a:lnTo>
                <a:lnTo>
                  <a:pt x="22" y="126"/>
                </a:lnTo>
                <a:lnTo>
                  <a:pt x="21" y="64"/>
                </a:lnTo>
                <a:lnTo>
                  <a:pt x="43" y="12"/>
                </a:lnTo>
                <a:lnTo>
                  <a:pt x="273" y="0"/>
                </a:lnTo>
                <a:lnTo>
                  <a:pt x="231" y="37"/>
                </a:lnTo>
                <a:lnTo>
                  <a:pt x="215" y="135"/>
                </a:lnTo>
                <a:lnTo>
                  <a:pt x="122" y="191"/>
                </a:lnTo>
                <a:lnTo>
                  <a:pt x="38" y="244"/>
                </a:lnTo>
                <a:lnTo>
                  <a:pt x="0" y="22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Freeform 416"/>
          <p:cNvSpPr/>
          <p:nvPr/>
        </p:nvSpPr>
        <p:spPr bwMode="auto">
          <a:xfrm>
            <a:off x="4345940" y="3536950"/>
            <a:ext cx="238125" cy="499110"/>
          </a:xfrm>
          <a:custGeom>
            <a:avLst/>
            <a:gdLst>
              <a:gd name="T0" fmla="*/ 0 w 303"/>
              <a:gd name="T1" fmla="*/ 3 h 678"/>
              <a:gd name="T2" fmla="*/ 1 w 303"/>
              <a:gd name="T3" fmla="*/ 1 h 678"/>
              <a:gd name="T4" fmla="*/ 3 w 303"/>
              <a:gd name="T5" fmla="*/ 0 h 678"/>
              <a:gd name="T6" fmla="*/ 3 w 303"/>
              <a:gd name="T7" fmla="*/ 1 h 678"/>
              <a:gd name="T8" fmla="*/ 3 w 303"/>
              <a:gd name="T9" fmla="*/ 3 h 678"/>
              <a:gd name="T10" fmla="*/ 5 w 303"/>
              <a:gd name="T11" fmla="*/ 3 h 678"/>
              <a:gd name="T12" fmla="*/ 6 w 303"/>
              <a:gd name="T13" fmla="*/ 3 h 678"/>
              <a:gd name="T14" fmla="*/ 7 w 303"/>
              <a:gd name="T15" fmla="*/ 5 h 678"/>
              <a:gd name="T16" fmla="*/ 7 w 303"/>
              <a:gd name="T17" fmla="*/ 7 h 678"/>
              <a:gd name="T18" fmla="*/ 5 w 303"/>
              <a:gd name="T19" fmla="*/ 7 h 678"/>
              <a:gd name="T20" fmla="*/ 5 w 303"/>
              <a:gd name="T21" fmla="*/ 7 h 678"/>
              <a:gd name="T22" fmla="*/ 5 w 303"/>
              <a:gd name="T23" fmla="*/ 9 h 678"/>
              <a:gd name="T24" fmla="*/ 3 w 303"/>
              <a:gd name="T25" fmla="*/ 7 h 678"/>
              <a:gd name="T26" fmla="*/ 1 w 303"/>
              <a:gd name="T27" fmla="*/ 11 h 678"/>
              <a:gd name="T28" fmla="*/ 3 w 303"/>
              <a:gd name="T29" fmla="*/ 14 h 678"/>
              <a:gd name="T30" fmla="*/ 4 w 303"/>
              <a:gd name="T31" fmla="*/ 15 h 678"/>
              <a:gd name="T32" fmla="*/ 3 w 303"/>
              <a:gd name="T33" fmla="*/ 16 h 678"/>
              <a:gd name="T34" fmla="*/ 3 w 303"/>
              <a:gd name="T35" fmla="*/ 15 h 678"/>
              <a:gd name="T36" fmla="*/ 3 w 303"/>
              <a:gd name="T37" fmla="*/ 15 h 678"/>
              <a:gd name="T38" fmla="*/ 1 w 303"/>
              <a:gd name="T39" fmla="*/ 13 h 678"/>
              <a:gd name="T40" fmla="*/ 1 w 303"/>
              <a:gd name="T41" fmla="*/ 11 h 678"/>
              <a:gd name="T42" fmla="*/ 2 w 303"/>
              <a:gd name="T43" fmla="*/ 9 h 678"/>
              <a:gd name="T44" fmla="*/ 1 w 303"/>
              <a:gd name="T45" fmla="*/ 6 h 678"/>
              <a:gd name="T46" fmla="*/ 1 w 303"/>
              <a:gd name="T47" fmla="*/ 5 h 678"/>
              <a:gd name="T48" fmla="*/ 0 w 303"/>
              <a:gd name="T49" fmla="*/ 3 h 67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03"/>
              <a:gd name="T76" fmla="*/ 0 h 678"/>
              <a:gd name="T77" fmla="*/ 303 w 303"/>
              <a:gd name="T78" fmla="*/ 678 h 67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03" h="678">
                <a:moveTo>
                  <a:pt x="0" y="109"/>
                </a:moveTo>
                <a:lnTo>
                  <a:pt x="22" y="56"/>
                </a:lnTo>
                <a:lnTo>
                  <a:pt x="105" y="0"/>
                </a:lnTo>
                <a:lnTo>
                  <a:pt x="141" y="53"/>
                </a:lnTo>
                <a:lnTo>
                  <a:pt x="130" y="144"/>
                </a:lnTo>
                <a:lnTo>
                  <a:pt x="228" y="105"/>
                </a:lnTo>
                <a:lnTo>
                  <a:pt x="265" y="144"/>
                </a:lnTo>
                <a:lnTo>
                  <a:pt x="303" y="234"/>
                </a:lnTo>
                <a:lnTo>
                  <a:pt x="293" y="290"/>
                </a:lnTo>
                <a:lnTo>
                  <a:pt x="217" y="287"/>
                </a:lnTo>
                <a:lnTo>
                  <a:pt x="192" y="311"/>
                </a:lnTo>
                <a:lnTo>
                  <a:pt x="204" y="406"/>
                </a:lnTo>
                <a:lnTo>
                  <a:pt x="106" y="324"/>
                </a:lnTo>
                <a:lnTo>
                  <a:pt x="66" y="472"/>
                </a:lnTo>
                <a:lnTo>
                  <a:pt x="113" y="605"/>
                </a:lnTo>
                <a:lnTo>
                  <a:pt x="179" y="652"/>
                </a:lnTo>
                <a:lnTo>
                  <a:pt x="144" y="678"/>
                </a:lnTo>
                <a:lnTo>
                  <a:pt x="135" y="637"/>
                </a:lnTo>
                <a:lnTo>
                  <a:pt x="106" y="637"/>
                </a:lnTo>
                <a:lnTo>
                  <a:pt x="31" y="562"/>
                </a:lnTo>
                <a:lnTo>
                  <a:pt x="43" y="477"/>
                </a:lnTo>
                <a:lnTo>
                  <a:pt x="83" y="397"/>
                </a:lnTo>
                <a:lnTo>
                  <a:pt x="29" y="267"/>
                </a:lnTo>
                <a:lnTo>
                  <a:pt x="45" y="207"/>
                </a:lnTo>
                <a:lnTo>
                  <a:pt x="0" y="10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Freeform 417"/>
          <p:cNvSpPr/>
          <p:nvPr/>
        </p:nvSpPr>
        <p:spPr bwMode="auto">
          <a:xfrm>
            <a:off x="2962910" y="3350260"/>
            <a:ext cx="155575" cy="118745"/>
          </a:xfrm>
          <a:custGeom>
            <a:avLst/>
            <a:gdLst>
              <a:gd name="T0" fmla="*/ 0 w 201"/>
              <a:gd name="T1" fmla="*/ 2 h 159"/>
              <a:gd name="T2" fmla="*/ 0 w 201"/>
              <a:gd name="T3" fmla="*/ 2 h 159"/>
              <a:gd name="T4" fmla="*/ 1 w 201"/>
              <a:gd name="T5" fmla="*/ 2 h 159"/>
              <a:gd name="T6" fmla="*/ 3 w 201"/>
              <a:gd name="T7" fmla="*/ 2 h 159"/>
              <a:gd name="T8" fmla="*/ 4 w 201"/>
              <a:gd name="T9" fmla="*/ 0 h 159"/>
              <a:gd name="T10" fmla="*/ 5 w 201"/>
              <a:gd name="T11" fmla="*/ 1 h 159"/>
              <a:gd name="T12" fmla="*/ 4 w 201"/>
              <a:gd name="T13" fmla="*/ 1 h 159"/>
              <a:gd name="T14" fmla="*/ 4 w 201"/>
              <a:gd name="T15" fmla="*/ 2 h 159"/>
              <a:gd name="T16" fmla="*/ 4 w 201"/>
              <a:gd name="T17" fmla="*/ 4 h 159"/>
              <a:gd name="T18" fmla="*/ 1 w 201"/>
              <a:gd name="T19" fmla="*/ 3 h 159"/>
              <a:gd name="T20" fmla="*/ 0 w 201"/>
              <a:gd name="T21" fmla="*/ 2 h 15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1"/>
              <a:gd name="T34" fmla="*/ 0 h 159"/>
              <a:gd name="T35" fmla="*/ 201 w 201"/>
              <a:gd name="T36" fmla="*/ 159 h 15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1" h="159">
                <a:moveTo>
                  <a:pt x="0" y="74"/>
                </a:moveTo>
                <a:lnTo>
                  <a:pt x="12" y="70"/>
                </a:lnTo>
                <a:lnTo>
                  <a:pt x="27" y="96"/>
                </a:lnTo>
                <a:lnTo>
                  <a:pt x="112" y="94"/>
                </a:lnTo>
                <a:lnTo>
                  <a:pt x="190" y="0"/>
                </a:lnTo>
                <a:lnTo>
                  <a:pt x="201" y="58"/>
                </a:lnTo>
                <a:lnTo>
                  <a:pt x="178" y="59"/>
                </a:lnTo>
                <a:lnTo>
                  <a:pt x="190" y="94"/>
                </a:lnTo>
                <a:lnTo>
                  <a:pt x="159" y="159"/>
                </a:lnTo>
                <a:lnTo>
                  <a:pt x="37" y="145"/>
                </a:lnTo>
                <a:lnTo>
                  <a:pt x="0" y="7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Freeform 418"/>
          <p:cNvSpPr/>
          <p:nvPr/>
        </p:nvSpPr>
        <p:spPr bwMode="auto">
          <a:xfrm>
            <a:off x="1663700" y="2959100"/>
            <a:ext cx="114300" cy="248285"/>
          </a:xfrm>
          <a:custGeom>
            <a:avLst/>
            <a:gdLst>
              <a:gd name="T0" fmla="*/ 0 w 149"/>
              <a:gd name="T1" fmla="*/ 4 h 334"/>
              <a:gd name="T2" fmla="*/ 1 w 149"/>
              <a:gd name="T3" fmla="*/ 3 h 334"/>
              <a:gd name="T4" fmla="*/ 1 w 149"/>
              <a:gd name="T5" fmla="*/ 0 h 334"/>
              <a:gd name="T6" fmla="*/ 3 w 149"/>
              <a:gd name="T7" fmla="*/ 0 h 334"/>
              <a:gd name="T8" fmla="*/ 3 w 149"/>
              <a:gd name="T9" fmla="*/ 1 h 334"/>
              <a:gd name="T10" fmla="*/ 3 w 149"/>
              <a:gd name="T11" fmla="*/ 2 h 334"/>
              <a:gd name="T12" fmla="*/ 2 w 149"/>
              <a:gd name="T13" fmla="*/ 4 h 334"/>
              <a:gd name="T14" fmla="*/ 3 w 149"/>
              <a:gd name="T15" fmla="*/ 5 h 334"/>
              <a:gd name="T16" fmla="*/ 2 w 149"/>
              <a:gd name="T17" fmla="*/ 8 h 334"/>
              <a:gd name="T18" fmla="*/ 1 w 149"/>
              <a:gd name="T19" fmla="*/ 6 h 334"/>
              <a:gd name="T20" fmla="*/ 0 w 149"/>
              <a:gd name="T21" fmla="*/ 4 h 33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9"/>
              <a:gd name="T34" fmla="*/ 0 h 334"/>
              <a:gd name="T35" fmla="*/ 149 w 149"/>
              <a:gd name="T36" fmla="*/ 334 h 33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9" h="334">
                <a:moveTo>
                  <a:pt x="0" y="155"/>
                </a:moveTo>
                <a:lnTo>
                  <a:pt x="35" y="124"/>
                </a:lnTo>
                <a:lnTo>
                  <a:pt x="47" y="4"/>
                </a:lnTo>
                <a:lnTo>
                  <a:pt x="142" y="0"/>
                </a:lnTo>
                <a:lnTo>
                  <a:pt x="119" y="40"/>
                </a:lnTo>
                <a:lnTo>
                  <a:pt x="146" y="93"/>
                </a:lnTo>
                <a:lnTo>
                  <a:pt x="91" y="155"/>
                </a:lnTo>
                <a:lnTo>
                  <a:pt x="149" y="195"/>
                </a:lnTo>
                <a:lnTo>
                  <a:pt x="76" y="334"/>
                </a:lnTo>
                <a:lnTo>
                  <a:pt x="67" y="245"/>
                </a:lnTo>
                <a:lnTo>
                  <a:pt x="0" y="15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Freeform 419"/>
          <p:cNvSpPr/>
          <p:nvPr/>
        </p:nvSpPr>
        <p:spPr bwMode="auto">
          <a:xfrm>
            <a:off x="2219325" y="2775585"/>
            <a:ext cx="84455" cy="69850"/>
          </a:xfrm>
          <a:custGeom>
            <a:avLst/>
            <a:gdLst>
              <a:gd name="T0" fmla="*/ 0 w 107"/>
              <a:gd name="T1" fmla="*/ 1 h 93"/>
              <a:gd name="T2" fmla="*/ 0 w 107"/>
              <a:gd name="T3" fmla="*/ 0 h 93"/>
              <a:gd name="T4" fmla="*/ 2 w 107"/>
              <a:gd name="T5" fmla="*/ 0 h 93"/>
              <a:gd name="T6" fmla="*/ 3 w 107"/>
              <a:gd name="T7" fmla="*/ 1 h 93"/>
              <a:gd name="T8" fmla="*/ 1 w 107"/>
              <a:gd name="T9" fmla="*/ 1 h 93"/>
              <a:gd name="T10" fmla="*/ 0 w 107"/>
              <a:gd name="T11" fmla="*/ 2 h 93"/>
              <a:gd name="T12" fmla="*/ 1 w 107"/>
              <a:gd name="T13" fmla="*/ 2 h 93"/>
              <a:gd name="T14" fmla="*/ 0 w 107"/>
              <a:gd name="T15" fmla="*/ 1 h 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7"/>
              <a:gd name="T25" fmla="*/ 0 h 93"/>
              <a:gd name="T26" fmla="*/ 107 w 107"/>
              <a:gd name="T27" fmla="*/ 93 h 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7" h="93">
                <a:moveTo>
                  <a:pt x="0" y="61"/>
                </a:moveTo>
                <a:lnTo>
                  <a:pt x="14" y="4"/>
                </a:lnTo>
                <a:lnTo>
                  <a:pt x="73" y="0"/>
                </a:lnTo>
                <a:lnTo>
                  <a:pt x="107" y="45"/>
                </a:lnTo>
                <a:lnTo>
                  <a:pt x="59" y="47"/>
                </a:lnTo>
                <a:lnTo>
                  <a:pt x="6" y="93"/>
                </a:lnTo>
                <a:lnTo>
                  <a:pt x="29" y="65"/>
                </a:lnTo>
                <a:lnTo>
                  <a:pt x="0" y="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Freeform 420"/>
          <p:cNvSpPr/>
          <p:nvPr/>
        </p:nvSpPr>
        <p:spPr bwMode="auto">
          <a:xfrm>
            <a:off x="2230120" y="2770505"/>
            <a:ext cx="549275" cy="233045"/>
          </a:xfrm>
          <a:custGeom>
            <a:avLst/>
            <a:gdLst>
              <a:gd name="T0" fmla="*/ 0 w 703"/>
              <a:gd name="T1" fmla="*/ 3 h 317"/>
              <a:gd name="T2" fmla="*/ 1 w 703"/>
              <a:gd name="T3" fmla="*/ 4 h 317"/>
              <a:gd name="T4" fmla="*/ 0 w 703"/>
              <a:gd name="T5" fmla="*/ 5 h 317"/>
              <a:gd name="T6" fmla="*/ 1 w 703"/>
              <a:gd name="T7" fmla="*/ 5 h 317"/>
              <a:gd name="T8" fmla="*/ 1 w 703"/>
              <a:gd name="T9" fmla="*/ 6 h 317"/>
              <a:gd name="T10" fmla="*/ 2 w 703"/>
              <a:gd name="T11" fmla="*/ 6 h 317"/>
              <a:gd name="T12" fmla="*/ 1 w 703"/>
              <a:gd name="T13" fmla="*/ 6 h 317"/>
              <a:gd name="T14" fmla="*/ 2 w 703"/>
              <a:gd name="T15" fmla="*/ 6 h 317"/>
              <a:gd name="T16" fmla="*/ 3 w 703"/>
              <a:gd name="T17" fmla="*/ 7 h 317"/>
              <a:gd name="T18" fmla="*/ 4 w 703"/>
              <a:gd name="T19" fmla="*/ 6 h 317"/>
              <a:gd name="T20" fmla="*/ 6 w 703"/>
              <a:gd name="T21" fmla="*/ 7 h 317"/>
              <a:gd name="T22" fmla="*/ 9 w 703"/>
              <a:gd name="T23" fmla="*/ 6 h 317"/>
              <a:gd name="T24" fmla="*/ 9 w 703"/>
              <a:gd name="T25" fmla="*/ 7 h 317"/>
              <a:gd name="T26" fmla="*/ 9 w 703"/>
              <a:gd name="T27" fmla="*/ 6 h 317"/>
              <a:gd name="T28" fmla="*/ 15 w 703"/>
              <a:gd name="T29" fmla="*/ 6 h 317"/>
              <a:gd name="T30" fmla="*/ 16 w 703"/>
              <a:gd name="T31" fmla="*/ 6 h 317"/>
              <a:gd name="T32" fmla="*/ 16 w 703"/>
              <a:gd name="T33" fmla="*/ 3 h 317"/>
              <a:gd name="T34" fmla="*/ 16 w 703"/>
              <a:gd name="T35" fmla="*/ 3 h 317"/>
              <a:gd name="T36" fmla="*/ 15 w 703"/>
              <a:gd name="T37" fmla="*/ 1 h 317"/>
              <a:gd name="T38" fmla="*/ 13 w 703"/>
              <a:gd name="T39" fmla="*/ 1 h 317"/>
              <a:gd name="T40" fmla="*/ 11 w 703"/>
              <a:gd name="T41" fmla="*/ 1 h 317"/>
              <a:gd name="T42" fmla="*/ 8 w 703"/>
              <a:gd name="T43" fmla="*/ 0 h 317"/>
              <a:gd name="T44" fmla="*/ 6 w 703"/>
              <a:gd name="T45" fmla="*/ 0 h 317"/>
              <a:gd name="T46" fmla="*/ 4 w 703"/>
              <a:gd name="T47" fmla="*/ 1 h 317"/>
              <a:gd name="T48" fmla="*/ 3 w 703"/>
              <a:gd name="T49" fmla="*/ 1 h 317"/>
              <a:gd name="T50" fmla="*/ 3 w 703"/>
              <a:gd name="T51" fmla="*/ 2 h 317"/>
              <a:gd name="T52" fmla="*/ 0 w 703"/>
              <a:gd name="T53" fmla="*/ 3 h 31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03"/>
              <a:gd name="T82" fmla="*/ 0 h 317"/>
              <a:gd name="T83" fmla="*/ 703 w 703"/>
              <a:gd name="T84" fmla="*/ 317 h 31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03" h="317">
                <a:moveTo>
                  <a:pt x="0" y="106"/>
                </a:moveTo>
                <a:lnTo>
                  <a:pt x="27" y="188"/>
                </a:lnTo>
                <a:lnTo>
                  <a:pt x="1" y="196"/>
                </a:lnTo>
                <a:lnTo>
                  <a:pt x="27" y="210"/>
                </a:lnTo>
                <a:lnTo>
                  <a:pt x="39" y="260"/>
                </a:lnTo>
                <a:lnTo>
                  <a:pt x="79" y="254"/>
                </a:lnTo>
                <a:lnTo>
                  <a:pt x="39" y="276"/>
                </a:lnTo>
                <a:lnTo>
                  <a:pt x="84" y="267"/>
                </a:lnTo>
                <a:lnTo>
                  <a:pt x="136" y="300"/>
                </a:lnTo>
                <a:lnTo>
                  <a:pt x="179" y="265"/>
                </a:lnTo>
                <a:lnTo>
                  <a:pt x="246" y="311"/>
                </a:lnTo>
                <a:lnTo>
                  <a:pt x="368" y="265"/>
                </a:lnTo>
                <a:lnTo>
                  <a:pt x="366" y="317"/>
                </a:lnTo>
                <a:lnTo>
                  <a:pt x="388" y="265"/>
                </a:lnTo>
                <a:lnTo>
                  <a:pt x="618" y="253"/>
                </a:lnTo>
                <a:lnTo>
                  <a:pt x="703" y="249"/>
                </a:lnTo>
                <a:lnTo>
                  <a:pt x="675" y="139"/>
                </a:lnTo>
                <a:lnTo>
                  <a:pt x="695" y="115"/>
                </a:lnTo>
                <a:lnTo>
                  <a:pt x="624" y="20"/>
                </a:lnTo>
                <a:lnTo>
                  <a:pt x="577" y="20"/>
                </a:lnTo>
                <a:lnTo>
                  <a:pt x="449" y="60"/>
                </a:lnTo>
                <a:lnTo>
                  <a:pt x="336" y="0"/>
                </a:lnTo>
                <a:lnTo>
                  <a:pt x="267" y="1"/>
                </a:lnTo>
                <a:lnTo>
                  <a:pt x="180" y="56"/>
                </a:lnTo>
                <a:lnTo>
                  <a:pt x="108" y="41"/>
                </a:lnTo>
                <a:lnTo>
                  <a:pt x="132" y="70"/>
                </a:lnTo>
                <a:lnTo>
                  <a:pt x="0" y="10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Freeform 421"/>
          <p:cNvSpPr/>
          <p:nvPr/>
        </p:nvSpPr>
        <p:spPr bwMode="auto">
          <a:xfrm>
            <a:off x="1144270" y="2225040"/>
            <a:ext cx="117475" cy="152400"/>
          </a:xfrm>
          <a:custGeom>
            <a:avLst/>
            <a:gdLst>
              <a:gd name="T0" fmla="*/ 0 w 152"/>
              <a:gd name="T1" fmla="*/ 4 h 209"/>
              <a:gd name="T2" fmla="*/ 0 w 152"/>
              <a:gd name="T3" fmla="*/ 4 h 209"/>
              <a:gd name="T4" fmla="*/ 0 w 152"/>
              <a:gd name="T5" fmla="*/ 5 h 209"/>
              <a:gd name="T6" fmla="*/ 3 w 152"/>
              <a:gd name="T7" fmla="*/ 4 h 209"/>
              <a:gd name="T8" fmla="*/ 3 w 152"/>
              <a:gd name="T9" fmla="*/ 1 h 209"/>
              <a:gd name="T10" fmla="*/ 3 w 152"/>
              <a:gd name="T11" fmla="*/ 1 h 209"/>
              <a:gd name="T12" fmla="*/ 2 w 152"/>
              <a:gd name="T13" fmla="*/ 1 h 209"/>
              <a:gd name="T14" fmla="*/ 2 w 152"/>
              <a:gd name="T15" fmla="*/ 1 h 209"/>
              <a:gd name="T16" fmla="*/ 2 w 152"/>
              <a:gd name="T17" fmla="*/ 0 h 209"/>
              <a:gd name="T18" fmla="*/ 2 w 152"/>
              <a:gd name="T19" fmla="*/ 0 h 209"/>
              <a:gd name="T20" fmla="*/ 1 w 152"/>
              <a:gd name="T21" fmla="*/ 1 h 209"/>
              <a:gd name="T22" fmla="*/ 0 w 152"/>
              <a:gd name="T23" fmla="*/ 1 h 209"/>
              <a:gd name="T24" fmla="*/ 1 w 152"/>
              <a:gd name="T25" fmla="*/ 2 h 209"/>
              <a:gd name="T26" fmla="*/ 0 w 152"/>
              <a:gd name="T27" fmla="*/ 3 h 209"/>
              <a:gd name="T28" fmla="*/ 1 w 152"/>
              <a:gd name="T29" fmla="*/ 3 h 209"/>
              <a:gd name="T30" fmla="*/ 0 w 152"/>
              <a:gd name="T31" fmla="*/ 4 h 209"/>
              <a:gd name="T32" fmla="*/ 1 w 152"/>
              <a:gd name="T33" fmla="*/ 3 h 209"/>
              <a:gd name="T34" fmla="*/ 0 w 152"/>
              <a:gd name="T35" fmla="*/ 4 h 2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52"/>
              <a:gd name="T55" fmla="*/ 0 h 209"/>
              <a:gd name="T56" fmla="*/ 152 w 152"/>
              <a:gd name="T57" fmla="*/ 209 h 20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52" h="209">
                <a:moveTo>
                  <a:pt x="0" y="177"/>
                </a:moveTo>
                <a:lnTo>
                  <a:pt x="18" y="193"/>
                </a:lnTo>
                <a:lnTo>
                  <a:pt x="2" y="209"/>
                </a:lnTo>
                <a:lnTo>
                  <a:pt x="142" y="178"/>
                </a:lnTo>
                <a:lnTo>
                  <a:pt x="152" y="67"/>
                </a:lnTo>
                <a:lnTo>
                  <a:pt x="133" y="41"/>
                </a:lnTo>
                <a:lnTo>
                  <a:pt x="93" y="54"/>
                </a:lnTo>
                <a:lnTo>
                  <a:pt x="79" y="37"/>
                </a:lnTo>
                <a:lnTo>
                  <a:pt x="96" y="12"/>
                </a:lnTo>
                <a:lnTo>
                  <a:pt x="79" y="0"/>
                </a:lnTo>
                <a:lnTo>
                  <a:pt x="63" y="52"/>
                </a:lnTo>
                <a:lnTo>
                  <a:pt x="2" y="67"/>
                </a:lnTo>
                <a:lnTo>
                  <a:pt x="22" y="79"/>
                </a:lnTo>
                <a:lnTo>
                  <a:pt x="8" y="109"/>
                </a:lnTo>
                <a:lnTo>
                  <a:pt x="49" y="117"/>
                </a:lnTo>
                <a:lnTo>
                  <a:pt x="13" y="158"/>
                </a:lnTo>
                <a:lnTo>
                  <a:pt x="53" y="148"/>
                </a:lnTo>
                <a:lnTo>
                  <a:pt x="0" y="17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Freeform 422"/>
          <p:cNvSpPr/>
          <p:nvPr/>
        </p:nvSpPr>
        <p:spPr bwMode="auto">
          <a:xfrm>
            <a:off x="1207135" y="2214880"/>
            <a:ext cx="74295" cy="59690"/>
          </a:xfrm>
          <a:custGeom>
            <a:avLst/>
            <a:gdLst>
              <a:gd name="T0" fmla="*/ 0 w 97"/>
              <a:gd name="T1" fmla="*/ 1 h 82"/>
              <a:gd name="T2" fmla="*/ 0 w 97"/>
              <a:gd name="T3" fmla="*/ 1 h 82"/>
              <a:gd name="T4" fmla="*/ 1 w 97"/>
              <a:gd name="T5" fmla="*/ 1 h 82"/>
              <a:gd name="T6" fmla="*/ 2 w 97"/>
              <a:gd name="T7" fmla="*/ 2 h 82"/>
              <a:gd name="T8" fmla="*/ 2 w 97"/>
              <a:gd name="T9" fmla="*/ 1 h 82"/>
              <a:gd name="T10" fmla="*/ 2 w 97"/>
              <a:gd name="T11" fmla="*/ 0 h 82"/>
              <a:gd name="T12" fmla="*/ 1 w 97"/>
              <a:gd name="T13" fmla="*/ 0 h 82"/>
              <a:gd name="T14" fmla="*/ 0 w 97"/>
              <a:gd name="T15" fmla="*/ 1 h 82"/>
              <a:gd name="T16" fmla="*/ 0 w 97"/>
              <a:gd name="T17" fmla="*/ 1 h 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7"/>
              <a:gd name="T28" fmla="*/ 0 h 82"/>
              <a:gd name="T29" fmla="*/ 97 w 97"/>
              <a:gd name="T30" fmla="*/ 82 h 8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7" h="82">
                <a:moveTo>
                  <a:pt x="0" y="52"/>
                </a:moveTo>
                <a:lnTo>
                  <a:pt x="14" y="69"/>
                </a:lnTo>
                <a:lnTo>
                  <a:pt x="54" y="56"/>
                </a:lnTo>
                <a:lnTo>
                  <a:pt x="73" y="82"/>
                </a:lnTo>
                <a:lnTo>
                  <a:pt x="97" y="52"/>
                </a:lnTo>
                <a:lnTo>
                  <a:pt x="74" y="15"/>
                </a:lnTo>
                <a:lnTo>
                  <a:pt x="29" y="0"/>
                </a:lnTo>
                <a:lnTo>
                  <a:pt x="17" y="27"/>
                </a:lnTo>
                <a:lnTo>
                  <a:pt x="0" y="5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Freeform 423"/>
          <p:cNvSpPr/>
          <p:nvPr/>
        </p:nvSpPr>
        <p:spPr bwMode="auto">
          <a:xfrm>
            <a:off x="1240155" y="2080895"/>
            <a:ext cx="21590" cy="23495"/>
          </a:xfrm>
          <a:custGeom>
            <a:avLst/>
            <a:gdLst>
              <a:gd name="T0" fmla="*/ 0 w 26"/>
              <a:gd name="T1" fmla="*/ 1 h 35"/>
              <a:gd name="T2" fmla="*/ 0 w 26"/>
              <a:gd name="T3" fmla="*/ 0 h 35"/>
              <a:gd name="T4" fmla="*/ 1 w 26"/>
              <a:gd name="T5" fmla="*/ 0 h 35"/>
              <a:gd name="T6" fmla="*/ 0 w 26"/>
              <a:gd name="T7" fmla="*/ 1 h 35"/>
              <a:gd name="T8" fmla="*/ 0 60000 65536"/>
              <a:gd name="T9" fmla="*/ 0 60000 65536"/>
              <a:gd name="T10" fmla="*/ 0 60000 65536"/>
              <a:gd name="T11" fmla="*/ 0 60000 65536"/>
              <a:gd name="T12" fmla="*/ 0 w 26"/>
              <a:gd name="T13" fmla="*/ 0 h 35"/>
              <a:gd name="T14" fmla="*/ 26 w 26"/>
              <a:gd name="T15" fmla="*/ 35 h 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" h="35">
                <a:moveTo>
                  <a:pt x="0" y="35"/>
                </a:moveTo>
                <a:lnTo>
                  <a:pt x="0" y="8"/>
                </a:lnTo>
                <a:lnTo>
                  <a:pt x="26" y="0"/>
                </a:lnTo>
                <a:lnTo>
                  <a:pt x="0" y="3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Freeform 424"/>
          <p:cNvSpPr/>
          <p:nvPr/>
        </p:nvSpPr>
        <p:spPr bwMode="auto">
          <a:xfrm>
            <a:off x="1248410" y="2106295"/>
            <a:ext cx="16510" cy="18415"/>
          </a:xfrm>
          <a:custGeom>
            <a:avLst/>
            <a:gdLst>
              <a:gd name="T0" fmla="*/ 0 w 22"/>
              <a:gd name="T1" fmla="*/ 0 h 24"/>
              <a:gd name="T2" fmla="*/ 0 w 22"/>
              <a:gd name="T3" fmla="*/ 0 h 24"/>
              <a:gd name="T4" fmla="*/ 1 w 22"/>
              <a:gd name="T5" fmla="*/ 1 h 24"/>
              <a:gd name="T6" fmla="*/ 0 w 22"/>
              <a:gd name="T7" fmla="*/ 0 h 24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24"/>
              <a:gd name="T14" fmla="*/ 22 w 22"/>
              <a:gd name="T15" fmla="*/ 24 h 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24">
                <a:moveTo>
                  <a:pt x="0" y="18"/>
                </a:moveTo>
                <a:lnTo>
                  <a:pt x="14" y="0"/>
                </a:lnTo>
                <a:lnTo>
                  <a:pt x="22" y="24"/>
                </a:lnTo>
                <a:lnTo>
                  <a:pt x="0" y="1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Freeform 425"/>
          <p:cNvSpPr/>
          <p:nvPr/>
        </p:nvSpPr>
        <p:spPr bwMode="auto">
          <a:xfrm>
            <a:off x="1264920" y="2065020"/>
            <a:ext cx="233045" cy="384175"/>
          </a:xfrm>
          <a:custGeom>
            <a:avLst/>
            <a:gdLst>
              <a:gd name="T0" fmla="*/ 0 w 297"/>
              <a:gd name="T1" fmla="*/ 3 h 521"/>
              <a:gd name="T2" fmla="*/ 0 w 297"/>
              <a:gd name="T3" fmla="*/ 1 h 521"/>
              <a:gd name="T4" fmla="*/ 1 w 297"/>
              <a:gd name="T5" fmla="*/ 0 h 521"/>
              <a:gd name="T6" fmla="*/ 3 w 297"/>
              <a:gd name="T7" fmla="*/ 0 h 521"/>
              <a:gd name="T8" fmla="*/ 2 w 297"/>
              <a:gd name="T9" fmla="*/ 1 h 521"/>
              <a:gd name="T10" fmla="*/ 4 w 297"/>
              <a:gd name="T11" fmla="*/ 2 h 521"/>
              <a:gd name="T12" fmla="*/ 3 w 297"/>
              <a:gd name="T13" fmla="*/ 4 h 521"/>
              <a:gd name="T14" fmla="*/ 4 w 297"/>
              <a:gd name="T15" fmla="*/ 4 h 521"/>
              <a:gd name="T16" fmla="*/ 5 w 297"/>
              <a:gd name="T17" fmla="*/ 7 h 521"/>
              <a:gd name="T18" fmla="*/ 5 w 297"/>
              <a:gd name="T19" fmla="*/ 7 h 521"/>
              <a:gd name="T20" fmla="*/ 6 w 297"/>
              <a:gd name="T21" fmla="*/ 8 h 521"/>
              <a:gd name="T22" fmla="*/ 5 w 297"/>
              <a:gd name="T23" fmla="*/ 8 h 521"/>
              <a:gd name="T24" fmla="*/ 7 w 297"/>
              <a:gd name="T25" fmla="*/ 9 h 521"/>
              <a:gd name="T26" fmla="*/ 6 w 297"/>
              <a:gd name="T27" fmla="*/ 10 h 521"/>
              <a:gd name="T28" fmla="*/ 7 w 297"/>
              <a:gd name="T29" fmla="*/ 11 h 521"/>
              <a:gd name="T30" fmla="*/ 0 w 297"/>
              <a:gd name="T31" fmla="*/ 12 h 521"/>
              <a:gd name="T32" fmla="*/ 3 w 297"/>
              <a:gd name="T33" fmla="*/ 10 h 521"/>
              <a:gd name="T34" fmla="*/ 2 w 297"/>
              <a:gd name="T35" fmla="*/ 10 h 521"/>
              <a:gd name="T36" fmla="*/ 1 w 297"/>
              <a:gd name="T37" fmla="*/ 9 h 521"/>
              <a:gd name="T38" fmla="*/ 2 w 297"/>
              <a:gd name="T39" fmla="*/ 9 h 521"/>
              <a:gd name="T40" fmla="*/ 1 w 297"/>
              <a:gd name="T41" fmla="*/ 8 h 521"/>
              <a:gd name="T42" fmla="*/ 3 w 297"/>
              <a:gd name="T43" fmla="*/ 7 h 521"/>
              <a:gd name="T44" fmla="*/ 3 w 297"/>
              <a:gd name="T45" fmla="*/ 6 h 521"/>
              <a:gd name="T46" fmla="*/ 2 w 297"/>
              <a:gd name="T47" fmla="*/ 6 h 521"/>
              <a:gd name="T48" fmla="*/ 3 w 297"/>
              <a:gd name="T49" fmla="*/ 5 h 521"/>
              <a:gd name="T50" fmla="*/ 1 w 297"/>
              <a:gd name="T51" fmla="*/ 6 h 521"/>
              <a:gd name="T52" fmla="*/ 1 w 297"/>
              <a:gd name="T53" fmla="*/ 4 h 521"/>
              <a:gd name="T54" fmla="*/ 0 w 297"/>
              <a:gd name="T55" fmla="*/ 5 h 521"/>
              <a:gd name="T56" fmla="*/ 1 w 297"/>
              <a:gd name="T57" fmla="*/ 3 h 521"/>
              <a:gd name="T58" fmla="*/ 0 w 297"/>
              <a:gd name="T59" fmla="*/ 3 h 52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97"/>
              <a:gd name="T91" fmla="*/ 0 h 521"/>
              <a:gd name="T92" fmla="*/ 297 w 297"/>
              <a:gd name="T93" fmla="*/ 521 h 52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97" h="521">
                <a:moveTo>
                  <a:pt x="0" y="122"/>
                </a:moveTo>
                <a:lnTo>
                  <a:pt x="11" y="50"/>
                </a:lnTo>
                <a:lnTo>
                  <a:pt x="49" y="0"/>
                </a:lnTo>
                <a:lnTo>
                  <a:pt x="113" y="0"/>
                </a:lnTo>
                <a:lnTo>
                  <a:pt x="73" y="62"/>
                </a:lnTo>
                <a:lnTo>
                  <a:pt x="161" y="74"/>
                </a:lnTo>
                <a:lnTo>
                  <a:pt x="106" y="161"/>
                </a:lnTo>
                <a:lnTo>
                  <a:pt x="175" y="189"/>
                </a:lnTo>
                <a:lnTo>
                  <a:pt x="239" y="296"/>
                </a:lnTo>
                <a:lnTo>
                  <a:pt x="220" y="304"/>
                </a:lnTo>
                <a:lnTo>
                  <a:pt x="248" y="330"/>
                </a:lnTo>
                <a:lnTo>
                  <a:pt x="231" y="359"/>
                </a:lnTo>
                <a:lnTo>
                  <a:pt x="297" y="364"/>
                </a:lnTo>
                <a:lnTo>
                  <a:pt x="258" y="433"/>
                </a:lnTo>
                <a:lnTo>
                  <a:pt x="285" y="455"/>
                </a:lnTo>
                <a:lnTo>
                  <a:pt x="18" y="521"/>
                </a:lnTo>
                <a:lnTo>
                  <a:pt x="139" y="423"/>
                </a:lnTo>
                <a:lnTo>
                  <a:pt x="102" y="438"/>
                </a:lnTo>
                <a:lnTo>
                  <a:pt x="34" y="410"/>
                </a:lnTo>
                <a:lnTo>
                  <a:pt x="85" y="375"/>
                </a:lnTo>
                <a:lnTo>
                  <a:pt x="55" y="359"/>
                </a:lnTo>
                <a:lnTo>
                  <a:pt x="123" y="319"/>
                </a:lnTo>
                <a:lnTo>
                  <a:pt x="133" y="271"/>
                </a:lnTo>
                <a:lnTo>
                  <a:pt x="95" y="256"/>
                </a:lnTo>
                <a:lnTo>
                  <a:pt x="113" y="229"/>
                </a:lnTo>
                <a:lnTo>
                  <a:pt x="46" y="242"/>
                </a:lnTo>
                <a:lnTo>
                  <a:pt x="49" y="169"/>
                </a:lnTo>
                <a:lnTo>
                  <a:pt x="11" y="202"/>
                </a:lnTo>
                <a:lnTo>
                  <a:pt x="31" y="126"/>
                </a:lnTo>
                <a:lnTo>
                  <a:pt x="0" y="12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Freeform 426"/>
          <p:cNvSpPr/>
          <p:nvPr/>
        </p:nvSpPr>
        <p:spPr bwMode="auto">
          <a:xfrm>
            <a:off x="7038975" y="1813560"/>
            <a:ext cx="90805" cy="31115"/>
          </a:xfrm>
          <a:custGeom>
            <a:avLst/>
            <a:gdLst>
              <a:gd name="T0" fmla="*/ 0 w 116"/>
              <a:gd name="T1" fmla="*/ 0 h 42"/>
              <a:gd name="T2" fmla="*/ 2 w 116"/>
              <a:gd name="T3" fmla="*/ 0 h 42"/>
              <a:gd name="T4" fmla="*/ 3 w 116"/>
              <a:gd name="T5" fmla="*/ 1 h 42"/>
              <a:gd name="T6" fmla="*/ 2 w 116"/>
              <a:gd name="T7" fmla="*/ 1 h 42"/>
              <a:gd name="T8" fmla="*/ 0 w 116"/>
              <a:gd name="T9" fmla="*/ 0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"/>
              <a:gd name="T16" fmla="*/ 0 h 42"/>
              <a:gd name="T17" fmla="*/ 116 w 116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" h="42">
                <a:moveTo>
                  <a:pt x="0" y="14"/>
                </a:moveTo>
                <a:lnTo>
                  <a:pt x="71" y="0"/>
                </a:lnTo>
                <a:lnTo>
                  <a:pt x="116" y="21"/>
                </a:lnTo>
                <a:lnTo>
                  <a:pt x="92" y="42"/>
                </a:lnTo>
                <a:lnTo>
                  <a:pt x="0" y="1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Freeform 427"/>
          <p:cNvSpPr/>
          <p:nvPr/>
        </p:nvSpPr>
        <p:spPr bwMode="auto">
          <a:xfrm>
            <a:off x="4485005" y="3454400"/>
            <a:ext cx="210185" cy="485140"/>
          </a:xfrm>
          <a:custGeom>
            <a:avLst/>
            <a:gdLst>
              <a:gd name="T0" fmla="*/ 0 w 268"/>
              <a:gd name="T1" fmla="*/ 1 h 659"/>
              <a:gd name="T2" fmla="*/ 1 w 268"/>
              <a:gd name="T3" fmla="*/ 2 h 659"/>
              <a:gd name="T4" fmla="*/ 2 w 268"/>
              <a:gd name="T5" fmla="*/ 3 h 659"/>
              <a:gd name="T6" fmla="*/ 1 w 268"/>
              <a:gd name="T7" fmla="*/ 4 h 659"/>
              <a:gd name="T8" fmla="*/ 4 w 268"/>
              <a:gd name="T9" fmla="*/ 6 h 659"/>
              <a:gd name="T10" fmla="*/ 5 w 268"/>
              <a:gd name="T11" fmla="*/ 9 h 659"/>
              <a:gd name="T12" fmla="*/ 5 w 268"/>
              <a:gd name="T13" fmla="*/ 11 h 659"/>
              <a:gd name="T14" fmla="*/ 2 w 268"/>
              <a:gd name="T15" fmla="*/ 13 h 659"/>
              <a:gd name="T16" fmla="*/ 3 w 268"/>
              <a:gd name="T17" fmla="*/ 15 h 659"/>
              <a:gd name="T18" fmla="*/ 3 w 268"/>
              <a:gd name="T19" fmla="*/ 14 h 659"/>
              <a:gd name="T20" fmla="*/ 4 w 268"/>
              <a:gd name="T21" fmla="*/ 14 h 659"/>
              <a:gd name="T22" fmla="*/ 4 w 268"/>
              <a:gd name="T23" fmla="*/ 13 h 659"/>
              <a:gd name="T24" fmla="*/ 6 w 268"/>
              <a:gd name="T25" fmla="*/ 12 h 659"/>
              <a:gd name="T26" fmla="*/ 6 w 268"/>
              <a:gd name="T27" fmla="*/ 8 h 659"/>
              <a:gd name="T28" fmla="*/ 3 w 268"/>
              <a:gd name="T29" fmla="*/ 5 h 659"/>
              <a:gd name="T30" fmla="*/ 3 w 268"/>
              <a:gd name="T31" fmla="*/ 3 h 659"/>
              <a:gd name="T32" fmla="*/ 5 w 268"/>
              <a:gd name="T33" fmla="*/ 2 h 659"/>
              <a:gd name="T34" fmla="*/ 3 w 268"/>
              <a:gd name="T35" fmla="*/ 0 h 659"/>
              <a:gd name="T36" fmla="*/ 0 w 268"/>
              <a:gd name="T37" fmla="*/ 1 h 65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68"/>
              <a:gd name="T58" fmla="*/ 0 h 659"/>
              <a:gd name="T59" fmla="*/ 268 w 268"/>
              <a:gd name="T60" fmla="*/ 659 h 65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68" h="659">
                <a:moveTo>
                  <a:pt x="0" y="34"/>
                </a:moveTo>
                <a:lnTo>
                  <a:pt x="39" y="101"/>
                </a:lnTo>
                <a:lnTo>
                  <a:pt x="92" y="128"/>
                </a:lnTo>
                <a:lnTo>
                  <a:pt x="65" y="181"/>
                </a:lnTo>
                <a:lnTo>
                  <a:pt x="158" y="268"/>
                </a:lnTo>
                <a:lnTo>
                  <a:pt x="201" y="387"/>
                </a:lnTo>
                <a:lnTo>
                  <a:pt x="204" y="489"/>
                </a:lnTo>
                <a:lnTo>
                  <a:pt x="87" y="577"/>
                </a:lnTo>
                <a:lnTo>
                  <a:pt x="110" y="659"/>
                </a:lnTo>
                <a:lnTo>
                  <a:pt x="143" y="602"/>
                </a:lnTo>
                <a:lnTo>
                  <a:pt x="165" y="615"/>
                </a:lnTo>
                <a:lnTo>
                  <a:pt x="175" y="580"/>
                </a:lnTo>
                <a:lnTo>
                  <a:pt x="268" y="519"/>
                </a:lnTo>
                <a:lnTo>
                  <a:pt x="254" y="354"/>
                </a:lnTo>
                <a:lnTo>
                  <a:pt x="129" y="201"/>
                </a:lnTo>
                <a:lnTo>
                  <a:pt x="142" y="151"/>
                </a:lnTo>
                <a:lnTo>
                  <a:pt x="217" y="76"/>
                </a:lnTo>
                <a:lnTo>
                  <a:pt x="115" y="0"/>
                </a:lnTo>
                <a:lnTo>
                  <a:pt x="0" y="3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Freeform 428"/>
          <p:cNvSpPr/>
          <p:nvPr/>
        </p:nvSpPr>
        <p:spPr bwMode="auto">
          <a:xfrm>
            <a:off x="2735580" y="3593465"/>
            <a:ext cx="287655" cy="214630"/>
          </a:xfrm>
          <a:custGeom>
            <a:avLst/>
            <a:gdLst>
              <a:gd name="T0" fmla="*/ 0 w 369"/>
              <a:gd name="T1" fmla="*/ 7 h 289"/>
              <a:gd name="T2" fmla="*/ 2 w 369"/>
              <a:gd name="T3" fmla="*/ 5 h 289"/>
              <a:gd name="T4" fmla="*/ 2 w 369"/>
              <a:gd name="T5" fmla="*/ 5 h 289"/>
              <a:gd name="T6" fmla="*/ 3 w 369"/>
              <a:gd name="T7" fmla="*/ 4 h 289"/>
              <a:gd name="T8" fmla="*/ 5 w 369"/>
              <a:gd name="T9" fmla="*/ 1 h 289"/>
              <a:gd name="T10" fmla="*/ 8 w 369"/>
              <a:gd name="T11" fmla="*/ 0 h 289"/>
              <a:gd name="T12" fmla="*/ 9 w 369"/>
              <a:gd name="T13" fmla="*/ 3 h 289"/>
              <a:gd name="T14" fmla="*/ 8 w 369"/>
              <a:gd name="T15" fmla="*/ 4 h 289"/>
              <a:gd name="T16" fmla="*/ 5 w 369"/>
              <a:gd name="T17" fmla="*/ 5 h 289"/>
              <a:gd name="T18" fmla="*/ 0 w 369"/>
              <a:gd name="T19" fmla="*/ 7 h 2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9"/>
              <a:gd name="T31" fmla="*/ 0 h 289"/>
              <a:gd name="T32" fmla="*/ 369 w 369"/>
              <a:gd name="T33" fmla="*/ 289 h 28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9" h="289">
                <a:moveTo>
                  <a:pt x="0" y="289"/>
                </a:moveTo>
                <a:lnTo>
                  <a:pt x="96" y="225"/>
                </a:lnTo>
                <a:lnTo>
                  <a:pt x="79" y="194"/>
                </a:lnTo>
                <a:lnTo>
                  <a:pt x="108" y="157"/>
                </a:lnTo>
                <a:lnTo>
                  <a:pt x="207" y="33"/>
                </a:lnTo>
                <a:lnTo>
                  <a:pt x="329" y="0"/>
                </a:lnTo>
                <a:lnTo>
                  <a:pt x="369" y="113"/>
                </a:lnTo>
                <a:lnTo>
                  <a:pt x="336" y="157"/>
                </a:lnTo>
                <a:lnTo>
                  <a:pt x="197" y="232"/>
                </a:lnTo>
                <a:lnTo>
                  <a:pt x="0" y="28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Freeform 429"/>
          <p:cNvSpPr/>
          <p:nvPr/>
        </p:nvSpPr>
        <p:spPr bwMode="auto">
          <a:xfrm>
            <a:off x="2713990" y="3650615"/>
            <a:ext cx="106045" cy="157480"/>
          </a:xfrm>
          <a:custGeom>
            <a:avLst/>
            <a:gdLst>
              <a:gd name="T0" fmla="*/ 0 w 137"/>
              <a:gd name="T1" fmla="*/ 1 h 211"/>
              <a:gd name="T2" fmla="*/ 1 w 137"/>
              <a:gd name="T3" fmla="*/ 5 h 211"/>
              <a:gd name="T4" fmla="*/ 3 w 137"/>
              <a:gd name="T5" fmla="*/ 3 h 211"/>
              <a:gd name="T6" fmla="*/ 3 w 137"/>
              <a:gd name="T7" fmla="*/ 3 h 211"/>
              <a:gd name="T8" fmla="*/ 3 w 137"/>
              <a:gd name="T9" fmla="*/ 2 h 211"/>
              <a:gd name="T10" fmla="*/ 3 w 137"/>
              <a:gd name="T11" fmla="*/ 1 h 211"/>
              <a:gd name="T12" fmla="*/ 1 w 137"/>
              <a:gd name="T13" fmla="*/ 0 h 211"/>
              <a:gd name="T14" fmla="*/ 0 w 137"/>
              <a:gd name="T15" fmla="*/ 1 h 2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7"/>
              <a:gd name="T25" fmla="*/ 0 h 211"/>
              <a:gd name="T26" fmla="*/ 137 w 137"/>
              <a:gd name="T27" fmla="*/ 211 h 2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7" h="211">
                <a:moveTo>
                  <a:pt x="0" y="42"/>
                </a:moveTo>
                <a:lnTo>
                  <a:pt x="29" y="211"/>
                </a:lnTo>
                <a:lnTo>
                  <a:pt x="125" y="147"/>
                </a:lnTo>
                <a:lnTo>
                  <a:pt x="108" y="116"/>
                </a:lnTo>
                <a:lnTo>
                  <a:pt x="137" y="79"/>
                </a:lnTo>
                <a:lnTo>
                  <a:pt x="137" y="32"/>
                </a:lnTo>
                <a:lnTo>
                  <a:pt x="67" y="0"/>
                </a:lnTo>
                <a:lnTo>
                  <a:pt x="0" y="4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Freeform 430"/>
          <p:cNvSpPr/>
          <p:nvPr/>
        </p:nvSpPr>
        <p:spPr bwMode="auto">
          <a:xfrm>
            <a:off x="1852930" y="2576195"/>
            <a:ext cx="279400" cy="238125"/>
          </a:xfrm>
          <a:custGeom>
            <a:avLst/>
            <a:gdLst>
              <a:gd name="T0" fmla="*/ 0 w 356"/>
              <a:gd name="T1" fmla="*/ 2 h 323"/>
              <a:gd name="T2" fmla="*/ 0 w 356"/>
              <a:gd name="T3" fmla="*/ 1 h 323"/>
              <a:gd name="T4" fmla="*/ 2 w 356"/>
              <a:gd name="T5" fmla="*/ 0 h 323"/>
              <a:gd name="T6" fmla="*/ 4 w 356"/>
              <a:gd name="T7" fmla="*/ 1 h 323"/>
              <a:gd name="T8" fmla="*/ 6 w 356"/>
              <a:gd name="T9" fmla="*/ 1 h 323"/>
              <a:gd name="T10" fmla="*/ 8 w 356"/>
              <a:gd name="T11" fmla="*/ 3 h 323"/>
              <a:gd name="T12" fmla="*/ 8 w 356"/>
              <a:gd name="T13" fmla="*/ 6 h 323"/>
              <a:gd name="T14" fmla="*/ 8 w 356"/>
              <a:gd name="T15" fmla="*/ 7 h 323"/>
              <a:gd name="T16" fmla="*/ 7 w 356"/>
              <a:gd name="T17" fmla="*/ 7 h 323"/>
              <a:gd name="T18" fmla="*/ 6 w 356"/>
              <a:gd name="T19" fmla="*/ 5 h 323"/>
              <a:gd name="T20" fmla="*/ 5 w 356"/>
              <a:gd name="T21" fmla="*/ 6 h 323"/>
              <a:gd name="T22" fmla="*/ 2 w 356"/>
              <a:gd name="T23" fmla="*/ 4 h 323"/>
              <a:gd name="T24" fmla="*/ 1 w 356"/>
              <a:gd name="T25" fmla="*/ 2 h 323"/>
              <a:gd name="T26" fmla="*/ 0 w 356"/>
              <a:gd name="T27" fmla="*/ 3 h 323"/>
              <a:gd name="T28" fmla="*/ 0 w 356"/>
              <a:gd name="T29" fmla="*/ 2 h 3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56"/>
              <a:gd name="T46" fmla="*/ 0 h 323"/>
              <a:gd name="T47" fmla="*/ 356 w 356"/>
              <a:gd name="T48" fmla="*/ 323 h 32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56" h="323">
                <a:moveTo>
                  <a:pt x="0" y="76"/>
                </a:moveTo>
                <a:lnTo>
                  <a:pt x="0" y="23"/>
                </a:lnTo>
                <a:lnTo>
                  <a:pt x="91" y="0"/>
                </a:lnTo>
                <a:lnTo>
                  <a:pt x="164" y="64"/>
                </a:lnTo>
                <a:lnTo>
                  <a:pt x="245" y="46"/>
                </a:lnTo>
                <a:lnTo>
                  <a:pt x="345" y="146"/>
                </a:lnTo>
                <a:lnTo>
                  <a:pt x="332" y="253"/>
                </a:lnTo>
                <a:lnTo>
                  <a:pt x="356" y="299"/>
                </a:lnTo>
                <a:lnTo>
                  <a:pt x="281" y="323"/>
                </a:lnTo>
                <a:lnTo>
                  <a:pt x="243" y="235"/>
                </a:lnTo>
                <a:lnTo>
                  <a:pt x="211" y="272"/>
                </a:lnTo>
                <a:lnTo>
                  <a:pt x="91" y="183"/>
                </a:lnTo>
                <a:lnTo>
                  <a:pt x="33" y="89"/>
                </a:lnTo>
                <a:lnTo>
                  <a:pt x="2" y="110"/>
                </a:lnTo>
                <a:lnTo>
                  <a:pt x="0" y="7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Freeform 431"/>
          <p:cNvSpPr/>
          <p:nvPr/>
        </p:nvSpPr>
        <p:spPr bwMode="auto">
          <a:xfrm>
            <a:off x="1787525" y="4404995"/>
            <a:ext cx="380365" cy="405130"/>
          </a:xfrm>
          <a:custGeom>
            <a:avLst/>
            <a:gdLst>
              <a:gd name="T0" fmla="*/ 0 w 485"/>
              <a:gd name="T1" fmla="*/ 12 h 550"/>
              <a:gd name="T2" fmla="*/ 1 w 485"/>
              <a:gd name="T3" fmla="*/ 12 h 550"/>
              <a:gd name="T4" fmla="*/ 9 w 485"/>
              <a:gd name="T5" fmla="*/ 13 h 550"/>
              <a:gd name="T6" fmla="*/ 11 w 485"/>
              <a:gd name="T7" fmla="*/ 12 h 550"/>
              <a:gd name="T8" fmla="*/ 9 w 485"/>
              <a:gd name="T9" fmla="*/ 11 h 550"/>
              <a:gd name="T10" fmla="*/ 9 w 485"/>
              <a:gd name="T11" fmla="*/ 7 h 550"/>
              <a:gd name="T12" fmla="*/ 11 w 485"/>
              <a:gd name="T13" fmla="*/ 7 h 550"/>
              <a:gd name="T14" fmla="*/ 11 w 485"/>
              <a:gd name="T15" fmla="*/ 5 h 550"/>
              <a:gd name="T16" fmla="*/ 9 w 485"/>
              <a:gd name="T17" fmla="*/ 5 h 550"/>
              <a:gd name="T18" fmla="*/ 9 w 485"/>
              <a:gd name="T19" fmla="*/ 2 h 550"/>
              <a:gd name="T20" fmla="*/ 8 w 485"/>
              <a:gd name="T21" fmla="*/ 1 h 550"/>
              <a:gd name="T22" fmla="*/ 7 w 485"/>
              <a:gd name="T23" fmla="*/ 1 h 550"/>
              <a:gd name="T24" fmla="*/ 7 w 485"/>
              <a:gd name="T25" fmla="*/ 2 h 550"/>
              <a:gd name="T26" fmla="*/ 5 w 485"/>
              <a:gd name="T27" fmla="*/ 2 h 550"/>
              <a:gd name="T28" fmla="*/ 4 w 485"/>
              <a:gd name="T29" fmla="*/ 0 h 550"/>
              <a:gd name="T30" fmla="*/ 1 w 485"/>
              <a:gd name="T31" fmla="*/ 1 h 550"/>
              <a:gd name="T32" fmla="*/ 2 w 485"/>
              <a:gd name="T33" fmla="*/ 5 h 550"/>
              <a:gd name="T34" fmla="*/ 0 w 485"/>
              <a:gd name="T35" fmla="*/ 12 h 55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85"/>
              <a:gd name="T55" fmla="*/ 0 h 550"/>
              <a:gd name="T56" fmla="*/ 485 w 485"/>
              <a:gd name="T57" fmla="*/ 550 h 55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85" h="550">
                <a:moveTo>
                  <a:pt x="0" y="515"/>
                </a:moveTo>
                <a:lnTo>
                  <a:pt x="63" y="496"/>
                </a:lnTo>
                <a:lnTo>
                  <a:pt x="376" y="550"/>
                </a:lnTo>
                <a:lnTo>
                  <a:pt x="446" y="524"/>
                </a:lnTo>
                <a:lnTo>
                  <a:pt x="399" y="484"/>
                </a:lnTo>
                <a:lnTo>
                  <a:pt x="399" y="317"/>
                </a:lnTo>
                <a:lnTo>
                  <a:pt x="485" y="317"/>
                </a:lnTo>
                <a:lnTo>
                  <a:pt x="480" y="227"/>
                </a:lnTo>
                <a:lnTo>
                  <a:pt x="399" y="236"/>
                </a:lnTo>
                <a:lnTo>
                  <a:pt x="391" y="77"/>
                </a:lnTo>
                <a:lnTo>
                  <a:pt x="356" y="48"/>
                </a:lnTo>
                <a:lnTo>
                  <a:pt x="305" y="52"/>
                </a:lnTo>
                <a:lnTo>
                  <a:pt x="294" y="96"/>
                </a:lnTo>
                <a:lnTo>
                  <a:pt x="239" y="102"/>
                </a:lnTo>
                <a:lnTo>
                  <a:pt x="179" y="0"/>
                </a:lnTo>
                <a:lnTo>
                  <a:pt x="34" y="23"/>
                </a:lnTo>
                <a:lnTo>
                  <a:pt x="86" y="231"/>
                </a:lnTo>
                <a:lnTo>
                  <a:pt x="0" y="51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Freeform 432"/>
          <p:cNvSpPr/>
          <p:nvPr/>
        </p:nvSpPr>
        <p:spPr bwMode="auto">
          <a:xfrm>
            <a:off x="1797685" y="4370705"/>
            <a:ext cx="29845" cy="34290"/>
          </a:xfrm>
          <a:custGeom>
            <a:avLst/>
            <a:gdLst>
              <a:gd name="T0" fmla="*/ 0 w 40"/>
              <a:gd name="T1" fmla="*/ 0 h 48"/>
              <a:gd name="T2" fmla="*/ 0 w 40"/>
              <a:gd name="T3" fmla="*/ 1 h 48"/>
              <a:gd name="T4" fmla="*/ 1 w 40"/>
              <a:gd name="T5" fmla="*/ 0 h 48"/>
              <a:gd name="T6" fmla="*/ 0 w 40"/>
              <a:gd name="T7" fmla="*/ 0 h 48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48"/>
              <a:gd name="T14" fmla="*/ 40 w 40"/>
              <a:gd name="T15" fmla="*/ 48 h 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48">
                <a:moveTo>
                  <a:pt x="0" y="16"/>
                </a:moveTo>
                <a:lnTo>
                  <a:pt x="18" y="48"/>
                </a:lnTo>
                <a:lnTo>
                  <a:pt x="40" y="0"/>
                </a:lnTo>
                <a:lnTo>
                  <a:pt x="0" y="1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Freeform 433"/>
          <p:cNvSpPr/>
          <p:nvPr/>
        </p:nvSpPr>
        <p:spPr bwMode="auto">
          <a:xfrm>
            <a:off x="2035810" y="4799330"/>
            <a:ext cx="279400" cy="302260"/>
          </a:xfrm>
          <a:custGeom>
            <a:avLst/>
            <a:gdLst>
              <a:gd name="T0" fmla="*/ 0 w 358"/>
              <a:gd name="T1" fmla="*/ 7 h 410"/>
              <a:gd name="T2" fmla="*/ 0 w 358"/>
              <a:gd name="T3" fmla="*/ 5 h 410"/>
              <a:gd name="T4" fmla="*/ 1 w 358"/>
              <a:gd name="T5" fmla="*/ 4 h 410"/>
              <a:gd name="T6" fmla="*/ 1 w 358"/>
              <a:gd name="T7" fmla="*/ 1 h 410"/>
              <a:gd name="T8" fmla="*/ 3 w 358"/>
              <a:gd name="T9" fmla="*/ 0 h 410"/>
              <a:gd name="T10" fmla="*/ 3 w 358"/>
              <a:gd name="T11" fmla="*/ 1 h 410"/>
              <a:gd name="T12" fmla="*/ 5 w 358"/>
              <a:gd name="T13" fmla="*/ 0 h 410"/>
              <a:gd name="T14" fmla="*/ 7 w 358"/>
              <a:gd name="T15" fmla="*/ 4 h 410"/>
              <a:gd name="T16" fmla="*/ 8 w 358"/>
              <a:gd name="T17" fmla="*/ 5 h 410"/>
              <a:gd name="T18" fmla="*/ 5 w 358"/>
              <a:gd name="T19" fmla="*/ 8 h 410"/>
              <a:gd name="T20" fmla="*/ 3 w 358"/>
              <a:gd name="T21" fmla="*/ 8 h 410"/>
              <a:gd name="T22" fmla="*/ 2 w 358"/>
              <a:gd name="T23" fmla="*/ 9 h 410"/>
              <a:gd name="T24" fmla="*/ 1 w 358"/>
              <a:gd name="T25" fmla="*/ 9 h 410"/>
              <a:gd name="T26" fmla="*/ 1 w 358"/>
              <a:gd name="T27" fmla="*/ 8 h 410"/>
              <a:gd name="T28" fmla="*/ 0 w 358"/>
              <a:gd name="T29" fmla="*/ 7 h 4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58"/>
              <a:gd name="T46" fmla="*/ 0 h 410"/>
              <a:gd name="T47" fmla="*/ 358 w 358"/>
              <a:gd name="T48" fmla="*/ 410 h 4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58" h="410">
                <a:moveTo>
                  <a:pt x="0" y="314"/>
                </a:moveTo>
                <a:lnTo>
                  <a:pt x="0" y="191"/>
                </a:lnTo>
                <a:lnTo>
                  <a:pt x="40" y="188"/>
                </a:lnTo>
                <a:lnTo>
                  <a:pt x="40" y="30"/>
                </a:lnTo>
                <a:lnTo>
                  <a:pt x="115" y="12"/>
                </a:lnTo>
                <a:lnTo>
                  <a:pt x="138" y="39"/>
                </a:lnTo>
                <a:lnTo>
                  <a:pt x="201" y="0"/>
                </a:lnTo>
                <a:lnTo>
                  <a:pt x="306" y="169"/>
                </a:lnTo>
                <a:lnTo>
                  <a:pt x="358" y="197"/>
                </a:lnTo>
                <a:lnTo>
                  <a:pt x="216" y="353"/>
                </a:lnTo>
                <a:lnTo>
                  <a:pt x="131" y="353"/>
                </a:lnTo>
                <a:lnTo>
                  <a:pt x="86" y="408"/>
                </a:lnTo>
                <a:lnTo>
                  <a:pt x="32" y="410"/>
                </a:lnTo>
                <a:lnTo>
                  <a:pt x="34" y="360"/>
                </a:lnTo>
                <a:lnTo>
                  <a:pt x="0" y="31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Freeform 434"/>
          <p:cNvSpPr/>
          <p:nvPr/>
        </p:nvSpPr>
        <p:spPr bwMode="auto">
          <a:xfrm>
            <a:off x="2309495" y="4293235"/>
            <a:ext cx="51435" cy="61595"/>
          </a:xfrm>
          <a:custGeom>
            <a:avLst/>
            <a:gdLst>
              <a:gd name="T0" fmla="*/ 0 w 69"/>
              <a:gd name="T1" fmla="*/ 0 h 88"/>
              <a:gd name="T2" fmla="*/ 0 w 69"/>
              <a:gd name="T3" fmla="*/ 1 h 88"/>
              <a:gd name="T4" fmla="*/ 1 w 69"/>
              <a:gd name="T5" fmla="*/ 2 h 88"/>
              <a:gd name="T6" fmla="*/ 1 w 69"/>
              <a:gd name="T7" fmla="*/ 1 h 88"/>
              <a:gd name="T8" fmla="*/ 1 w 69"/>
              <a:gd name="T9" fmla="*/ 0 h 88"/>
              <a:gd name="T10" fmla="*/ 0 w 69"/>
              <a:gd name="T11" fmla="*/ 0 h 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"/>
              <a:gd name="T19" fmla="*/ 0 h 88"/>
              <a:gd name="T20" fmla="*/ 69 w 69"/>
              <a:gd name="T21" fmla="*/ 88 h 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" h="88">
                <a:moveTo>
                  <a:pt x="0" y="15"/>
                </a:moveTo>
                <a:lnTo>
                  <a:pt x="8" y="45"/>
                </a:lnTo>
                <a:lnTo>
                  <a:pt x="27" y="88"/>
                </a:lnTo>
                <a:lnTo>
                  <a:pt x="69" y="35"/>
                </a:lnTo>
                <a:lnTo>
                  <a:pt x="66" y="0"/>
                </a:lnTo>
                <a:lnTo>
                  <a:pt x="0" y="1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Freeform 435"/>
          <p:cNvSpPr/>
          <p:nvPr/>
        </p:nvSpPr>
        <p:spPr bwMode="auto">
          <a:xfrm>
            <a:off x="1696720" y="3803015"/>
            <a:ext cx="226695" cy="367030"/>
          </a:xfrm>
          <a:custGeom>
            <a:avLst/>
            <a:gdLst>
              <a:gd name="T0" fmla="*/ 0 w 294"/>
              <a:gd name="T1" fmla="*/ 8 h 498"/>
              <a:gd name="T2" fmla="*/ 1 w 294"/>
              <a:gd name="T3" fmla="*/ 6 h 498"/>
              <a:gd name="T4" fmla="*/ 3 w 294"/>
              <a:gd name="T5" fmla="*/ 6 h 498"/>
              <a:gd name="T6" fmla="*/ 4 w 294"/>
              <a:gd name="T7" fmla="*/ 2 h 498"/>
              <a:gd name="T8" fmla="*/ 5 w 294"/>
              <a:gd name="T9" fmla="*/ 1 h 498"/>
              <a:gd name="T10" fmla="*/ 5 w 294"/>
              <a:gd name="T11" fmla="*/ 0 h 498"/>
              <a:gd name="T12" fmla="*/ 5 w 294"/>
              <a:gd name="T13" fmla="*/ 0 h 498"/>
              <a:gd name="T14" fmla="*/ 6 w 294"/>
              <a:gd name="T15" fmla="*/ 3 h 498"/>
              <a:gd name="T16" fmla="*/ 5 w 294"/>
              <a:gd name="T17" fmla="*/ 3 h 498"/>
              <a:gd name="T18" fmla="*/ 6 w 294"/>
              <a:gd name="T19" fmla="*/ 5 h 498"/>
              <a:gd name="T20" fmla="*/ 5 w 294"/>
              <a:gd name="T21" fmla="*/ 8 h 498"/>
              <a:gd name="T22" fmla="*/ 6 w 294"/>
              <a:gd name="T23" fmla="*/ 10 h 498"/>
              <a:gd name="T24" fmla="*/ 6 w 294"/>
              <a:gd name="T25" fmla="*/ 11 h 498"/>
              <a:gd name="T26" fmla="*/ 4 w 294"/>
              <a:gd name="T27" fmla="*/ 11 h 498"/>
              <a:gd name="T28" fmla="*/ 2 w 294"/>
              <a:gd name="T29" fmla="*/ 11 h 498"/>
              <a:gd name="T30" fmla="*/ 1 w 294"/>
              <a:gd name="T31" fmla="*/ 11 h 498"/>
              <a:gd name="T32" fmla="*/ 1 w 294"/>
              <a:gd name="T33" fmla="*/ 9 h 498"/>
              <a:gd name="T34" fmla="*/ 0 w 294"/>
              <a:gd name="T35" fmla="*/ 8 h 49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94"/>
              <a:gd name="T55" fmla="*/ 0 h 498"/>
              <a:gd name="T56" fmla="*/ 294 w 294"/>
              <a:gd name="T57" fmla="*/ 498 h 49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94" h="498">
                <a:moveTo>
                  <a:pt x="0" y="355"/>
                </a:moveTo>
                <a:lnTo>
                  <a:pt x="38" y="263"/>
                </a:lnTo>
                <a:lnTo>
                  <a:pt x="109" y="275"/>
                </a:lnTo>
                <a:lnTo>
                  <a:pt x="192" y="81"/>
                </a:lnTo>
                <a:lnTo>
                  <a:pt x="231" y="46"/>
                </a:lnTo>
                <a:lnTo>
                  <a:pt x="214" y="8"/>
                </a:lnTo>
                <a:lnTo>
                  <a:pt x="235" y="0"/>
                </a:lnTo>
                <a:lnTo>
                  <a:pt x="260" y="123"/>
                </a:lnTo>
                <a:lnTo>
                  <a:pt x="214" y="142"/>
                </a:lnTo>
                <a:lnTo>
                  <a:pt x="265" y="238"/>
                </a:lnTo>
                <a:lnTo>
                  <a:pt x="235" y="352"/>
                </a:lnTo>
                <a:lnTo>
                  <a:pt x="294" y="437"/>
                </a:lnTo>
                <a:lnTo>
                  <a:pt x="287" y="498"/>
                </a:lnTo>
                <a:lnTo>
                  <a:pt x="185" y="471"/>
                </a:lnTo>
                <a:lnTo>
                  <a:pt x="107" y="470"/>
                </a:lnTo>
                <a:lnTo>
                  <a:pt x="45" y="471"/>
                </a:lnTo>
                <a:lnTo>
                  <a:pt x="44" y="388"/>
                </a:lnTo>
                <a:lnTo>
                  <a:pt x="0" y="35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Freeform 436"/>
          <p:cNvSpPr/>
          <p:nvPr/>
        </p:nvSpPr>
        <p:spPr bwMode="auto">
          <a:xfrm>
            <a:off x="1877060" y="3859530"/>
            <a:ext cx="388620" cy="263525"/>
          </a:xfrm>
          <a:custGeom>
            <a:avLst/>
            <a:gdLst>
              <a:gd name="T0" fmla="*/ 0 w 497"/>
              <a:gd name="T1" fmla="*/ 6 h 357"/>
              <a:gd name="T2" fmla="*/ 1 w 497"/>
              <a:gd name="T3" fmla="*/ 4 h 357"/>
              <a:gd name="T4" fmla="*/ 4 w 497"/>
              <a:gd name="T5" fmla="*/ 3 h 357"/>
              <a:gd name="T6" fmla="*/ 4 w 497"/>
              <a:gd name="T7" fmla="*/ 2 h 357"/>
              <a:gd name="T8" fmla="*/ 5 w 497"/>
              <a:gd name="T9" fmla="*/ 2 h 357"/>
              <a:gd name="T10" fmla="*/ 7 w 497"/>
              <a:gd name="T11" fmla="*/ 0 h 357"/>
              <a:gd name="T12" fmla="*/ 8 w 497"/>
              <a:gd name="T13" fmla="*/ 2 h 357"/>
              <a:gd name="T14" fmla="*/ 9 w 497"/>
              <a:gd name="T15" fmla="*/ 3 h 357"/>
              <a:gd name="T16" fmla="*/ 12 w 497"/>
              <a:gd name="T17" fmla="*/ 6 h 357"/>
              <a:gd name="T18" fmla="*/ 6 w 497"/>
              <a:gd name="T19" fmla="*/ 7 h 357"/>
              <a:gd name="T20" fmla="*/ 4 w 497"/>
              <a:gd name="T21" fmla="*/ 6 h 357"/>
              <a:gd name="T22" fmla="*/ 4 w 497"/>
              <a:gd name="T23" fmla="*/ 7 h 357"/>
              <a:gd name="T24" fmla="*/ 2 w 497"/>
              <a:gd name="T25" fmla="*/ 7 h 357"/>
              <a:gd name="T26" fmla="*/ 1 w 497"/>
              <a:gd name="T27" fmla="*/ 8 h 357"/>
              <a:gd name="T28" fmla="*/ 0 w 497"/>
              <a:gd name="T29" fmla="*/ 6 h 35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97"/>
              <a:gd name="T46" fmla="*/ 0 h 357"/>
              <a:gd name="T47" fmla="*/ 497 w 497"/>
              <a:gd name="T48" fmla="*/ 357 h 35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97" h="357">
                <a:moveTo>
                  <a:pt x="0" y="272"/>
                </a:moveTo>
                <a:lnTo>
                  <a:pt x="30" y="158"/>
                </a:lnTo>
                <a:lnTo>
                  <a:pt x="157" y="130"/>
                </a:lnTo>
                <a:lnTo>
                  <a:pt x="169" y="93"/>
                </a:lnTo>
                <a:lnTo>
                  <a:pt x="226" y="80"/>
                </a:lnTo>
                <a:lnTo>
                  <a:pt x="311" y="0"/>
                </a:lnTo>
                <a:lnTo>
                  <a:pt x="340" y="95"/>
                </a:lnTo>
                <a:lnTo>
                  <a:pt x="405" y="130"/>
                </a:lnTo>
                <a:lnTo>
                  <a:pt x="497" y="258"/>
                </a:lnTo>
                <a:lnTo>
                  <a:pt x="266" y="295"/>
                </a:lnTo>
                <a:lnTo>
                  <a:pt x="188" y="258"/>
                </a:lnTo>
                <a:lnTo>
                  <a:pt x="157" y="322"/>
                </a:lnTo>
                <a:lnTo>
                  <a:pt x="91" y="322"/>
                </a:lnTo>
                <a:lnTo>
                  <a:pt x="59" y="357"/>
                </a:lnTo>
                <a:lnTo>
                  <a:pt x="0" y="27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Freeform 437"/>
          <p:cNvSpPr/>
          <p:nvPr/>
        </p:nvSpPr>
        <p:spPr bwMode="auto">
          <a:xfrm>
            <a:off x="1845310" y="3444240"/>
            <a:ext cx="317500" cy="531495"/>
          </a:xfrm>
          <a:custGeom>
            <a:avLst/>
            <a:gdLst>
              <a:gd name="T0" fmla="*/ 0 w 409"/>
              <a:gd name="T1" fmla="*/ 10 h 725"/>
              <a:gd name="T2" fmla="*/ 1 w 409"/>
              <a:gd name="T3" fmla="*/ 10 h 725"/>
              <a:gd name="T4" fmla="*/ 1 w 409"/>
              <a:gd name="T5" fmla="*/ 11 h 725"/>
              <a:gd name="T6" fmla="*/ 2 w 409"/>
              <a:gd name="T7" fmla="*/ 14 h 725"/>
              <a:gd name="T8" fmla="*/ 1 w 409"/>
              <a:gd name="T9" fmla="*/ 14 h 725"/>
              <a:gd name="T10" fmla="*/ 2 w 409"/>
              <a:gd name="T11" fmla="*/ 17 h 725"/>
              <a:gd name="T12" fmla="*/ 5 w 409"/>
              <a:gd name="T13" fmla="*/ 16 h 725"/>
              <a:gd name="T14" fmla="*/ 5 w 409"/>
              <a:gd name="T15" fmla="*/ 15 h 725"/>
              <a:gd name="T16" fmla="*/ 6 w 409"/>
              <a:gd name="T17" fmla="*/ 15 h 725"/>
              <a:gd name="T18" fmla="*/ 8 w 409"/>
              <a:gd name="T19" fmla="*/ 13 h 725"/>
              <a:gd name="T20" fmla="*/ 7 w 409"/>
              <a:gd name="T21" fmla="*/ 11 h 725"/>
              <a:gd name="T22" fmla="*/ 8 w 409"/>
              <a:gd name="T23" fmla="*/ 8 h 725"/>
              <a:gd name="T24" fmla="*/ 9 w 409"/>
              <a:gd name="T25" fmla="*/ 8 h 725"/>
              <a:gd name="T26" fmla="*/ 9 w 409"/>
              <a:gd name="T27" fmla="*/ 4 h 725"/>
              <a:gd name="T28" fmla="*/ 2 w 409"/>
              <a:gd name="T29" fmla="*/ 0 h 725"/>
              <a:gd name="T30" fmla="*/ 1 w 409"/>
              <a:gd name="T31" fmla="*/ 1 h 725"/>
              <a:gd name="T32" fmla="*/ 1 w 409"/>
              <a:gd name="T33" fmla="*/ 2 h 725"/>
              <a:gd name="T34" fmla="*/ 2 w 409"/>
              <a:gd name="T35" fmla="*/ 3 h 725"/>
              <a:gd name="T36" fmla="*/ 2 w 409"/>
              <a:gd name="T37" fmla="*/ 7 h 725"/>
              <a:gd name="T38" fmla="*/ 0 w 409"/>
              <a:gd name="T39" fmla="*/ 10 h 72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9"/>
              <a:gd name="T61" fmla="*/ 0 h 725"/>
              <a:gd name="T62" fmla="*/ 409 w 409"/>
              <a:gd name="T63" fmla="*/ 725 h 72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9" h="725">
                <a:moveTo>
                  <a:pt x="0" y="416"/>
                </a:moveTo>
                <a:lnTo>
                  <a:pt x="60" y="451"/>
                </a:lnTo>
                <a:lnTo>
                  <a:pt x="45" y="487"/>
                </a:lnTo>
                <a:lnTo>
                  <a:pt x="70" y="610"/>
                </a:lnTo>
                <a:lnTo>
                  <a:pt x="24" y="629"/>
                </a:lnTo>
                <a:lnTo>
                  <a:pt x="75" y="725"/>
                </a:lnTo>
                <a:lnTo>
                  <a:pt x="202" y="697"/>
                </a:lnTo>
                <a:lnTo>
                  <a:pt x="214" y="660"/>
                </a:lnTo>
                <a:lnTo>
                  <a:pt x="271" y="647"/>
                </a:lnTo>
                <a:lnTo>
                  <a:pt x="356" y="567"/>
                </a:lnTo>
                <a:lnTo>
                  <a:pt x="326" y="478"/>
                </a:lnTo>
                <a:lnTo>
                  <a:pt x="368" y="361"/>
                </a:lnTo>
                <a:lnTo>
                  <a:pt x="408" y="352"/>
                </a:lnTo>
                <a:lnTo>
                  <a:pt x="409" y="184"/>
                </a:lnTo>
                <a:lnTo>
                  <a:pt x="103" y="0"/>
                </a:lnTo>
                <a:lnTo>
                  <a:pt x="64" y="21"/>
                </a:lnTo>
                <a:lnTo>
                  <a:pt x="64" y="90"/>
                </a:lnTo>
                <a:lnTo>
                  <a:pt x="103" y="140"/>
                </a:lnTo>
                <a:lnTo>
                  <a:pt x="75" y="298"/>
                </a:lnTo>
                <a:lnTo>
                  <a:pt x="0" y="41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Freeform 438"/>
          <p:cNvSpPr/>
          <p:nvPr/>
        </p:nvSpPr>
        <p:spPr bwMode="auto">
          <a:xfrm>
            <a:off x="1776095" y="4097655"/>
            <a:ext cx="224790" cy="284480"/>
          </a:xfrm>
          <a:custGeom>
            <a:avLst/>
            <a:gdLst>
              <a:gd name="T0" fmla="*/ 0 w 289"/>
              <a:gd name="T1" fmla="*/ 8 h 385"/>
              <a:gd name="T2" fmla="*/ 1 w 289"/>
              <a:gd name="T3" fmla="*/ 9 h 385"/>
              <a:gd name="T4" fmla="*/ 2 w 289"/>
              <a:gd name="T5" fmla="*/ 9 h 385"/>
              <a:gd name="T6" fmla="*/ 3 w 289"/>
              <a:gd name="T7" fmla="*/ 9 h 385"/>
              <a:gd name="T8" fmla="*/ 4 w 289"/>
              <a:gd name="T9" fmla="*/ 8 h 385"/>
              <a:gd name="T10" fmla="*/ 5 w 289"/>
              <a:gd name="T11" fmla="*/ 6 h 385"/>
              <a:gd name="T12" fmla="*/ 6 w 289"/>
              <a:gd name="T13" fmla="*/ 5 h 385"/>
              <a:gd name="T14" fmla="*/ 7 w 289"/>
              <a:gd name="T15" fmla="*/ 0 h 385"/>
              <a:gd name="T16" fmla="*/ 5 w 289"/>
              <a:gd name="T17" fmla="*/ 0 h 385"/>
              <a:gd name="T18" fmla="*/ 4 w 289"/>
              <a:gd name="T19" fmla="*/ 1 h 385"/>
              <a:gd name="T20" fmla="*/ 4 w 289"/>
              <a:gd name="T21" fmla="*/ 2 h 385"/>
              <a:gd name="T22" fmla="*/ 2 w 289"/>
              <a:gd name="T23" fmla="*/ 2 h 385"/>
              <a:gd name="T24" fmla="*/ 2 w 289"/>
              <a:gd name="T25" fmla="*/ 3 h 385"/>
              <a:gd name="T26" fmla="*/ 3 w 289"/>
              <a:gd name="T27" fmla="*/ 3 h 385"/>
              <a:gd name="T28" fmla="*/ 3 w 289"/>
              <a:gd name="T29" fmla="*/ 6 h 385"/>
              <a:gd name="T30" fmla="*/ 1 w 289"/>
              <a:gd name="T31" fmla="*/ 6 h 385"/>
              <a:gd name="T32" fmla="*/ 0 w 289"/>
              <a:gd name="T33" fmla="*/ 8 h 38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89"/>
              <a:gd name="T52" fmla="*/ 0 h 385"/>
              <a:gd name="T53" fmla="*/ 289 w 289"/>
              <a:gd name="T54" fmla="*/ 385 h 385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89" h="385">
                <a:moveTo>
                  <a:pt x="0" y="335"/>
                </a:moveTo>
                <a:lnTo>
                  <a:pt x="30" y="385"/>
                </a:lnTo>
                <a:lnTo>
                  <a:pt x="70" y="369"/>
                </a:lnTo>
                <a:lnTo>
                  <a:pt x="130" y="372"/>
                </a:lnTo>
                <a:lnTo>
                  <a:pt x="183" y="333"/>
                </a:lnTo>
                <a:lnTo>
                  <a:pt x="199" y="257"/>
                </a:lnTo>
                <a:lnTo>
                  <a:pt x="251" y="192"/>
                </a:lnTo>
                <a:lnTo>
                  <a:pt x="289" y="0"/>
                </a:lnTo>
                <a:lnTo>
                  <a:pt x="223" y="0"/>
                </a:lnTo>
                <a:lnTo>
                  <a:pt x="191" y="35"/>
                </a:lnTo>
                <a:lnTo>
                  <a:pt x="184" y="96"/>
                </a:lnTo>
                <a:lnTo>
                  <a:pt x="82" y="69"/>
                </a:lnTo>
                <a:lnTo>
                  <a:pt x="78" y="110"/>
                </a:lnTo>
                <a:lnTo>
                  <a:pt x="121" y="111"/>
                </a:lnTo>
                <a:lnTo>
                  <a:pt x="107" y="264"/>
                </a:lnTo>
                <a:lnTo>
                  <a:pt x="59" y="246"/>
                </a:lnTo>
                <a:lnTo>
                  <a:pt x="0" y="33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Freeform 439"/>
          <p:cNvSpPr/>
          <p:nvPr/>
        </p:nvSpPr>
        <p:spPr bwMode="auto">
          <a:xfrm>
            <a:off x="1812290" y="4050030"/>
            <a:ext cx="563880" cy="596900"/>
          </a:xfrm>
          <a:custGeom>
            <a:avLst/>
            <a:gdLst>
              <a:gd name="T0" fmla="*/ 0 w 722"/>
              <a:gd name="T1" fmla="*/ 11 h 811"/>
              <a:gd name="T2" fmla="*/ 0 w 722"/>
              <a:gd name="T3" fmla="*/ 12 h 811"/>
              <a:gd name="T4" fmla="*/ 3 w 722"/>
              <a:gd name="T5" fmla="*/ 11 h 811"/>
              <a:gd name="T6" fmla="*/ 5 w 722"/>
              <a:gd name="T7" fmla="*/ 13 h 811"/>
              <a:gd name="T8" fmla="*/ 6 w 722"/>
              <a:gd name="T9" fmla="*/ 13 h 811"/>
              <a:gd name="T10" fmla="*/ 6 w 722"/>
              <a:gd name="T11" fmla="*/ 12 h 811"/>
              <a:gd name="T12" fmla="*/ 7 w 722"/>
              <a:gd name="T13" fmla="*/ 12 h 811"/>
              <a:gd name="T14" fmla="*/ 8 w 722"/>
              <a:gd name="T15" fmla="*/ 13 h 811"/>
              <a:gd name="T16" fmla="*/ 9 w 722"/>
              <a:gd name="T17" fmla="*/ 17 h 811"/>
              <a:gd name="T18" fmla="*/ 11 w 722"/>
              <a:gd name="T19" fmla="*/ 17 h 811"/>
              <a:gd name="T20" fmla="*/ 15 w 722"/>
              <a:gd name="T21" fmla="*/ 19 h 811"/>
              <a:gd name="T22" fmla="*/ 15 w 722"/>
              <a:gd name="T23" fmla="*/ 18 h 811"/>
              <a:gd name="T24" fmla="*/ 15 w 722"/>
              <a:gd name="T25" fmla="*/ 17 h 811"/>
              <a:gd name="T26" fmla="*/ 15 w 722"/>
              <a:gd name="T27" fmla="*/ 15 h 811"/>
              <a:gd name="T28" fmla="*/ 16 w 722"/>
              <a:gd name="T29" fmla="*/ 14 h 811"/>
              <a:gd name="T30" fmla="*/ 15 w 722"/>
              <a:gd name="T31" fmla="*/ 12 h 811"/>
              <a:gd name="T32" fmla="*/ 15 w 722"/>
              <a:gd name="T33" fmla="*/ 9 h 811"/>
              <a:gd name="T34" fmla="*/ 15 w 722"/>
              <a:gd name="T35" fmla="*/ 8 h 811"/>
              <a:gd name="T36" fmla="*/ 15 w 722"/>
              <a:gd name="T37" fmla="*/ 7 h 811"/>
              <a:gd name="T38" fmla="*/ 16 w 722"/>
              <a:gd name="T39" fmla="*/ 4 h 811"/>
              <a:gd name="T40" fmla="*/ 17 w 722"/>
              <a:gd name="T41" fmla="*/ 3 h 811"/>
              <a:gd name="T42" fmla="*/ 17 w 722"/>
              <a:gd name="T43" fmla="*/ 1 h 811"/>
              <a:gd name="T44" fmla="*/ 13 w 722"/>
              <a:gd name="T45" fmla="*/ 0 h 811"/>
              <a:gd name="T46" fmla="*/ 8 w 722"/>
              <a:gd name="T47" fmla="*/ 1 h 811"/>
              <a:gd name="T48" fmla="*/ 6 w 722"/>
              <a:gd name="T49" fmla="*/ 0 h 811"/>
              <a:gd name="T50" fmla="*/ 6 w 722"/>
              <a:gd name="T51" fmla="*/ 1 h 811"/>
              <a:gd name="T52" fmla="*/ 5 w 722"/>
              <a:gd name="T53" fmla="*/ 6 h 811"/>
              <a:gd name="T54" fmla="*/ 3 w 722"/>
              <a:gd name="T55" fmla="*/ 7 h 811"/>
              <a:gd name="T56" fmla="*/ 3 w 722"/>
              <a:gd name="T57" fmla="*/ 9 h 811"/>
              <a:gd name="T58" fmla="*/ 2 w 722"/>
              <a:gd name="T59" fmla="*/ 10 h 811"/>
              <a:gd name="T60" fmla="*/ 1 w 722"/>
              <a:gd name="T61" fmla="*/ 10 h 811"/>
              <a:gd name="T62" fmla="*/ 0 w 722"/>
              <a:gd name="T63" fmla="*/ 11 h 81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22"/>
              <a:gd name="T97" fmla="*/ 0 h 811"/>
              <a:gd name="T98" fmla="*/ 722 w 722"/>
              <a:gd name="T99" fmla="*/ 811 h 81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22" h="811">
                <a:moveTo>
                  <a:pt x="0" y="481"/>
                </a:moveTo>
                <a:lnTo>
                  <a:pt x="1" y="504"/>
                </a:lnTo>
                <a:lnTo>
                  <a:pt x="146" y="481"/>
                </a:lnTo>
                <a:lnTo>
                  <a:pt x="206" y="583"/>
                </a:lnTo>
                <a:lnTo>
                  <a:pt x="261" y="577"/>
                </a:lnTo>
                <a:lnTo>
                  <a:pt x="272" y="533"/>
                </a:lnTo>
                <a:lnTo>
                  <a:pt x="323" y="529"/>
                </a:lnTo>
                <a:lnTo>
                  <a:pt x="358" y="558"/>
                </a:lnTo>
                <a:lnTo>
                  <a:pt x="366" y="717"/>
                </a:lnTo>
                <a:lnTo>
                  <a:pt x="447" y="708"/>
                </a:lnTo>
                <a:lnTo>
                  <a:pt x="666" y="811"/>
                </a:lnTo>
                <a:lnTo>
                  <a:pt x="664" y="763"/>
                </a:lnTo>
                <a:lnTo>
                  <a:pt x="620" y="742"/>
                </a:lnTo>
                <a:lnTo>
                  <a:pt x="626" y="628"/>
                </a:lnTo>
                <a:lnTo>
                  <a:pt x="695" y="586"/>
                </a:lnTo>
                <a:lnTo>
                  <a:pt x="655" y="509"/>
                </a:lnTo>
                <a:lnTo>
                  <a:pt x="645" y="374"/>
                </a:lnTo>
                <a:lnTo>
                  <a:pt x="637" y="344"/>
                </a:lnTo>
                <a:lnTo>
                  <a:pt x="666" y="284"/>
                </a:lnTo>
                <a:lnTo>
                  <a:pt x="695" y="174"/>
                </a:lnTo>
                <a:lnTo>
                  <a:pt x="722" y="132"/>
                </a:lnTo>
                <a:lnTo>
                  <a:pt x="709" y="67"/>
                </a:lnTo>
                <a:lnTo>
                  <a:pt x="581" y="0"/>
                </a:lnTo>
                <a:lnTo>
                  <a:pt x="350" y="37"/>
                </a:lnTo>
                <a:lnTo>
                  <a:pt x="272" y="0"/>
                </a:lnTo>
                <a:lnTo>
                  <a:pt x="241" y="64"/>
                </a:lnTo>
                <a:lnTo>
                  <a:pt x="203" y="256"/>
                </a:lnTo>
                <a:lnTo>
                  <a:pt x="151" y="321"/>
                </a:lnTo>
                <a:lnTo>
                  <a:pt x="135" y="397"/>
                </a:lnTo>
                <a:lnTo>
                  <a:pt x="82" y="436"/>
                </a:lnTo>
                <a:lnTo>
                  <a:pt x="22" y="433"/>
                </a:lnTo>
                <a:lnTo>
                  <a:pt x="0" y="48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Freeform 440"/>
          <p:cNvSpPr/>
          <p:nvPr/>
        </p:nvSpPr>
        <p:spPr bwMode="auto">
          <a:xfrm>
            <a:off x="2407920" y="3012440"/>
            <a:ext cx="67945" cy="39370"/>
          </a:xfrm>
          <a:custGeom>
            <a:avLst/>
            <a:gdLst>
              <a:gd name="T0" fmla="*/ 0 w 89"/>
              <a:gd name="T1" fmla="*/ 1 h 54"/>
              <a:gd name="T2" fmla="*/ 1 w 89"/>
              <a:gd name="T3" fmla="*/ 1 h 54"/>
              <a:gd name="T4" fmla="*/ 2 w 89"/>
              <a:gd name="T5" fmla="*/ 0 h 54"/>
              <a:gd name="T6" fmla="*/ 0 w 89"/>
              <a:gd name="T7" fmla="*/ 1 h 54"/>
              <a:gd name="T8" fmla="*/ 0 60000 65536"/>
              <a:gd name="T9" fmla="*/ 0 60000 65536"/>
              <a:gd name="T10" fmla="*/ 0 60000 65536"/>
              <a:gd name="T11" fmla="*/ 0 60000 65536"/>
              <a:gd name="T12" fmla="*/ 0 w 89"/>
              <a:gd name="T13" fmla="*/ 0 h 54"/>
              <a:gd name="T14" fmla="*/ 89 w 89"/>
              <a:gd name="T15" fmla="*/ 54 h 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" h="54">
                <a:moveTo>
                  <a:pt x="0" y="30"/>
                </a:moveTo>
                <a:lnTo>
                  <a:pt x="32" y="54"/>
                </a:lnTo>
                <a:lnTo>
                  <a:pt x="89" y="0"/>
                </a:lnTo>
                <a:lnTo>
                  <a:pt x="0" y="3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Freeform 441"/>
          <p:cNvSpPr/>
          <p:nvPr/>
        </p:nvSpPr>
        <p:spPr bwMode="auto">
          <a:xfrm>
            <a:off x="1473200" y="3813175"/>
            <a:ext cx="79375" cy="200660"/>
          </a:xfrm>
          <a:custGeom>
            <a:avLst/>
            <a:gdLst>
              <a:gd name="T0" fmla="*/ 0 w 102"/>
              <a:gd name="T1" fmla="*/ 1 h 274"/>
              <a:gd name="T2" fmla="*/ 1 w 102"/>
              <a:gd name="T3" fmla="*/ 6 h 274"/>
              <a:gd name="T4" fmla="*/ 2 w 102"/>
              <a:gd name="T5" fmla="*/ 6 h 274"/>
              <a:gd name="T6" fmla="*/ 2 w 102"/>
              <a:gd name="T7" fmla="*/ 1 h 274"/>
              <a:gd name="T8" fmla="*/ 2 w 102"/>
              <a:gd name="T9" fmla="*/ 0 h 274"/>
              <a:gd name="T10" fmla="*/ 1 w 102"/>
              <a:gd name="T11" fmla="*/ 0 h 274"/>
              <a:gd name="T12" fmla="*/ 0 w 102"/>
              <a:gd name="T13" fmla="*/ 1 h 2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"/>
              <a:gd name="T22" fmla="*/ 0 h 274"/>
              <a:gd name="T23" fmla="*/ 102 w 102"/>
              <a:gd name="T24" fmla="*/ 274 h 27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2" h="274">
                <a:moveTo>
                  <a:pt x="0" y="65"/>
                </a:moveTo>
                <a:lnTo>
                  <a:pt x="41" y="274"/>
                </a:lnTo>
                <a:lnTo>
                  <a:pt x="73" y="270"/>
                </a:lnTo>
                <a:lnTo>
                  <a:pt x="102" y="30"/>
                </a:lnTo>
                <a:lnTo>
                  <a:pt x="73" y="0"/>
                </a:lnTo>
                <a:lnTo>
                  <a:pt x="52" y="19"/>
                </a:lnTo>
                <a:lnTo>
                  <a:pt x="0" y="6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Freeform 442"/>
          <p:cNvSpPr/>
          <p:nvPr/>
        </p:nvSpPr>
        <p:spPr bwMode="auto">
          <a:xfrm>
            <a:off x="1724660" y="4145915"/>
            <a:ext cx="54610" cy="41275"/>
          </a:xfrm>
          <a:custGeom>
            <a:avLst/>
            <a:gdLst>
              <a:gd name="T0" fmla="*/ 0 w 69"/>
              <a:gd name="T1" fmla="*/ 2 h 52"/>
              <a:gd name="T2" fmla="*/ 0 w 69"/>
              <a:gd name="T3" fmla="*/ 0 h 52"/>
              <a:gd name="T4" fmla="*/ 2 w 69"/>
              <a:gd name="T5" fmla="*/ 0 h 52"/>
              <a:gd name="T6" fmla="*/ 2 w 69"/>
              <a:gd name="T7" fmla="*/ 1 h 52"/>
              <a:gd name="T8" fmla="*/ 0 w 69"/>
              <a:gd name="T9" fmla="*/ 2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52"/>
              <a:gd name="T17" fmla="*/ 69 w 69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52">
                <a:moveTo>
                  <a:pt x="0" y="52"/>
                </a:moveTo>
                <a:lnTo>
                  <a:pt x="7" y="1"/>
                </a:lnTo>
                <a:lnTo>
                  <a:pt x="69" y="0"/>
                </a:lnTo>
                <a:lnTo>
                  <a:pt x="69" y="46"/>
                </a:lnTo>
                <a:lnTo>
                  <a:pt x="0" y="5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Freeform 443"/>
          <p:cNvSpPr/>
          <p:nvPr/>
        </p:nvSpPr>
        <p:spPr bwMode="auto">
          <a:xfrm>
            <a:off x="2426970" y="3624580"/>
            <a:ext cx="448310" cy="480060"/>
          </a:xfrm>
          <a:custGeom>
            <a:avLst/>
            <a:gdLst>
              <a:gd name="T0" fmla="*/ 0 w 576"/>
              <a:gd name="T1" fmla="*/ 11 h 650"/>
              <a:gd name="T2" fmla="*/ 1 w 576"/>
              <a:gd name="T3" fmla="*/ 10 h 650"/>
              <a:gd name="T4" fmla="*/ 1 w 576"/>
              <a:gd name="T5" fmla="*/ 8 h 650"/>
              <a:gd name="T6" fmla="*/ 3 w 576"/>
              <a:gd name="T7" fmla="*/ 5 h 650"/>
              <a:gd name="T8" fmla="*/ 3 w 576"/>
              <a:gd name="T9" fmla="*/ 1 h 650"/>
              <a:gd name="T10" fmla="*/ 5 w 576"/>
              <a:gd name="T11" fmla="*/ 0 h 650"/>
              <a:gd name="T12" fmla="*/ 6 w 576"/>
              <a:gd name="T13" fmla="*/ 3 h 650"/>
              <a:gd name="T14" fmla="*/ 9 w 576"/>
              <a:gd name="T15" fmla="*/ 6 h 650"/>
              <a:gd name="T16" fmla="*/ 8 w 576"/>
              <a:gd name="T17" fmla="*/ 7 h 650"/>
              <a:gd name="T18" fmla="*/ 9 w 576"/>
              <a:gd name="T19" fmla="*/ 8 h 650"/>
              <a:gd name="T20" fmla="*/ 10 w 576"/>
              <a:gd name="T21" fmla="*/ 9 h 650"/>
              <a:gd name="T22" fmla="*/ 13 w 576"/>
              <a:gd name="T23" fmla="*/ 11 h 650"/>
              <a:gd name="T24" fmla="*/ 11 w 576"/>
              <a:gd name="T25" fmla="*/ 14 h 650"/>
              <a:gd name="T26" fmla="*/ 8 w 576"/>
              <a:gd name="T27" fmla="*/ 15 h 650"/>
              <a:gd name="T28" fmla="*/ 5 w 576"/>
              <a:gd name="T29" fmla="*/ 15 h 650"/>
              <a:gd name="T30" fmla="*/ 3 w 576"/>
              <a:gd name="T31" fmla="*/ 14 h 650"/>
              <a:gd name="T32" fmla="*/ 1 w 576"/>
              <a:gd name="T33" fmla="*/ 12 h 650"/>
              <a:gd name="T34" fmla="*/ 0 w 576"/>
              <a:gd name="T35" fmla="*/ 11 h 65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76"/>
              <a:gd name="T55" fmla="*/ 0 h 650"/>
              <a:gd name="T56" fmla="*/ 576 w 576"/>
              <a:gd name="T57" fmla="*/ 650 h 65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76" h="650">
                <a:moveTo>
                  <a:pt x="0" y="454"/>
                </a:moveTo>
                <a:lnTo>
                  <a:pt x="43" y="422"/>
                </a:lnTo>
                <a:lnTo>
                  <a:pt x="51" y="342"/>
                </a:lnTo>
                <a:lnTo>
                  <a:pt x="121" y="232"/>
                </a:lnTo>
                <a:lnTo>
                  <a:pt x="152" y="43"/>
                </a:lnTo>
                <a:lnTo>
                  <a:pt x="211" y="0"/>
                </a:lnTo>
                <a:lnTo>
                  <a:pt x="255" y="131"/>
                </a:lnTo>
                <a:lnTo>
                  <a:pt x="380" y="241"/>
                </a:lnTo>
                <a:lnTo>
                  <a:pt x="336" y="308"/>
                </a:lnTo>
                <a:lnTo>
                  <a:pt x="379" y="324"/>
                </a:lnTo>
                <a:lnTo>
                  <a:pt x="423" y="404"/>
                </a:lnTo>
                <a:lnTo>
                  <a:pt x="576" y="449"/>
                </a:lnTo>
                <a:lnTo>
                  <a:pt x="459" y="581"/>
                </a:lnTo>
                <a:lnTo>
                  <a:pt x="340" y="630"/>
                </a:lnTo>
                <a:lnTo>
                  <a:pt x="229" y="650"/>
                </a:lnTo>
                <a:lnTo>
                  <a:pt x="109" y="602"/>
                </a:lnTo>
                <a:lnTo>
                  <a:pt x="65" y="510"/>
                </a:lnTo>
                <a:lnTo>
                  <a:pt x="0" y="45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Freeform 444"/>
          <p:cNvSpPr/>
          <p:nvPr/>
        </p:nvSpPr>
        <p:spPr bwMode="auto">
          <a:xfrm>
            <a:off x="2689225" y="3803015"/>
            <a:ext cx="46355" cy="61595"/>
          </a:xfrm>
          <a:custGeom>
            <a:avLst/>
            <a:gdLst>
              <a:gd name="T0" fmla="*/ 0 w 60"/>
              <a:gd name="T1" fmla="*/ 1 h 83"/>
              <a:gd name="T2" fmla="*/ 1 w 60"/>
              <a:gd name="T3" fmla="*/ 2 h 83"/>
              <a:gd name="T4" fmla="*/ 1 w 60"/>
              <a:gd name="T5" fmla="*/ 1 h 83"/>
              <a:gd name="T6" fmla="*/ 1 w 60"/>
              <a:gd name="T7" fmla="*/ 1 h 83"/>
              <a:gd name="T8" fmla="*/ 1 w 60"/>
              <a:gd name="T9" fmla="*/ 1 h 83"/>
              <a:gd name="T10" fmla="*/ 1 w 60"/>
              <a:gd name="T11" fmla="*/ 0 h 83"/>
              <a:gd name="T12" fmla="*/ 0 w 60"/>
              <a:gd name="T13" fmla="*/ 1 h 8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0"/>
              <a:gd name="T22" fmla="*/ 0 h 83"/>
              <a:gd name="T23" fmla="*/ 60 w 60"/>
              <a:gd name="T24" fmla="*/ 83 h 8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0" h="83">
                <a:moveTo>
                  <a:pt x="0" y="67"/>
                </a:moveTo>
                <a:lnTo>
                  <a:pt x="43" y="83"/>
                </a:lnTo>
                <a:lnTo>
                  <a:pt x="56" y="58"/>
                </a:lnTo>
                <a:lnTo>
                  <a:pt x="30" y="52"/>
                </a:lnTo>
                <a:lnTo>
                  <a:pt x="60" y="32"/>
                </a:lnTo>
                <a:lnTo>
                  <a:pt x="44" y="0"/>
                </a:lnTo>
                <a:lnTo>
                  <a:pt x="0" y="6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Freeform 445"/>
          <p:cNvSpPr/>
          <p:nvPr/>
        </p:nvSpPr>
        <p:spPr bwMode="auto">
          <a:xfrm>
            <a:off x="1703070" y="4145915"/>
            <a:ext cx="167005" cy="195580"/>
          </a:xfrm>
          <a:custGeom>
            <a:avLst/>
            <a:gdLst>
              <a:gd name="T0" fmla="*/ 0 w 214"/>
              <a:gd name="T1" fmla="*/ 3 h 267"/>
              <a:gd name="T2" fmla="*/ 1 w 214"/>
              <a:gd name="T3" fmla="*/ 2 h 267"/>
              <a:gd name="T4" fmla="*/ 1 w 214"/>
              <a:gd name="T5" fmla="*/ 2 h 267"/>
              <a:gd name="T6" fmla="*/ 1 w 214"/>
              <a:gd name="T7" fmla="*/ 1 h 267"/>
              <a:gd name="T8" fmla="*/ 2 w 214"/>
              <a:gd name="T9" fmla="*/ 1 h 267"/>
              <a:gd name="T10" fmla="*/ 2 w 214"/>
              <a:gd name="T11" fmla="*/ 0 h 267"/>
              <a:gd name="T12" fmla="*/ 4 w 214"/>
              <a:gd name="T13" fmla="*/ 0 h 267"/>
              <a:gd name="T14" fmla="*/ 4 w 214"/>
              <a:gd name="T15" fmla="*/ 1 h 267"/>
              <a:gd name="T16" fmla="*/ 5 w 214"/>
              <a:gd name="T17" fmla="*/ 1 h 267"/>
              <a:gd name="T18" fmla="*/ 5 w 214"/>
              <a:gd name="T19" fmla="*/ 5 h 267"/>
              <a:gd name="T20" fmla="*/ 3 w 214"/>
              <a:gd name="T21" fmla="*/ 4 h 267"/>
              <a:gd name="T22" fmla="*/ 2 w 214"/>
              <a:gd name="T23" fmla="*/ 6 h 267"/>
              <a:gd name="T24" fmla="*/ 0 w 214"/>
              <a:gd name="T25" fmla="*/ 3 h 26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4"/>
              <a:gd name="T40" fmla="*/ 0 h 267"/>
              <a:gd name="T41" fmla="*/ 214 w 214"/>
              <a:gd name="T42" fmla="*/ 267 h 26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4" h="267">
                <a:moveTo>
                  <a:pt x="0" y="125"/>
                </a:moveTo>
                <a:lnTo>
                  <a:pt x="25" y="83"/>
                </a:lnTo>
                <a:lnTo>
                  <a:pt x="41" y="88"/>
                </a:lnTo>
                <a:lnTo>
                  <a:pt x="28" y="52"/>
                </a:lnTo>
                <a:lnTo>
                  <a:pt x="97" y="46"/>
                </a:lnTo>
                <a:lnTo>
                  <a:pt x="97" y="0"/>
                </a:lnTo>
                <a:lnTo>
                  <a:pt x="175" y="1"/>
                </a:lnTo>
                <a:lnTo>
                  <a:pt x="171" y="42"/>
                </a:lnTo>
                <a:lnTo>
                  <a:pt x="214" y="43"/>
                </a:lnTo>
                <a:lnTo>
                  <a:pt x="200" y="196"/>
                </a:lnTo>
                <a:lnTo>
                  <a:pt x="152" y="178"/>
                </a:lnTo>
                <a:lnTo>
                  <a:pt x="93" y="267"/>
                </a:lnTo>
                <a:lnTo>
                  <a:pt x="0" y="12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Freeform 446"/>
          <p:cNvSpPr/>
          <p:nvPr/>
        </p:nvSpPr>
        <p:spPr bwMode="auto">
          <a:xfrm>
            <a:off x="945515" y="3773805"/>
            <a:ext cx="90805" cy="18415"/>
          </a:xfrm>
          <a:custGeom>
            <a:avLst/>
            <a:gdLst>
              <a:gd name="T0" fmla="*/ 0 w 114"/>
              <a:gd name="T1" fmla="*/ 1 h 26"/>
              <a:gd name="T2" fmla="*/ 0 w 114"/>
              <a:gd name="T3" fmla="*/ 0 h 26"/>
              <a:gd name="T4" fmla="*/ 3 w 114"/>
              <a:gd name="T5" fmla="*/ 0 h 26"/>
              <a:gd name="T6" fmla="*/ 0 w 114"/>
              <a:gd name="T7" fmla="*/ 1 h 26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26"/>
              <a:gd name="T14" fmla="*/ 114 w 114"/>
              <a:gd name="T15" fmla="*/ 26 h 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26">
                <a:moveTo>
                  <a:pt x="0" y="26"/>
                </a:moveTo>
                <a:lnTo>
                  <a:pt x="7" y="0"/>
                </a:lnTo>
                <a:lnTo>
                  <a:pt x="114" y="9"/>
                </a:lnTo>
                <a:lnTo>
                  <a:pt x="0" y="2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Freeform 447"/>
          <p:cNvSpPr/>
          <p:nvPr/>
        </p:nvSpPr>
        <p:spPr bwMode="auto">
          <a:xfrm>
            <a:off x="1355725" y="3854450"/>
            <a:ext cx="125730" cy="208915"/>
          </a:xfrm>
          <a:custGeom>
            <a:avLst/>
            <a:gdLst>
              <a:gd name="T0" fmla="*/ 0 w 163"/>
              <a:gd name="T1" fmla="*/ 6 h 285"/>
              <a:gd name="T2" fmla="*/ 1 w 163"/>
              <a:gd name="T3" fmla="*/ 2 h 285"/>
              <a:gd name="T4" fmla="*/ 0 w 163"/>
              <a:gd name="T5" fmla="*/ 0 h 285"/>
              <a:gd name="T6" fmla="*/ 3 w 163"/>
              <a:gd name="T7" fmla="*/ 0 h 285"/>
              <a:gd name="T8" fmla="*/ 4 w 163"/>
              <a:gd name="T9" fmla="*/ 5 h 285"/>
              <a:gd name="T10" fmla="*/ 1 w 163"/>
              <a:gd name="T11" fmla="*/ 7 h 285"/>
              <a:gd name="T12" fmla="*/ 0 w 163"/>
              <a:gd name="T13" fmla="*/ 6 h 2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"/>
              <a:gd name="T22" fmla="*/ 0 h 285"/>
              <a:gd name="T23" fmla="*/ 163 w 163"/>
              <a:gd name="T24" fmla="*/ 285 h 28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" h="285">
                <a:moveTo>
                  <a:pt x="0" y="269"/>
                </a:moveTo>
                <a:lnTo>
                  <a:pt x="20" y="71"/>
                </a:lnTo>
                <a:lnTo>
                  <a:pt x="10" y="10"/>
                </a:lnTo>
                <a:lnTo>
                  <a:pt x="110" y="0"/>
                </a:lnTo>
                <a:lnTo>
                  <a:pt x="163" y="227"/>
                </a:lnTo>
                <a:lnTo>
                  <a:pt x="40" y="285"/>
                </a:lnTo>
                <a:lnTo>
                  <a:pt x="0" y="26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Freeform 448"/>
          <p:cNvSpPr/>
          <p:nvPr/>
        </p:nvSpPr>
        <p:spPr bwMode="auto">
          <a:xfrm>
            <a:off x="996950" y="3803015"/>
            <a:ext cx="218440" cy="175260"/>
          </a:xfrm>
          <a:custGeom>
            <a:avLst/>
            <a:gdLst>
              <a:gd name="T0" fmla="*/ 0 w 281"/>
              <a:gd name="T1" fmla="*/ 2 h 238"/>
              <a:gd name="T2" fmla="*/ 1 w 281"/>
              <a:gd name="T3" fmla="*/ 1 h 238"/>
              <a:gd name="T4" fmla="*/ 1 w 281"/>
              <a:gd name="T5" fmla="*/ 0 h 238"/>
              <a:gd name="T6" fmla="*/ 3 w 281"/>
              <a:gd name="T7" fmla="*/ 0 h 238"/>
              <a:gd name="T8" fmla="*/ 4 w 281"/>
              <a:gd name="T9" fmla="*/ 1 h 238"/>
              <a:gd name="T10" fmla="*/ 5 w 281"/>
              <a:gd name="T11" fmla="*/ 0 h 238"/>
              <a:gd name="T12" fmla="*/ 6 w 281"/>
              <a:gd name="T13" fmla="*/ 3 h 238"/>
              <a:gd name="T14" fmla="*/ 7 w 281"/>
              <a:gd name="T15" fmla="*/ 5 h 238"/>
              <a:gd name="T16" fmla="*/ 6 w 281"/>
              <a:gd name="T17" fmla="*/ 4 h 238"/>
              <a:gd name="T18" fmla="*/ 6 w 281"/>
              <a:gd name="T19" fmla="*/ 5 h 238"/>
              <a:gd name="T20" fmla="*/ 5 w 281"/>
              <a:gd name="T21" fmla="*/ 5 h 238"/>
              <a:gd name="T22" fmla="*/ 5 w 281"/>
              <a:gd name="T23" fmla="*/ 5 h 238"/>
              <a:gd name="T24" fmla="*/ 4 w 281"/>
              <a:gd name="T25" fmla="*/ 4 h 238"/>
              <a:gd name="T26" fmla="*/ 3 w 281"/>
              <a:gd name="T27" fmla="*/ 3 h 238"/>
              <a:gd name="T28" fmla="*/ 2 w 281"/>
              <a:gd name="T29" fmla="*/ 4 h 238"/>
              <a:gd name="T30" fmla="*/ 0 w 281"/>
              <a:gd name="T31" fmla="*/ 2 h 23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81"/>
              <a:gd name="T49" fmla="*/ 0 h 238"/>
              <a:gd name="T50" fmla="*/ 281 w 281"/>
              <a:gd name="T51" fmla="*/ 238 h 23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81" h="238">
                <a:moveTo>
                  <a:pt x="0" y="79"/>
                </a:moveTo>
                <a:lnTo>
                  <a:pt x="46" y="44"/>
                </a:lnTo>
                <a:lnTo>
                  <a:pt x="49" y="0"/>
                </a:lnTo>
                <a:lnTo>
                  <a:pt x="140" y="9"/>
                </a:lnTo>
                <a:lnTo>
                  <a:pt x="167" y="32"/>
                </a:lnTo>
                <a:lnTo>
                  <a:pt x="231" y="6"/>
                </a:lnTo>
                <a:lnTo>
                  <a:pt x="269" y="113"/>
                </a:lnTo>
                <a:lnTo>
                  <a:pt x="281" y="193"/>
                </a:lnTo>
                <a:lnTo>
                  <a:pt x="258" y="186"/>
                </a:lnTo>
                <a:lnTo>
                  <a:pt x="252" y="231"/>
                </a:lnTo>
                <a:lnTo>
                  <a:pt x="211" y="238"/>
                </a:lnTo>
                <a:lnTo>
                  <a:pt x="208" y="193"/>
                </a:lnTo>
                <a:lnTo>
                  <a:pt x="187" y="190"/>
                </a:lnTo>
                <a:lnTo>
                  <a:pt x="147" y="124"/>
                </a:lnTo>
                <a:lnTo>
                  <a:pt x="71" y="161"/>
                </a:lnTo>
                <a:lnTo>
                  <a:pt x="0" y="7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Freeform 449"/>
          <p:cNvSpPr/>
          <p:nvPr/>
        </p:nvSpPr>
        <p:spPr bwMode="auto">
          <a:xfrm>
            <a:off x="2779395" y="3245485"/>
            <a:ext cx="49530" cy="15240"/>
          </a:xfrm>
          <a:custGeom>
            <a:avLst/>
            <a:gdLst>
              <a:gd name="T0" fmla="*/ 0 w 66"/>
              <a:gd name="T1" fmla="*/ 0 h 22"/>
              <a:gd name="T2" fmla="*/ 1 w 66"/>
              <a:gd name="T3" fmla="*/ 1 h 22"/>
              <a:gd name="T4" fmla="*/ 1 w 66"/>
              <a:gd name="T5" fmla="*/ 0 h 22"/>
              <a:gd name="T6" fmla="*/ 0 w 66"/>
              <a:gd name="T7" fmla="*/ 0 h 22"/>
              <a:gd name="T8" fmla="*/ 0 60000 65536"/>
              <a:gd name="T9" fmla="*/ 0 60000 65536"/>
              <a:gd name="T10" fmla="*/ 0 60000 65536"/>
              <a:gd name="T11" fmla="*/ 0 60000 65536"/>
              <a:gd name="T12" fmla="*/ 0 w 66"/>
              <a:gd name="T13" fmla="*/ 0 h 22"/>
              <a:gd name="T14" fmla="*/ 66 w 66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" h="22">
                <a:moveTo>
                  <a:pt x="0" y="0"/>
                </a:moveTo>
                <a:lnTo>
                  <a:pt x="32" y="22"/>
                </a:lnTo>
                <a:lnTo>
                  <a:pt x="66" y="6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Freeform 450"/>
          <p:cNvSpPr/>
          <p:nvPr/>
        </p:nvSpPr>
        <p:spPr bwMode="auto">
          <a:xfrm>
            <a:off x="2457450" y="3100070"/>
            <a:ext cx="46355" cy="139065"/>
          </a:xfrm>
          <a:custGeom>
            <a:avLst/>
            <a:gdLst>
              <a:gd name="T0" fmla="*/ 0 w 61"/>
              <a:gd name="T1" fmla="*/ 2 h 188"/>
              <a:gd name="T2" fmla="*/ 1 w 61"/>
              <a:gd name="T3" fmla="*/ 5 h 188"/>
              <a:gd name="T4" fmla="*/ 1 w 61"/>
              <a:gd name="T5" fmla="*/ 4 h 188"/>
              <a:gd name="T6" fmla="*/ 1 w 61"/>
              <a:gd name="T7" fmla="*/ 2 h 188"/>
              <a:gd name="T8" fmla="*/ 1 w 61"/>
              <a:gd name="T9" fmla="*/ 2 h 188"/>
              <a:gd name="T10" fmla="*/ 1 w 61"/>
              <a:gd name="T11" fmla="*/ 1 h 188"/>
              <a:gd name="T12" fmla="*/ 1 w 61"/>
              <a:gd name="T13" fmla="*/ 1 h 188"/>
              <a:gd name="T14" fmla="*/ 1 w 61"/>
              <a:gd name="T15" fmla="*/ 0 h 188"/>
              <a:gd name="T16" fmla="*/ 1 w 61"/>
              <a:gd name="T17" fmla="*/ 0 h 188"/>
              <a:gd name="T18" fmla="*/ 0 w 61"/>
              <a:gd name="T19" fmla="*/ 2 h 1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1"/>
              <a:gd name="T31" fmla="*/ 0 h 188"/>
              <a:gd name="T32" fmla="*/ 61 w 61"/>
              <a:gd name="T33" fmla="*/ 188 h 18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1" h="188">
                <a:moveTo>
                  <a:pt x="0" y="95"/>
                </a:moveTo>
                <a:lnTo>
                  <a:pt x="31" y="188"/>
                </a:lnTo>
                <a:lnTo>
                  <a:pt x="37" y="185"/>
                </a:lnTo>
                <a:lnTo>
                  <a:pt x="55" y="85"/>
                </a:lnTo>
                <a:lnTo>
                  <a:pt x="30" y="92"/>
                </a:lnTo>
                <a:lnTo>
                  <a:pt x="37" y="47"/>
                </a:lnTo>
                <a:lnTo>
                  <a:pt x="56" y="26"/>
                </a:lnTo>
                <a:lnTo>
                  <a:pt x="61" y="0"/>
                </a:lnTo>
                <a:lnTo>
                  <a:pt x="38" y="3"/>
                </a:lnTo>
                <a:lnTo>
                  <a:pt x="0" y="9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Freeform 451"/>
          <p:cNvSpPr/>
          <p:nvPr/>
        </p:nvSpPr>
        <p:spPr bwMode="auto">
          <a:xfrm>
            <a:off x="1190625" y="3869690"/>
            <a:ext cx="177165" cy="203835"/>
          </a:xfrm>
          <a:custGeom>
            <a:avLst/>
            <a:gdLst>
              <a:gd name="T0" fmla="*/ 0 w 229"/>
              <a:gd name="T1" fmla="*/ 4 h 278"/>
              <a:gd name="T2" fmla="*/ 0 w 229"/>
              <a:gd name="T3" fmla="*/ 3 h 278"/>
              <a:gd name="T4" fmla="*/ 0 w 229"/>
              <a:gd name="T5" fmla="*/ 2 h 278"/>
              <a:gd name="T6" fmla="*/ 1 w 229"/>
              <a:gd name="T7" fmla="*/ 3 h 278"/>
              <a:gd name="T8" fmla="*/ 1 w 229"/>
              <a:gd name="T9" fmla="*/ 1 h 278"/>
              <a:gd name="T10" fmla="*/ 2 w 229"/>
              <a:gd name="T11" fmla="*/ 0 h 278"/>
              <a:gd name="T12" fmla="*/ 3 w 229"/>
              <a:gd name="T13" fmla="*/ 0 h 278"/>
              <a:gd name="T14" fmla="*/ 3 w 229"/>
              <a:gd name="T15" fmla="*/ 1 h 278"/>
              <a:gd name="T16" fmla="*/ 5 w 229"/>
              <a:gd name="T17" fmla="*/ 1 h 278"/>
              <a:gd name="T18" fmla="*/ 5 w 229"/>
              <a:gd name="T19" fmla="*/ 6 h 278"/>
              <a:gd name="T20" fmla="*/ 1 w 229"/>
              <a:gd name="T21" fmla="*/ 6 h 278"/>
              <a:gd name="T22" fmla="*/ 1 w 229"/>
              <a:gd name="T23" fmla="*/ 5 h 278"/>
              <a:gd name="T24" fmla="*/ 0 w 229"/>
              <a:gd name="T25" fmla="*/ 4 h 27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29"/>
              <a:gd name="T40" fmla="*/ 0 h 278"/>
              <a:gd name="T41" fmla="*/ 229 w 229"/>
              <a:gd name="T42" fmla="*/ 278 h 27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29" h="278">
                <a:moveTo>
                  <a:pt x="0" y="184"/>
                </a:moveTo>
                <a:lnTo>
                  <a:pt x="4" y="142"/>
                </a:lnTo>
                <a:lnTo>
                  <a:pt x="10" y="97"/>
                </a:lnTo>
                <a:lnTo>
                  <a:pt x="33" y="104"/>
                </a:lnTo>
                <a:lnTo>
                  <a:pt x="21" y="24"/>
                </a:lnTo>
                <a:lnTo>
                  <a:pt x="89" y="0"/>
                </a:lnTo>
                <a:lnTo>
                  <a:pt x="127" y="16"/>
                </a:lnTo>
                <a:lnTo>
                  <a:pt x="150" y="42"/>
                </a:lnTo>
                <a:lnTo>
                  <a:pt x="229" y="51"/>
                </a:lnTo>
                <a:lnTo>
                  <a:pt x="209" y="249"/>
                </a:lnTo>
                <a:lnTo>
                  <a:pt x="35" y="278"/>
                </a:lnTo>
                <a:lnTo>
                  <a:pt x="38" y="216"/>
                </a:lnTo>
                <a:lnTo>
                  <a:pt x="0" y="18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Freeform 452"/>
          <p:cNvSpPr/>
          <p:nvPr/>
        </p:nvSpPr>
        <p:spPr bwMode="auto">
          <a:xfrm>
            <a:off x="2479040" y="3094990"/>
            <a:ext cx="128905" cy="152400"/>
          </a:xfrm>
          <a:custGeom>
            <a:avLst/>
            <a:gdLst>
              <a:gd name="T0" fmla="*/ 0 w 166"/>
              <a:gd name="T1" fmla="*/ 2 h 207"/>
              <a:gd name="T2" fmla="*/ 0 w 166"/>
              <a:gd name="T3" fmla="*/ 1 h 207"/>
              <a:gd name="T4" fmla="*/ 1 w 166"/>
              <a:gd name="T5" fmla="*/ 1 h 207"/>
              <a:gd name="T6" fmla="*/ 1 w 166"/>
              <a:gd name="T7" fmla="*/ 1 h 207"/>
              <a:gd name="T8" fmla="*/ 3 w 166"/>
              <a:gd name="T9" fmla="*/ 0 h 207"/>
              <a:gd name="T10" fmla="*/ 4 w 166"/>
              <a:gd name="T11" fmla="*/ 1 h 207"/>
              <a:gd name="T12" fmla="*/ 2 w 166"/>
              <a:gd name="T13" fmla="*/ 2 h 207"/>
              <a:gd name="T14" fmla="*/ 3 w 166"/>
              <a:gd name="T15" fmla="*/ 3 h 207"/>
              <a:gd name="T16" fmla="*/ 2 w 166"/>
              <a:gd name="T17" fmla="*/ 4 h 207"/>
              <a:gd name="T18" fmla="*/ 1 w 166"/>
              <a:gd name="T19" fmla="*/ 5 h 207"/>
              <a:gd name="T20" fmla="*/ 0 w 166"/>
              <a:gd name="T21" fmla="*/ 5 h 207"/>
              <a:gd name="T22" fmla="*/ 1 w 166"/>
              <a:gd name="T23" fmla="*/ 2 h 207"/>
              <a:gd name="T24" fmla="*/ 0 w 166"/>
              <a:gd name="T25" fmla="*/ 2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66"/>
              <a:gd name="T40" fmla="*/ 0 h 207"/>
              <a:gd name="T41" fmla="*/ 166 w 166"/>
              <a:gd name="T42" fmla="*/ 207 h 20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66" h="207">
                <a:moveTo>
                  <a:pt x="0" y="100"/>
                </a:moveTo>
                <a:lnTo>
                  <a:pt x="7" y="55"/>
                </a:lnTo>
                <a:lnTo>
                  <a:pt x="26" y="34"/>
                </a:lnTo>
                <a:lnTo>
                  <a:pt x="64" y="53"/>
                </a:lnTo>
                <a:lnTo>
                  <a:pt x="148" y="0"/>
                </a:lnTo>
                <a:lnTo>
                  <a:pt x="166" y="58"/>
                </a:lnTo>
                <a:lnTo>
                  <a:pt x="80" y="90"/>
                </a:lnTo>
                <a:lnTo>
                  <a:pt x="125" y="136"/>
                </a:lnTo>
                <a:lnTo>
                  <a:pt x="102" y="165"/>
                </a:lnTo>
                <a:lnTo>
                  <a:pt x="49" y="207"/>
                </a:lnTo>
                <a:lnTo>
                  <a:pt x="7" y="193"/>
                </a:lnTo>
                <a:lnTo>
                  <a:pt x="25" y="93"/>
                </a:lnTo>
                <a:lnTo>
                  <a:pt x="0" y="10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Freeform 453"/>
          <p:cNvSpPr/>
          <p:nvPr/>
        </p:nvSpPr>
        <p:spPr bwMode="auto">
          <a:xfrm>
            <a:off x="2457450" y="4069080"/>
            <a:ext cx="234950" cy="299720"/>
          </a:xfrm>
          <a:custGeom>
            <a:avLst/>
            <a:gdLst>
              <a:gd name="T0" fmla="*/ 0 w 303"/>
              <a:gd name="T1" fmla="*/ 1 h 407"/>
              <a:gd name="T2" fmla="*/ 1 w 303"/>
              <a:gd name="T3" fmla="*/ 3 h 407"/>
              <a:gd name="T4" fmla="*/ 0 w 303"/>
              <a:gd name="T5" fmla="*/ 4 h 407"/>
              <a:gd name="T6" fmla="*/ 1 w 303"/>
              <a:gd name="T7" fmla="*/ 5 h 407"/>
              <a:gd name="T8" fmla="*/ 0 w 303"/>
              <a:gd name="T9" fmla="*/ 6 h 407"/>
              <a:gd name="T10" fmla="*/ 5 w 303"/>
              <a:gd name="T11" fmla="*/ 9 h 407"/>
              <a:gd name="T12" fmla="*/ 7 w 303"/>
              <a:gd name="T13" fmla="*/ 7 h 407"/>
              <a:gd name="T14" fmla="*/ 6 w 303"/>
              <a:gd name="T15" fmla="*/ 5 h 407"/>
              <a:gd name="T16" fmla="*/ 6 w 303"/>
              <a:gd name="T17" fmla="*/ 2 h 407"/>
              <a:gd name="T18" fmla="*/ 7 w 303"/>
              <a:gd name="T19" fmla="*/ 1 h 407"/>
              <a:gd name="T20" fmla="*/ 4 w 303"/>
              <a:gd name="T21" fmla="*/ 1 h 407"/>
              <a:gd name="T22" fmla="*/ 2 w 303"/>
              <a:gd name="T23" fmla="*/ 0 h 407"/>
              <a:gd name="T24" fmla="*/ 0 w 303"/>
              <a:gd name="T25" fmla="*/ 1 h 4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03"/>
              <a:gd name="T40" fmla="*/ 0 h 407"/>
              <a:gd name="T41" fmla="*/ 303 w 303"/>
              <a:gd name="T42" fmla="*/ 407 h 40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03" h="407">
                <a:moveTo>
                  <a:pt x="0" y="25"/>
                </a:moveTo>
                <a:lnTo>
                  <a:pt x="39" y="112"/>
                </a:lnTo>
                <a:lnTo>
                  <a:pt x="0" y="190"/>
                </a:lnTo>
                <a:lnTo>
                  <a:pt x="31" y="213"/>
                </a:lnTo>
                <a:lnTo>
                  <a:pt x="14" y="242"/>
                </a:lnTo>
                <a:lnTo>
                  <a:pt x="206" y="407"/>
                </a:lnTo>
                <a:lnTo>
                  <a:pt x="291" y="276"/>
                </a:lnTo>
                <a:lnTo>
                  <a:pt x="271" y="239"/>
                </a:lnTo>
                <a:lnTo>
                  <a:pt x="271" y="77"/>
                </a:lnTo>
                <a:lnTo>
                  <a:pt x="303" y="28"/>
                </a:lnTo>
                <a:lnTo>
                  <a:pt x="192" y="48"/>
                </a:lnTo>
                <a:lnTo>
                  <a:pt x="72" y="0"/>
                </a:lnTo>
                <a:lnTo>
                  <a:pt x="0" y="25"/>
                </a:lnTo>
                <a:close/>
              </a:path>
            </a:pathLst>
          </a:custGeom>
          <a:solidFill>
            <a:srgbClr val="9EC1D3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Freeform 454"/>
          <p:cNvSpPr/>
          <p:nvPr/>
        </p:nvSpPr>
        <p:spPr bwMode="auto">
          <a:xfrm>
            <a:off x="2828925" y="3216275"/>
            <a:ext cx="54610" cy="49530"/>
          </a:xfrm>
          <a:custGeom>
            <a:avLst/>
            <a:gdLst>
              <a:gd name="T0" fmla="*/ 0 w 70"/>
              <a:gd name="T1" fmla="*/ 1 h 67"/>
              <a:gd name="T2" fmla="*/ 1 w 70"/>
              <a:gd name="T3" fmla="*/ 0 h 67"/>
              <a:gd name="T4" fmla="*/ 2 w 70"/>
              <a:gd name="T5" fmla="*/ 1 h 67"/>
              <a:gd name="T6" fmla="*/ 0 w 70"/>
              <a:gd name="T7" fmla="*/ 1 h 67"/>
              <a:gd name="T8" fmla="*/ 0 60000 65536"/>
              <a:gd name="T9" fmla="*/ 0 60000 65536"/>
              <a:gd name="T10" fmla="*/ 0 60000 65536"/>
              <a:gd name="T11" fmla="*/ 0 60000 65536"/>
              <a:gd name="T12" fmla="*/ 0 w 70"/>
              <a:gd name="T13" fmla="*/ 0 h 67"/>
              <a:gd name="T14" fmla="*/ 70 w 70"/>
              <a:gd name="T15" fmla="*/ 67 h 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" h="67">
                <a:moveTo>
                  <a:pt x="0" y="42"/>
                </a:moveTo>
                <a:lnTo>
                  <a:pt x="59" y="0"/>
                </a:lnTo>
                <a:lnTo>
                  <a:pt x="70" y="67"/>
                </a:lnTo>
                <a:lnTo>
                  <a:pt x="0" y="4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Freeform 455"/>
          <p:cNvSpPr/>
          <p:nvPr/>
        </p:nvSpPr>
        <p:spPr bwMode="auto">
          <a:xfrm>
            <a:off x="2487295" y="3046730"/>
            <a:ext cx="46355" cy="56515"/>
          </a:xfrm>
          <a:custGeom>
            <a:avLst/>
            <a:gdLst>
              <a:gd name="T0" fmla="*/ 0 w 61"/>
              <a:gd name="T1" fmla="*/ 2 h 76"/>
              <a:gd name="T2" fmla="*/ 1 w 61"/>
              <a:gd name="T3" fmla="*/ 2 h 76"/>
              <a:gd name="T4" fmla="*/ 1 w 61"/>
              <a:gd name="T5" fmla="*/ 1 h 76"/>
              <a:gd name="T6" fmla="*/ 1 w 61"/>
              <a:gd name="T7" fmla="*/ 0 h 76"/>
              <a:gd name="T8" fmla="*/ 0 w 61"/>
              <a:gd name="T9" fmla="*/ 2 h 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76"/>
              <a:gd name="T17" fmla="*/ 61 w 61"/>
              <a:gd name="T18" fmla="*/ 76 h 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76">
                <a:moveTo>
                  <a:pt x="0" y="76"/>
                </a:moveTo>
                <a:lnTo>
                  <a:pt x="23" y="73"/>
                </a:lnTo>
                <a:lnTo>
                  <a:pt x="61" y="21"/>
                </a:lnTo>
                <a:lnTo>
                  <a:pt x="40" y="0"/>
                </a:lnTo>
                <a:lnTo>
                  <a:pt x="0" y="7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Freeform 456"/>
          <p:cNvSpPr/>
          <p:nvPr/>
        </p:nvSpPr>
        <p:spPr bwMode="auto">
          <a:xfrm>
            <a:off x="1104265" y="3945255"/>
            <a:ext cx="117475" cy="128905"/>
          </a:xfrm>
          <a:custGeom>
            <a:avLst/>
            <a:gdLst>
              <a:gd name="T0" fmla="*/ 0 w 148"/>
              <a:gd name="T1" fmla="*/ 1 h 177"/>
              <a:gd name="T2" fmla="*/ 1 w 148"/>
              <a:gd name="T3" fmla="*/ 0 h 177"/>
              <a:gd name="T4" fmla="*/ 2 w 148"/>
              <a:gd name="T5" fmla="*/ 0 h 177"/>
              <a:gd name="T6" fmla="*/ 2 w 148"/>
              <a:gd name="T7" fmla="*/ 1 h 177"/>
              <a:gd name="T8" fmla="*/ 3 w 148"/>
              <a:gd name="T9" fmla="*/ 1 h 177"/>
              <a:gd name="T10" fmla="*/ 3 w 148"/>
              <a:gd name="T11" fmla="*/ 2 h 177"/>
              <a:gd name="T12" fmla="*/ 3 w 148"/>
              <a:gd name="T13" fmla="*/ 3 h 177"/>
              <a:gd name="T14" fmla="*/ 3 w 148"/>
              <a:gd name="T15" fmla="*/ 4 h 177"/>
              <a:gd name="T16" fmla="*/ 0 w 148"/>
              <a:gd name="T17" fmla="*/ 1 h 1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8"/>
              <a:gd name="T28" fmla="*/ 0 h 177"/>
              <a:gd name="T29" fmla="*/ 148 w 148"/>
              <a:gd name="T30" fmla="*/ 177 h 17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8" h="177">
                <a:moveTo>
                  <a:pt x="0" y="67"/>
                </a:moveTo>
                <a:lnTo>
                  <a:pt x="49" y="0"/>
                </a:lnTo>
                <a:lnTo>
                  <a:pt x="70" y="3"/>
                </a:lnTo>
                <a:lnTo>
                  <a:pt x="73" y="48"/>
                </a:lnTo>
                <a:lnTo>
                  <a:pt x="114" y="41"/>
                </a:lnTo>
                <a:lnTo>
                  <a:pt x="110" y="83"/>
                </a:lnTo>
                <a:lnTo>
                  <a:pt x="148" y="115"/>
                </a:lnTo>
                <a:lnTo>
                  <a:pt x="145" y="177"/>
                </a:lnTo>
                <a:lnTo>
                  <a:pt x="0" y="6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Freeform 457"/>
          <p:cNvSpPr/>
          <p:nvPr/>
        </p:nvSpPr>
        <p:spPr bwMode="auto">
          <a:xfrm>
            <a:off x="1721485" y="3103245"/>
            <a:ext cx="464820" cy="478155"/>
          </a:xfrm>
          <a:custGeom>
            <a:avLst/>
            <a:gdLst>
              <a:gd name="T0" fmla="*/ 0 w 597"/>
              <a:gd name="T1" fmla="*/ 8 h 646"/>
              <a:gd name="T2" fmla="*/ 0 w 597"/>
              <a:gd name="T3" fmla="*/ 3 h 646"/>
              <a:gd name="T4" fmla="*/ 2 w 597"/>
              <a:gd name="T5" fmla="*/ 0 h 646"/>
              <a:gd name="T6" fmla="*/ 5 w 597"/>
              <a:gd name="T7" fmla="*/ 1 h 646"/>
              <a:gd name="T8" fmla="*/ 6 w 597"/>
              <a:gd name="T9" fmla="*/ 2 h 646"/>
              <a:gd name="T10" fmla="*/ 8 w 597"/>
              <a:gd name="T11" fmla="*/ 3 h 646"/>
              <a:gd name="T12" fmla="*/ 9 w 597"/>
              <a:gd name="T13" fmla="*/ 3 h 646"/>
              <a:gd name="T14" fmla="*/ 9 w 597"/>
              <a:gd name="T15" fmla="*/ 1 h 646"/>
              <a:gd name="T16" fmla="*/ 10 w 597"/>
              <a:gd name="T17" fmla="*/ 0 h 646"/>
              <a:gd name="T18" fmla="*/ 14 w 597"/>
              <a:gd name="T19" fmla="*/ 2 h 646"/>
              <a:gd name="T20" fmla="*/ 13 w 597"/>
              <a:gd name="T21" fmla="*/ 3 h 646"/>
              <a:gd name="T22" fmla="*/ 14 w 597"/>
              <a:gd name="T23" fmla="*/ 12 h 646"/>
              <a:gd name="T24" fmla="*/ 14 w 597"/>
              <a:gd name="T25" fmla="*/ 15 h 646"/>
              <a:gd name="T26" fmla="*/ 13 w 597"/>
              <a:gd name="T27" fmla="*/ 15 h 646"/>
              <a:gd name="T28" fmla="*/ 13 w 597"/>
              <a:gd name="T29" fmla="*/ 15 h 646"/>
              <a:gd name="T30" fmla="*/ 6 w 597"/>
              <a:gd name="T31" fmla="*/ 11 h 646"/>
              <a:gd name="T32" fmla="*/ 5 w 597"/>
              <a:gd name="T33" fmla="*/ 11 h 646"/>
              <a:gd name="T34" fmla="*/ 2 w 597"/>
              <a:gd name="T35" fmla="*/ 11 h 646"/>
              <a:gd name="T36" fmla="*/ 0 w 597"/>
              <a:gd name="T37" fmla="*/ 8 h 6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97"/>
              <a:gd name="T58" fmla="*/ 0 h 646"/>
              <a:gd name="T59" fmla="*/ 597 w 597"/>
              <a:gd name="T60" fmla="*/ 646 h 6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97" h="646">
                <a:moveTo>
                  <a:pt x="0" y="336"/>
                </a:moveTo>
                <a:lnTo>
                  <a:pt x="1" y="139"/>
                </a:lnTo>
                <a:lnTo>
                  <a:pt x="74" y="0"/>
                </a:lnTo>
                <a:lnTo>
                  <a:pt x="219" y="42"/>
                </a:lnTo>
                <a:lnTo>
                  <a:pt x="246" y="89"/>
                </a:lnTo>
                <a:lnTo>
                  <a:pt x="363" y="139"/>
                </a:lnTo>
                <a:lnTo>
                  <a:pt x="398" y="123"/>
                </a:lnTo>
                <a:lnTo>
                  <a:pt x="402" y="52"/>
                </a:lnTo>
                <a:lnTo>
                  <a:pt x="440" y="19"/>
                </a:lnTo>
                <a:lnTo>
                  <a:pt x="597" y="75"/>
                </a:lnTo>
                <a:lnTo>
                  <a:pt x="580" y="150"/>
                </a:lnTo>
                <a:lnTo>
                  <a:pt x="597" y="529"/>
                </a:lnTo>
                <a:lnTo>
                  <a:pt x="597" y="618"/>
                </a:lnTo>
                <a:lnTo>
                  <a:pt x="564" y="619"/>
                </a:lnTo>
                <a:lnTo>
                  <a:pt x="564" y="646"/>
                </a:lnTo>
                <a:lnTo>
                  <a:pt x="258" y="462"/>
                </a:lnTo>
                <a:lnTo>
                  <a:pt x="219" y="483"/>
                </a:lnTo>
                <a:lnTo>
                  <a:pt x="89" y="460"/>
                </a:lnTo>
                <a:lnTo>
                  <a:pt x="0" y="33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Freeform 458"/>
          <p:cNvSpPr/>
          <p:nvPr/>
        </p:nvSpPr>
        <p:spPr bwMode="auto">
          <a:xfrm>
            <a:off x="2724785" y="4613910"/>
            <a:ext cx="210185" cy="452120"/>
          </a:xfrm>
          <a:custGeom>
            <a:avLst/>
            <a:gdLst>
              <a:gd name="T0" fmla="*/ 0 w 270"/>
              <a:gd name="T1" fmla="*/ 10 h 616"/>
              <a:gd name="T2" fmla="*/ 1 w 270"/>
              <a:gd name="T3" fmla="*/ 13 h 616"/>
              <a:gd name="T4" fmla="*/ 2 w 270"/>
              <a:gd name="T5" fmla="*/ 14 h 616"/>
              <a:gd name="T6" fmla="*/ 4 w 270"/>
              <a:gd name="T7" fmla="*/ 13 h 616"/>
              <a:gd name="T8" fmla="*/ 6 w 270"/>
              <a:gd name="T9" fmla="*/ 3 h 616"/>
              <a:gd name="T10" fmla="*/ 6 w 270"/>
              <a:gd name="T11" fmla="*/ 4 h 616"/>
              <a:gd name="T12" fmla="*/ 5 w 270"/>
              <a:gd name="T13" fmla="*/ 0 h 616"/>
              <a:gd name="T14" fmla="*/ 4 w 270"/>
              <a:gd name="T15" fmla="*/ 1 h 616"/>
              <a:gd name="T16" fmla="*/ 4 w 270"/>
              <a:gd name="T17" fmla="*/ 3 h 616"/>
              <a:gd name="T18" fmla="*/ 3 w 270"/>
              <a:gd name="T19" fmla="*/ 4 h 616"/>
              <a:gd name="T20" fmla="*/ 1 w 270"/>
              <a:gd name="T21" fmla="*/ 4 h 616"/>
              <a:gd name="T22" fmla="*/ 1 w 270"/>
              <a:gd name="T23" fmla="*/ 5 h 616"/>
              <a:gd name="T24" fmla="*/ 1 w 270"/>
              <a:gd name="T25" fmla="*/ 8 h 616"/>
              <a:gd name="T26" fmla="*/ 0 w 270"/>
              <a:gd name="T27" fmla="*/ 10 h 61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70"/>
              <a:gd name="T43" fmla="*/ 0 h 616"/>
              <a:gd name="T44" fmla="*/ 270 w 270"/>
              <a:gd name="T45" fmla="*/ 616 h 61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70" h="616">
                <a:moveTo>
                  <a:pt x="0" y="441"/>
                </a:moveTo>
                <a:lnTo>
                  <a:pt x="26" y="567"/>
                </a:lnTo>
                <a:lnTo>
                  <a:pt x="76" y="616"/>
                </a:lnTo>
                <a:lnTo>
                  <a:pt x="161" y="567"/>
                </a:lnTo>
                <a:lnTo>
                  <a:pt x="254" y="144"/>
                </a:lnTo>
                <a:lnTo>
                  <a:pt x="270" y="161"/>
                </a:lnTo>
                <a:lnTo>
                  <a:pt x="232" y="0"/>
                </a:lnTo>
                <a:lnTo>
                  <a:pt x="182" y="68"/>
                </a:lnTo>
                <a:lnTo>
                  <a:pt x="182" y="115"/>
                </a:lnTo>
                <a:lnTo>
                  <a:pt x="122" y="165"/>
                </a:lnTo>
                <a:lnTo>
                  <a:pt x="47" y="186"/>
                </a:lnTo>
                <a:lnTo>
                  <a:pt x="29" y="240"/>
                </a:lnTo>
                <a:lnTo>
                  <a:pt x="47" y="348"/>
                </a:lnTo>
                <a:lnTo>
                  <a:pt x="0" y="44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Freeform 459"/>
          <p:cNvSpPr/>
          <p:nvPr/>
        </p:nvSpPr>
        <p:spPr bwMode="auto">
          <a:xfrm>
            <a:off x="2418715" y="4523105"/>
            <a:ext cx="99060" cy="255270"/>
          </a:xfrm>
          <a:custGeom>
            <a:avLst/>
            <a:gdLst>
              <a:gd name="T0" fmla="*/ 0 w 124"/>
              <a:gd name="T1" fmla="*/ 4 h 346"/>
              <a:gd name="T2" fmla="*/ 0 w 124"/>
              <a:gd name="T3" fmla="*/ 5 h 346"/>
              <a:gd name="T4" fmla="*/ 2 w 124"/>
              <a:gd name="T5" fmla="*/ 5 h 346"/>
              <a:gd name="T6" fmla="*/ 1 w 124"/>
              <a:gd name="T7" fmla="*/ 7 h 346"/>
              <a:gd name="T8" fmla="*/ 2 w 124"/>
              <a:gd name="T9" fmla="*/ 8 h 346"/>
              <a:gd name="T10" fmla="*/ 3 w 124"/>
              <a:gd name="T11" fmla="*/ 6 h 346"/>
              <a:gd name="T12" fmla="*/ 2 w 124"/>
              <a:gd name="T13" fmla="*/ 4 h 346"/>
              <a:gd name="T14" fmla="*/ 2 w 124"/>
              <a:gd name="T15" fmla="*/ 5 h 346"/>
              <a:gd name="T16" fmla="*/ 2 w 124"/>
              <a:gd name="T17" fmla="*/ 5 h 346"/>
              <a:gd name="T18" fmla="*/ 1 w 124"/>
              <a:gd name="T19" fmla="*/ 3 h 346"/>
              <a:gd name="T20" fmla="*/ 1 w 124"/>
              <a:gd name="T21" fmla="*/ 0 h 346"/>
              <a:gd name="T22" fmla="*/ 0 w 124"/>
              <a:gd name="T23" fmla="*/ 0 h 346"/>
              <a:gd name="T24" fmla="*/ 1 w 124"/>
              <a:gd name="T25" fmla="*/ 1 h 346"/>
              <a:gd name="T26" fmla="*/ 0 w 124"/>
              <a:gd name="T27" fmla="*/ 4 h 34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"/>
              <a:gd name="T43" fmla="*/ 0 h 346"/>
              <a:gd name="T44" fmla="*/ 124 w 124"/>
              <a:gd name="T45" fmla="*/ 346 h 34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" h="346">
                <a:moveTo>
                  <a:pt x="0" y="189"/>
                </a:moveTo>
                <a:lnTo>
                  <a:pt x="16" y="209"/>
                </a:lnTo>
                <a:lnTo>
                  <a:pt x="64" y="228"/>
                </a:lnTo>
                <a:lnTo>
                  <a:pt x="61" y="292"/>
                </a:lnTo>
                <a:lnTo>
                  <a:pt x="100" y="346"/>
                </a:lnTo>
                <a:lnTo>
                  <a:pt x="124" y="248"/>
                </a:lnTo>
                <a:lnTo>
                  <a:pt x="84" y="182"/>
                </a:lnTo>
                <a:lnTo>
                  <a:pt x="95" y="219"/>
                </a:lnTo>
                <a:lnTo>
                  <a:pt x="72" y="217"/>
                </a:lnTo>
                <a:lnTo>
                  <a:pt x="47" y="128"/>
                </a:lnTo>
                <a:lnTo>
                  <a:pt x="46" y="9"/>
                </a:lnTo>
                <a:lnTo>
                  <a:pt x="10" y="0"/>
                </a:lnTo>
                <a:lnTo>
                  <a:pt x="38" y="58"/>
                </a:lnTo>
                <a:lnTo>
                  <a:pt x="0" y="18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Freeform 460"/>
          <p:cNvSpPr/>
          <p:nvPr/>
        </p:nvSpPr>
        <p:spPr bwMode="auto">
          <a:xfrm>
            <a:off x="1084580" y="3392805"/>
            <a:ext cx="484505" cy="493395"/>
          </a:xfrm>
          <a:custGeom>
            <a:avLst/>
            <a:gdLst>
              <a:gd name="T0" fmla="*/ 0 w 618"/>
              <a:gd name="T1" fmla="*/ 11 h 673"/>
              <a:gd name="T2" fmla="*/ 1 w 618"/>
              <a:gd name="T3" fmla="*/ 10 h 673"/>
              <a:gd name="T4" fmla="*/ 1 w 618"/>
              <a:gd name="T5" fmla="*/ 10 h 673"/>
              <a:gd name="T6" fmla="*/ 6 w 618"/>
              <a:gd name="T7" fmla="*/ 10 h 673"/>
              <a:gd name="T8" fmla="*/ 5 w 618"/>
              <a:gd name="T9" fmla="*/ 0 h 673"/>
              <a:gd name="T10" fmla="*/ 7 w 618"/>
              <a:gd name="T11" fmla="*/ 0 h 673"/>
              <a:gd name="T12" fmla="*/ 14 w 618"/>
              <a:gd name="T13" fmla="*/ 5 h 673"/>
              <a:gd name="T14" fmla="*/ 14 w 618"/>
              <a:gd name="T15" fmla="*/ 6 h 673"/>
              <a:gd name="T16" fmla="*/ 15 w 618"/>
              <a:gd name="T17" fmla="*/ 6 h 673"/>
              <a:gd name="T18" fmla="*/ 15 w 618"/>
              <a:gd name="T19" fmla="*/ 9 h 673"/>
              <a:gd name="T20" fmla="*/ 14 w 618"/>
              <a:gd name="T21" fmla="*/ 10 h 673"/>
              <a:gd name="T22" fmla="*/ 11 w 618"/>
              <a:gd name="T23" fmla="*/ 11 h 673"/>
              <a:gd name="T24" fmla="*/ 7 w 618"/>
              <a:gd name="T25" fmla="*/ 12 h 673"/>
              <a:gd name="T26" fmla="*/ 6 w 618"/>
              <a:gd name="T27" fmla="*/ 15 h 673"/>
              <a:gd name="T28" fmla="*/ 5 w 618"/>
              <a:gd name="T29" fmla="*/ 15 h 673"/>
              <a:gd name="T30" fmla="*/ 4 w 618"/>
              <a:gd name="T31" fmla="*/ 15 h 673"/>
              <a:gd name="T32" fmla="*/ 3 w 618"/>
              <a:gd name="T33" fmla="*/ 13 h 673"/>
              <a:gd name="T34" fmla="*/ 1 w 618"/>
              <a:gd name="T35" fmla="*/ 14 h 673"/>
              <a:gd name="T36" fmla="*/ 1 w 618"/>
              <a:gd name="T37" fmla="*/ 13 h 673"/>
              <a:gd name="T38" fmla="*/ 0 w 618"/>
              <a:gd name="T39" fmla="*/ 11 h 67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18"/>
              <a:gd name="T61" fmla="*/ 0 h 673"/>
              <a:gd name="T62" fmla="*/ 618 w 618"/>
              <a:gd name="T63" fmla="*/ 673 h 67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18" h="673">
                <a:moveTo>
                  <a:pt x="0" y="468"/>
                </a:moveTo>
                <a:lnTo>
                  <a:pt x="26" y="418"/>
                </a:lnTo>
                <a:lnTo>
                  <a:pt x="56" y="450"/>
                </a:lnTo>
                <a:lnTo>
                  <a:pt x="248" y="435"/>
                </a:lnTo>
                <a:lnTo>
                  <a:pt x="208" y="0"/>
                </a:lnTo>
                <a:lnTo>
                  <a:pt x="279" y="0"/>
                </a:lnTo>
                <a:lnTo>
                  <a:pt x="583" y="236"/>
                </a:lnTo>
                <a:lnTo>
                  <a:pt x="585" y="275"/>
                </a:lnTo>
                <a:lnTo>
                  <a:pt x="617" y="271"/>
                </a:lnTo>
                <a:lnTo>
                  <a:pt x="618" y="409"/>
                </a:lnTo>
                <a:lnTo>
                  <a:pt x="591" y="439"/>
                </a:lnTo>
                <a:lnTo>
                  <a:pt x="467" y="458"/>
                </a:lnTo>
                <a:lnTo>
                  <a:pt x="310" y="537"/>
                </a:lnTo>
                <a:lnTo>
                  <a:pt x="261" y="665"/>
                </a:lnTo>
                <a:lnTo>
                  <a:pt x="223" y="649"/>
                </a:lnTo>
                <a:lnTo>
                  <a:pt x="155" y="673"/>
                </a:lnTo>
                <a:lnTo>
                  <a:pt x="117" y="566"/>
                </a:lnTo>
                <a:lnTo>
                  <a:pt x="53" y="592"/>
                </a:lnTo>
                <a:lnTo>
                  <a:pt x="26" y="569"/>
                </a:lnTo>
                <a:lnTo>
                  <a:pt x="0" y="46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Freeform 461"/>
          <p:cNvSpPr/>
          <p:nvPr/>
        </p:nvSpPr>
        <p:spPr bwMode="auto">
          <a:xfrm>
            <a:off x="939165" y="3312160"/>
            <a:ext cx="363855" cy="423545"/>
          </a:xfrm>
          <a:custGeom>
            <a:avLst/>
            <a:gdLst>
              <a:gd name="T0" fmla="*/ 0 w 467"/>
              <a:gd name="T1" fmla="*/ 7 h 575"/>
              <a:gd name="T2" fmla="*/ 1 w 467"/>
              <a:gd name="T3" fmla="*/ 7 h 575"/>
              <a:gd name="T4" fmla="*/ 1 w 467"/>
              <a:gd name="T5" fmla="*/ 9 h 575"/>
              <a:gd name="T6" fmla="*/ 0 w 467"/>
              <a:gd name="T7" fmla="*/ 12 h 575"/>
              <a:gd name="T8" fmla="*/ 2 w 467"/>
              <a:gd name="T9" fmla="*/ 11 h 575"/>
              <a:gd name="T10" fmla="*/ 4 w 467"/>
              <a:gd name="T11" fmla="*/ 13 h 575"/>
              <a:gd name="T12" fmla="*/ 5 w 467"/>
              <a:gd name="T13" fmla="*/ 12 h 575"/>
              <a:gd name="T14" fmla="*/ 6 w 467"/>
              <a:gd name="T15" fmla="*/ 13 h 575"/>
              <a:gd name="T16" fmla="*/ 10 w 467"/>
              <a:gd name="T17" fmla="*/ 13 h 575"/>
              <a:gd name="T18" fmla="*/ 9 w 467"/>
              <a:gd name="T19" fmla="*/ 3 h 575"/>
              <a:gd name="T20" fmla="*/ 11 w 467"/>
              <a:gd name="T21" fmla="*/ 3 h 575"/>
              <a:gd name="T22" fmla="*/ 7 w 467"/>
              <a:gd name="T23" fmla="*/ 0 h 575"/>
              <a:gd name="T24" fmla="*/ 7 w 467"/>
              <a:gd name="T25" fmla="*/ 1 h 575"/>
              <a:gd name="T26" fmla="*/ 5 w 467"/>
              <a:gd name="T27" fmla="*/ 1 h 575"/>
              <a:gd name="T28" fmla="*/ 5 w 467"/>
              <a:gd name="T29" fmla="*/ 4 h 575"/>
              <a:gd name="T30" fmla="*/ 3 w 467"/>
              <a:gd name="T31" fmla="*/ 5 h 575"/>
              <a:gd name="T32" fmla="*/ 4 w 467"/>
              <a:gd name="T33" fmla="*/ 6 h 575"/>
              <a:gd name="T34" fmla="*/ 0 w 467"/>
              <a:gd name="T35" fmla="*/ 7 h 5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67"/>
              <a:gd name="T55" fmla="*/ 0 h 575"/>
              <a:gd name="T56" fmla="*/ 467 w 467"/>
              <a:gd name="T57" fmla="*/ 575 h 5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67" h="575">
                <a:moveTo>
                  <a:pt x="0" y="288"/>
                </a:moveTo>
                <a:lnTo>
                  <a:pt x="30" y="320"/>
                </a:lnTo>
                <a:lnTo>
                  <a:pt x="36" y="408"/>
                </a:lnTo>
                <a:lnTo>
                  <a:pt x="13" y="515"/>
                </a:lnTo>
                <a:lnTo>
                  <a:pt x="101" y="492"/>
                </a:lnTo>
                <a:lnTo>
                  <a:pt x="188" y="575"/>
                </a:lnTo>
                <a:lnTo>
                  <a:pt x="214" y="525"/>
                </a:lnTo>
                <a:lnTo>
                  <a:pt x="244" y="557"/>
                </a:lnTo>
                <a:lnTo>
                  <a:pt x="436" y="542"/>
                </a:lnTo>
                <a:lnTo>
                  <a:pt x="396" y="107"/>
                </a:lnTo>
                <a:lnTo>
                  <a:pt x="467" y="107"/>
                </a:lnTo>
                <a:lnTo>
                  <a:pt x="322" y="0"/>
                </a:lnTo>
                <a:lnTo>
                  <a:pt x="317" y="58"/>
                </a:lnTo>
                <a:lnTo>
                  <a:pt x="197" y="54"/>
                </a:lnTo>
                <a:lnTo>
                  <a:pt x="196" y="176"/>
                </a:lnTo>
                <a:lnTo>
                  <a:pt x="152" y="199"/>
                </a:lnTo>
                <a:lnTo>
                  <a:pt x="156" y="270"/>
                </a:lnTo>
                <a:lnTo>
                  <a:pt x="0" y="28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Freeform 462"/>
          <p:cNvSpPr/>
          <p:nvPr/>
        </p:nvSpPr>
        <p:spPr bwMode="auto">
          <a:xfrm>
            <a:off x="1059815" y="3012440"/>
            <a:ext cx="347345" cy="286385"/>
          </a:xfrm>
          <a:custGeom>
            <a:avLst/>
            <a:gdLst>
              <a:gd name="T0" fmla="*/ 0 w 447"/>
              <a:gd name="T1" fmla="*/ 9 h 392"/>
              <a:gd name="T2" fmla="*/ 3 w 447"/>
              <a:gd name="T3" fmla="*/ 7 h 392"/>
              <a:gd name="T4" fmla="*/ 3 w 447"/>
              <a:gd name="T5" fmla="*/ 3 h 392"/>
              <a:gd name="T6" fmla="*/ 6 w 447"/>
              <a:gd name="T7" fmla="*/ 2 h 392"/>
              <a:gd name="T8" fmla="*/ 6 w 447"/>
              <a:gd name="T9" fmla="*/ 0 h 392"/>
              <a:gd name="T10" fmla="*/ 9 w 447"/>
              <a:gd name="T11" fmla="*/ 1 h 392"/>
              <a:gd name="T12" fmla="*/ 10 w 447"/>
              <a:gd name="T13" fmla="*/ 4 h 392"/>
              <a:gd name="T14" fmla="*/ 9 w 447"/>
              <a:gd name="T15" fmla="*/ 4 h 392"/>
              <a:gd name="T16" fmla="*/ 8 w 447"/>
              <a:gd name="T17" fmla="*/ 4 h 392"/>
              <a:gd name="T18" fmla="*/ 8 w 447"/>
              <a:gd name="T19" fmla="*/ 5 h 392"/>
              <a:gd name="T20" fmla="*/ 4 w 447"/>
              <a:gd name="T21" fmla="*/ 7 h 392"/>
              <a:gd name="T22" fmla="*/ 4 w 447"/>
              <a:gd name="T23" fmla="*/ 9 h 392"/>
              <a:gd name="T24" fmla="*/ 0 w 447"/>
              <a:gd name="T25" fmla="*/ 9 h 3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7"/>
              <a:gd name="T40" fmla="*/ 0 h 392"/>
              <a:gd name="T41" fmla="*/ 447 w 447"/>
              <a:gd name="T42" fmla="*/ 392 h 39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7" h="392">
                <a:moveTo>
                  <a:pt x="0" y="387"/>
                </a:moveTo>
                <a:lnTo>
                  <a:pt x="109" y="311"/>
                </a:lnTo>
                <a:lnTo>
                  <a:pt x="149" y="157"/>
                </a:lnTo>
                <a:lnTo>
                  <a:pt x="242" y="77"/>
                </a:lnTo>
                <a:lnTo>
                  <a:pt x="273" y="0"/>
                </a:lnTo>
                <a:lnTo>
                  <a:pt x="409" y="26"/>
                </a:lnTo>
                <a:lnTo>
                  <a:pt x="447" y="172"/>
                </a:lnTo>
                <a:lnTo>
                  <a:pt x="387" y="175"/>
                </a:lnTo>
                <a:lnTo>
                  <a:pt x="352" y="192"/>
                </a:lnTo>
                <a:lnTo>
                  <a:pt x="359" y="230"/>
                </a:lnTo>
                <a:lnTo>
                  <a:pt x="184" y="317"/>
                </a:lnTo>
                <a:lnTo>
                  <a:pt x="163" y="392"/>
                </a:lnTo>
                <a:lnTo>
                  <a:pt x="0" y="38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Freeform 463"/>
          <p:cNvSpPr/>
          <p:nvPr/>
        </p:nvSpPr>
        <p:spPr bwMode="auto">
          <a:xfrm>
            <a:off x="2339975" y="4557395"/>
            <a:ext cx="311150" cy="545465"/>
          </a:xfrm>
          <a:custGeom>
            <a:avLst/>
            <a:gdLst>
              <a:gd name="T0" fmla="*/ 0 w 398"/>
              <a:gd name="T1" fmla="*/ 5 h 739"/>
              <a:gd name="T2" fmla="*/ 0 w 398"/>
              <a:gd name="T3" fmla="*/ 5 h 739"/>
              <a:gd name="T4" fmla="*/ 2 w 398"/>
              <a:gd name="T5" fmla="*/ 6 h 739"/>
              <a:gd name="T6" fmla="*/ 3 w 398"/>
              <a:gd name="T7" fmla="*/ 7 h 739"/>
              <a:gd name="T8" fmla="*/ 3 w 398"/>
              <a:gd name="T9" fmla="*/ 10 h 739"/>
              <a:gd name="T10" fmla="*/ 1 w 398"/>
              <a:gd name="T11" fmla="*/ 13 h 739"/>
              <a:gd name="T12" fmla="*/ 2 w 398"/>
              <a:gd name="T13" fmla="*/ 16 h 739"/>
              <a:gd name="T14" fmla="*/ 2 w 398"/>
              <a:gd name="T15" fmla="*/ 17 h 739"/>
              <a:gd name="T16" fmla="*/ 3 w 398"/>
              <a:gd name="T17" fmla="*/ 17 h 739"/>
              <a:gd name="T18" fmla="*/ 3 w 398"/>
              <a:gd name="T19" fmla="*/ 16 h 739"/>
              <a:gd name="T20" fmla="*/ 5 w 398"/>
              <a:gd name="T21" fmla="*/ 15 h 739"/>
              <a:gd name="T22" fmla="*/ 4 w 398"/>
              <a:gd name="T23" fmla="*/ 10 h 739"/>
              <a:gd name="T24" fmla="*/ 9 w 398"/>
              <a:gd name="T25" fmla="*/ 5 h 739"/>
              <a:gd name="T26" fmla="*/ 9 w 398"/>
              <a:gd name="T27" fmla="*/ 0 h 739"/>
              <a:gd name="T28" fmla="*/ 8 w 398"/>
              <a:gd name="T29" fmla="*/ 1 h 739"/>
              <a:gd name="T30" fmla="*/ 4 w 398"/>
              <a:gd name="T31" fmla="*/ 1 h 739"/>
              <a:gd name="T32" fmla="*/ 4 w 398"/>
              <a:gd name="T33" fmla="*/ 3 h 739"/>
              <a:gd name="T34" fmla="*/ 5 w 398"/>
              <a:gd name="T35" fmla="*/ 5 h 739"/>
              <a:gd name="T36" fmla="*/ 5 w 398"/>
              <a:gd name="T37" fmla="*/ 7 h 739"/>
              <a:gd name="T38" fmla="*/ 4 w 398"/>
              <a:gd name="T39" fmla="*/ 6 h 739"/>
              <a:gd name="T40" fmla="*/ 4 w 398"/>
              <a:gd name="T41" fmla="*/ 4 h 739"/>
              <a:gd name="T42" fmla="*/ 3 w 398"/>
              <a:gd name="T43" fmla="*/ 4 h 739"/>
              <a:gd name="T44" fmla="*/ 0 w 398"/>
              <a:gd name="T45" fmla="*/ 5 h 73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98"/>
              <a:gd name="T70" fmla="*/ 0 h 739"/>
              <a:gd name="T71" fmla="*/ 398 w 398"/>
              <a:gd name="T72" fmla="*/ 739 h 739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98" h="739">
                <a:moveTo>
                  <a:pt x="0" y="206"/>
                </a:moveTo>
                <a:lnTo>
                  <a:pt x="8" y="230"/>
                </a:lnTo>
                <a:lnTo>
                  <a:pt x="102" y="263"/>
                </a:lnTo>
                <a:lnTo>
                  <a:pt x="113" y="310"/>
                </a:lnTo>
                <a:lnTo>
                  <a:pt x="105" y="428"/>
                </a:lnTo>
                <a:lnTo>
                  <a:pt x="57" y="549"/>
                </a:lnTo>
                <a:lnTo>
                  <a:pt x="73" y="693"/>
                </a:lnTo>
                <a:lnTo>
                  <a:pt x="77" y="739"/>
                </a:lnTo>
                <a:lnTo>
                  <a:pt x="104" y="739"/>
                </a:lnTo>
                <a:lnTo>
                  <a:pt x="104" y="689"/>
                </a:lnTo>
                <a:lnTo>
                  <a:pt x="205" y="622"/>
                </a:lnTo>
                <a:lnTo>
                  <a:pt x="175" y="428"/>
                </a:lnTo>
                <a:lnTo>
                  <a:pt x="396" y="229"/>
                </a:lnTo>
                <a:lnTo>
                  <a:pt x="398" y="0"/>
                </a:lnTo>
                <a:lnTo>
                  <a:pt x="342" y="39"/>
                </a:lnTo>
                <a:lnTo>
                  <a:pt x="188" y="52"/>
                </a:lnTo>
                <a:lnTo>
                  <a:pt x="187" y="134"/>
                </a:lnTo>
                <a:lnTo>
                  <a:pt x="227" y="200"/>
                </a:lnTo>
                <a:lnTo>
                  <a:pt x="203" y="298"/>
                </a:lnTo>
                <a:lnTo>
                  <a:pt x="164" y="244"/>
                </a:lnTo>
                <a:lnTo>
                  <a:pt x="167" y="180"/>
                </a:lnTo>
                <a:lnTo>
                  <a:pt x="119" y="161"/>
                </a:lnTo>
                <a:lnTo>
                  <a:pt x="0" y="20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Freeform 464"/>
          <p:cNvSpPr/>
          <p:nvPr/>
        </p:nvSpPr>
        <p:spPr bwMode="auto">
          <a:xfrm>
            <a:off x="1451610" y="3444240"/>
            <a:ext cx="473075" cy="392430"/>
          </a:xfrm>
          <a:custGeom>
            <a:avLst/>
            <a:gdLst>
              <a:gd name="T0" fmla="*/ 0 w 607"/>
              <a:gd name="T1" fmla="*/ 9 h 535"/>
              <a:gd name="T2" fmla="*/ 0 w 607"/>
              <a:gd name="T3" fmla="*/ 10 h 535"/>
              <a:gd name="T4" fmla="*/ 2 w 607"/>
              <a:gd name="T5" fmla="*/ 12 h 535"/>
              <a:gd name="T6" fmla="*/ 2 w 607"/>
              <a:gd name="T7" fmla="*/ 12 h 535"/>
              <a:gd name="T8" fmla="*/ 3 w 607"/>
              <a:gd name="T9" fmla="*/ 12 h 535"/>
              <a:gd name="T10" fmla="*/ 4 w 607"/>
              <a:gd name="T11" fmla="*/ 10 h 535"/>
              <a:gd name="T12" fmla="*/ 8 w 607"/>
              <a:gd name="T13" fmla="*/ 11 h 535"/>
              <a:gd name="T14" fmla="*/ 11 w 607"/>
              <a:gd name="T15" fmla="*/ 10 h 535"/>
              <a:gd name="T16" fmla="*/ 12 w 607"/>
              <a:gd name="T17" fmla="*/ 10 h 535"/>
              <a:gd name="T18" fmla="*/ 13 w 607"/>
              <a:gd name="T19" fmla="*/ 7 h 535"/>
              <a:gd name="T20" fmla="*/ 14 w 607"/>
              <a:gd name="T21" fmla="*/ 3 h 535"/>
              <a:gd name="T22" fmla="*/ 13 w 607"/>
              <a:gd name="T23" fmla="*/ 2 h 535"/>
              <a:gd name="T24" fmla="*/ 13 w 607"/>
              <a:gd name="T25" fmla="*/ 1 h 535"/>
              <a:gd name="T26" fmla="*/ 10 w 607"/>
              <a:gd name="T27" fmla="*/ 0 h 535"/>
              <a:gd name="T28" fmla="*/ 5 w 607"/>
              <a:gd name="T29" fmla="*/ 4 h 535"/>
              <a:gd name="T30" fmla="*/ 3 w 607"/>
              <a:gd name="T31" fmla="*/ 5 h 535"/>
              <a:gd name="T32" fmla="*/ 3 w 607"/>
              <a:gd name="T33" fmla="*/ 8 h 535"/>
              <a:gd name="T34" fmla="*/ 3 w 607"/>
              <a:gd name="T35" fmla="*/ 9 h 535"/>
              <a:gd name="T36" fmla="*/ 0 w 607"/>
              <a:gd name="T37" fmla="*/ 9 h 53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07"/>
              <a:gd name="T58" fmla="*/ 0 h 535"/>
              <a:gd name="T59" fmla="*/ 607 w 607"/>
              <a:gd name="T60" fmla="*/ 535 h 53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07" h="535">
                <a:moveTo>
                  <a:pt x="0" y="389"/>
                </a:moveTo>
                <a:lnTo>
                  <a:pt x="8" y="431"/>
                </a:lnTo>
                <a:lnTo>
                  <a:pt x="79" y="524"/>
                </a:lnTo>
                <a:lnTo>
                  <a:pt x="100" y="505"/>
                </a:lnTo>
                <a:lnTo>
                  <a:pt x="129" y="535"/>
                </a:lnTo>
                <a:lnTo>
                  <a:pt x="178" y="442"/>
                </a:lnTo>
                <a:lnTo>
                  <a:pt x="349" y="489"/>
                </a:lnTo>
                <a:lnTo>
                  <a:pt x="498" y="440"/>
                </a:lnTo>
                <a:lnTo>
                  <a:pt x="504" y="418"/>
                </a:lnTo>
                <a:lnTo>
                  <a:pt x="579" y="300"/>
                </a:lnTo>
                <a:lnTo>
                  <a:pt x="607" y="142"/>
                </a:lnTo>
                <a:lnTo>
                  <a:pt x="568" y="92"/>
                </a:lnTo>
                <a:lnTo>
                  <a:pt x="568" y="23"/>
                </a:lnTo>
                <a:lnTo>
                  <a:pt x="438" y="0"/>
                </a:lnTo>
                <a:lnTo>
                  <a:pt x="209" y="185"/>
                </a:lnTo>
                <a:lnTo>
                  <a:pt x="150" y="202"/>
                </a:lnTo>
                <a:lnTo>
                  <a:pt x="151" y="340"/>
                </a:lnTo>
                <a:lnTo>
                  <a:pt x="124" y="370"/>
                </a:lnTo>
                <a:lnTo>
                  <a:pt x="0" y="389"/>
                </a:lnTo>
                <a:close/>
              </a:path>
            </a:pathLst>
          </a:custGeom>
          <a:solidFill>
            <a:srgbClr val="9EC1D3"/>
          </a:solidFill>
          <a:ln w="12700" cmpd="sng">
            <a:noFill/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Freeform 466"/>
          <p:cNvSpPr/>
          <p:nvPr/>
        </p:nvSpPr>
        <p:spPr bwMode="auto">
          <a:xfrm>
            <a:off x="945515" y="3803015"/>
            <a:ext cx="90805" cy="59690"/>
          </a:xfrm>
          <a:custGeom>
            <a:avLst/>
            <a:gdLst>
              <a:gd name="T0" fmla="*/ 0 w 117"/>
              <a:gd name="T1" fmla="*/ 0 h 79"/>
              <a:gd name="T2" fmla="*/ 1 w 117"/>
              <a:gd name="T3" fmla="*/ 1 h 79"/>
              <a:gd name="T4" fmla="*/ 2 w 117"/>
              <a:gd name="T5" fmla="*/ 1 h 79"/>
              <a:gd name="T6" fmla="*/ 1 w 117"/>
              <a:gd name="T7" fmla="*/ 1 h 79"/>
              <a:gd name="T8" fmla="*/ 1 w 117"/>
              <a:gd name="T9" fmla="*/ 2 h 79"/>
              <a:gd name="T10" fmla="*/ 3 w 117"/>
              <a:gd name="T11" fmla="*/ 1 h 79"/>
              <a:gd name="T12" fmla="*/ 3 w 117"/>
              <a:gd name="T13" fmla="*/ 0 h 79"/>
              <a:gd name="T14" fmla="*/ 0 w 117"/>
              <a:gd name="T15" fmla="*/ 0 h 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7"/>
              <a:gd name="T25" fmla="*/ 0 h 79"/>
              <a:gd name="T26" fmla="*/ 117 w 117"/>
              <a:gd name="T27" fmla="*/ 79 h 7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7" h="79">
                <a:moveTo>
                  <a:pt x="0" y="9"/>
                </a:moveTo>
                <a:lnTo>
                  <a:pt x="38" y="44"/>
                </a:lnTo>
                <a:lnTo>
                  <a:pt x="72" y="33"/>
                </a:lnTo>
                <a:lnTo>
                  <a:pt x="54" y="44"/>
                </a:lnTo>
                <a:lnTo>
                  <a:pt x="68" y="79"/>
                </a:lnTo>
                <a:lnTo>
                  <a:pt x="114" y="44"/>
                </a:lnTo>
                <a:lnTo>
                  <a:pt x="117" y="0"/>
                </a:lnTo>
                <a:lnTo>
                  <a:pt x="0" y="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Freeform 467"/>
          <p:cNvSpPr/>
          <p:nvPr/>
        </p:nvSpPr>
        <p:spPr bwMode="auto">
          <a:xfrm>
            <a:off x="2957195" y="3350260"/>
            <a:ext cx="16510" cy="56515"/>
          </a:xfrm>
          <a:custGeom>
            <a:avLst/>
            <a:gdLst>
              <a:gd name="T0" fmla="*/ 0 w 22"/>
              <a:gd name="T1" fmla="*/ 1 h 74"/>
              <a:gd name="T2" fmla="*/ 0 w 22"/>
              <a:gd name="T3" fmla="*/ 2 h 74"/>
              <a:gd name="T4" fmla="*/ 1 w 22"/>
              <a:gd name="T5" fmla="*/ 2 h 74"/>
              <a:gd name="T6" fmla="*/ 0 w 22"/>
              <a:gd name="T7" fmla="*/ 0 h 74"/>
              <a:gd name="T8" fmla="*/ 0 w 22"/>
              <a:gd name="T9" fmla="*/ 1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74"/>
              <a:gd name="T17" fmla="*/ 22 w 22"/>
              <a:gd name="T18" fmla="*/ 74 h 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74">
                <a:moveTo>
                  <a:pt x="0" y="61"/>
                </a:moveTo>
                <a:lnTo>
                  <a:pt x="10" y="74"/>
                </a:lnTo>
                <a:lnTo>
                  <a:pt x="22" y="70"/>
                </a:lnTo>
                <a:lnTo>
                  <a:pt x="12" y="0"/>
                </a:lnTo>
                <a:lnTo>
                  <a:pt x="0" y="61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Freeform 468"/>
          <p:cNvSpPr/>
          <p:nvPr/>
        </p:nvSpPr>
        <p:spPr bwMode="auto">
          <a:xfrm>
            <a:off x="2309495" y="4249420"/>
            <a:ext cx="51435" cy="54610"/>
          </a:xfrm>
          <a:custGeom>
            <a:avLst/>
            <a:gdLst>
              <a:gd name="T0" fmla="*/ 0 w 66"/>
              <a:gd name="T1" fmla="*/ 2 h 72"/>
              <a:gd name="T2" fmla="*/ 1 w 66"/>
              <a:gd name="T3" fmla="*/ 0 h 72"/>
              <a:gd name="T4" fmla="*/ 1 w 66"/>
              <a:gd name="T5" fmla="*/ 0 h 72"/>
              <a:gd name="T6" fmla="*/ 1 w 66"/>
              <a:gd name="T7" fmla="*/ 1 h 72"/>
              <a:gd name="T8" fmla="*/ 0 w 66"/>
              <a:gd name="T9" fmla="*/ 2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"/>
              <a:gd name="T16" fmla="*/ 0 h 72"/>
              <a:gd name="T17" fmla="*/ 66 w 66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" h="72">
                <a:moveTo>
                  <a:pt x="0" y="72"/>
                </a:moveTo>
                <a:lnTo>
                  <a:pt x="29" y="12"/>
                </a:lnTo>
                <a:lnTo>
                  <a:pt x="56" y="0"/>
                </a:lnTo>
                <a:lnTo>
                  <a:pt x="66" y="57"/>
                </a:lnTo>
                <a:lnTo>
                  <a:pt x="0" y="7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Freeform 469"/>
          <p:cNvSpPr/>
          <p:nvPr/>
        </p:nvSpPr>
        <p:spPr bwMode="auto">
          <a:xfrm>
            <a:off x="922655" y="3674110"/>
            <a:ext cx="183515" cy="133985"/>
          </a:xfrm>
          <a:custGeom>
            <a:avLst/>
            <a:gdLst>
              <a:gd name="T0" fmla="*/ 0 w 233"/>
              <a:gd name="T1" fmla="*/ 2 h 184"/>
              <a:gd name="T2" fmla="*/ 1 w 233"/>
              <a:gd name="T3" fmla="*/ 3 h 184"/>
              <a:gd name="T4" fmla="*/ 3 w 233"/>
              <a:gd name="T5" fmla="*/ 3 h 184"/>
              <a:gd name="T6" fmla="*/ 1 w 233"/>
              <a:gd name="T7" fmla="*/ 4 h 184"/>
              <a:gd name="T8" fmla="*/ 1 w 233"/>
              <a:gd name="T9" fmla="*/ 4 h 184"/>
              <a:gd name="T10" fmla="*/ 3 w 233"/>
              <a:gd name="T11" fmla="*/ 4 h 184"/>
              <a:gd name="T12" fmla="*/ 5 w 233"/>
              <a:gd name="T13" fmla="*/ 4 h 184"/>
              <a:gd name="T14" fmla="*/ 5 w 233"/>
              <a:gd name="T15" fmla="*/ 2 h 184"/>
              <a:gd name="T16" fmla="*/ 3 w 233"/>
              <a:gd name="T17" fmla="*/ 0 h 184"/>
              <a:gd name="T18" fmla="*/ 1 w 233"/>
              <a:gd name="T19" fmla="*/ 1 h 184"/>
              <a:gd name="T20" fmla="*/ 0 w 233"/>
              <a:gd name="T21" fmla="*/ 2 h 18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3"/>
              <a:gd name="T34" fmla="*/ 0 h 184"/>
              <a:gd name="T35" fmla="*/ 233 w 233"/>
              <a:gd name="T36" fmla="*/ 184 h 18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3" h="184">
                <a:moveTo>
                  <a:pt x="0" y="83"/>
                </a:moveTo>
                <a:lnTo>
                  <a:pt x="32" y="134"/>
                </a:lnTo>
                <a:lnTo>
                  <a:pt x="139" y="143"/>
                </a:lnTo>
                <a:lnTo>
                  <a:pt x="25" y="160"/>
                </a:lnTo>
                <a:lnTo>
                  <a:pt x="25" y="184"/>
                </a:lnTo>
                <a:lnTo>
                  <a:pt x="142" y="175"/>
                </a:lnTo>
                <a:lnTo>
                  <a:pt x="233" y="184"/>
                </a:lnTo>
                <a:lnTo>
                  <a:pt x="207" y="83"/>
                </a:lnTo>
                <a:lnTo>
                  <a:pt x="120" y="0"/>
                </a:lnTo>
                <a:lnTo>
                  <a:pt x="32" y="23"/>
                </a:lnTo>
                <a:lnTo>
                  <a:pt x="0" y="8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Freeform 470"/>
          <p:cNvSpPr/>
          <p:nvPr/>
        </p:nvSpPr>
        <p:spPr bwMode="auto">
          <a:xfrm>
            <a:off x="1051560" y="3895725"/>
            <a:ext cx="92710" cy="95885"/>
          </a:xfrm>
          <a:custGeom>
            <a:avLst/>
            <a:gdLst>
              <a:gd name="T0" fmla="*/ 0 w 116"/>
              <a:gd name="T1" fmla="*/ 1 h 133"/>
              <a:gd name="T2" fmla="*/ 0 w 116"/>
              <a:gd name="T3" fmla="*/ 2 h 133"/>
              <a:gd name="T4" fmla="*/ 2 w 116"/>
              <a:gd name="T5" fmla="*/ 3 h 133"/>
              <a:gd name="T6" fmla="*/ 3 w 116"/>
              <a:gd name="T7" fmla="*/ 1 h 133"/>
              <a:gd name="T8" fmla="*/ 2 w 116"/>
              <a:gd name="T9" fmla="*/ 0 h 133"/>
              <a:gd name="T10" fmla="*/ 0 w 116"/>
              <a:gd name="T11" fmla="*/ 1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6"/>
              <a:gd name="T19" fmla="*/ 0 h 133"/>
              <a:gd name="T20" fmla="*/ 116 w 116"/>
              <a:gd name="T21" fmla="*/ 133 h 13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6" h="133">
                <a:moveTo>
                  <a:pt x="0" y="37"/>
                </a:moveTo>
                <a:lnTo>
                  <a:pt x="11" y="89"/>
                </a:lnTo>
                <a:lnTo>
                  <a:pt x="67" y="133"/>
                </a:lnTo>
                <a:lnTo>
                  <a:pt x="116" y="66"/>
                </a:lnTo>
                <a:lnTo>
                  <a:pt x="76" y="0"/>
                </a:lnTo>
                <a:lnTo>
                  <a:pt x="0" y="3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Freeform 471"/>
          <p:cNvSpPr/>
          <p:nvPr/>
        </p:nvSpPr>
        <p:spPr bwMode="auto">
          <a:xfrm>
            <a:off x="2667635" y="3828415"/>
            <a:ext cx="302895" cy="443865"/>
          </a:xfrm>
          <a:custGeom>
            <a:avLst/>
            <a:gdLst>
              <a:gd name="T0" fmla="*/ 0 w 390"/>
              <a:gd name="T1" fmla="*/ 13 h 602"/>
              <a:gd name="T2" fmla="*/ 0 w 390"/>
              <a:gd name="T3" fmla="*/ 9 h 602"/>
              <a:gd name="T4" fmla="*/ 1 w 390"/>
              <a:gd name="T5" fmla="*/ 8 h 602"/>
              <a:gd name="T6" fmla="*/ 3 w 390"/>
              <a:gd name="T7" fmla="*/ 7 h 602"/>
              <a:gd name="T8" fmla="*/ 6 w 390"/>
              <a:gd name="T9" fmla="*/ 4 h 602"/>
              <a:gd name="T10" fmla="*/ 3 w 390"/>
              <a:gd name="T11" fmla="*/ 3 h 602"/>
              <a:gd name="T12" fmla="*/ 2 w 390"/>
              <a:gd name="T13" fmla="*/ 1 h 602"/>
              <a:gd name="T14" fmla="*/ 2 w 390"/>
              <a:gd name="T15" fmla="*/ 1 h 602"/>
              <a:gd name="T16" fmla="*/ 3 w 390"/>
              <a:gd name="T17" fmla="*/ 2 h 602"/>
              <a:gd name="T18" fmla="*/ 9 w 390"/>
              <a:gd name="T19" fmla="*/ 0 h 602"/>
              <a:gd name="T20" fmla="*/ 9 w 390"/>
              <a:gd name="T21" fmla="*/ 2 h 602"/>
              <a:gd name="T22" fmla="*/ 6 w 390"/>
              <a:gd name="T23" fmla="*/ 8 h 602"/>
              <a:gd name="T24" fmla="*/ 1 w 390"/>
              <a:gd name="T25" fmla="*/ 14 h 602"/>
              <a:gd name="T26" fmla="*/ 0 w 390"/>
              <a:gd name="T27" fmla="*/ 13 h 60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90"/>
              <a:gd name="T43" fmla="*/ 0 h 602"/>
              <a:gd name="T44" fmla="*/ 390 w 390"/>
              <a:gd name="T45" fmla="*/ 602 h 60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90" h="602">
                <a:moveTo>
                  <a:pt x="0" y="565"/>
                </a:moveTo>
                <a:lnTo>
                  <a:pt x="0" y="403"/>
                </a:lnTo>
                <a:lnTo>
                  <a:pt x="32" y="354"/>
                </a:lnTo>
                <a:lnTo>
                  <a:pt x="151" y="305"/>
                </a:lnTo>
                <a:lnTo>
                  <a:pt x="268" y="173"/>
                </a:lnTo>
                <a:lnTo>
                  <a:pt x="115" y="128"/>
                </a:lnTo>
                <a:lnTo>
                  <a:pt x="71" y="48"/>
                </a:lnTo>
                <a:lnTo>
                  <a:pt x="84" y="23"/>
                </a:lnTo>
                <a:lnTo>
                  <a:pt x="145" y="70"/>
                </a:lnTo>
                <a:lnTo>
                  <a:pt x="373" y="0"/>
                </a:lnTo>
                <a:lnTo>
                  <a:pt x="390" y="70"/>
                </a:lnTo>
                <a:lnTo>
                  <a:pt x="255" y="351"/>
                </a:lnTo>
                <a:lnTo>
                  <a:pt x="20" y="602"/>
                </a:lnTo>
                <a:lnTo>
                  <a:pt x="0" y="56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Freeform 472"/>
          <p:cNvSpPr/>
          <p:nvPr/>
        </p:nvSpPr>
        <p:spPr bwMode="auto">
          <a:xfrm>
            <a:off x="2192020" y="4727575"/>
            <a:ext cx="234950" cy="234950"/>
          </a:xfrm>
          <a:custGeom>
            <a:avLst/>
            <a:gdLst>
              <a:gd name="T0" fmla="*/ 0 w 301"/>
              <a:gd name="T1" fmla="*/ 2 h 319"/>
              <a:gd name="T2" fmla="*/ 1 w 301"/>
              <a:gd name="T3" fmla="*/ 2 h 319"/>
              <a:gd name="T4" fmla="*/ 3 w 301"/>
              <a:gd name="T5" fmla="*/ 1 h 319"/>
              <a:gd name="T6" fmla="*/ 3 w 301"/>
              <a:gd name="T7" fmla="*/ 0 h 319"/>
              <a:gd name="T8" fmla="*/ 5 w 301"/>
              <a:gd name="T9" fmla="*/ 0 h 319"/>
              <a:gd name="T10" fmla="*/ 7 w 301"/>
              <a:gd name="T11" fmla="*/ 1 h 319"/>
              <a:gd name="T12" fmla="*/ 7 w 301"/>
              <a:gd name="T13" fmla="*/ 2 h 319"/>
              <a:gd name="T14" fmla="*/ 7 w 301"/>
              <a:gd name="T15" fmla="*/ 5 h 319"/>
              <a:gd name="T16" fmla="*/ 6 w 301"/>
              <a:gd name="T17" fmla="*/ 7 h 319"/>
              <a:gd name="T18" fmla="*/ 4 w 301"/>
              <a:gd name="T19" fmla="*/ 7 h 319"/>
              <a:gd name="T20" fmla="*/ 3 w 301"/>
              <a:gd name="T21" fmla="*/ 6 h 319"/>
              <a:gd name="T22" fmla="*/ 0 w 301"/>
              <a:gd name="T23" fmla="*/ 2 h 31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01"/>
              <a:gd name="T37" fmla="*/ 0 h 319"/>
              <a:gd name="T38" fmla="*/ 301 w 301"/>
              <a:gd name="T39" fmla="*/ 319 h 31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1" h="319">
                <a:moveTo>
                  <a:pt x="0" y="99"/>
                </a:moveTo>
                <a:lnTo>
                  <a:pt x="66" y="100"/>
                </a:lnTo>
                <a:lnTo>
                  <a:pt x="133" y="41"/>
                </a:lnTo>
                <a:lnTo>
                  <a:pt x="135" y="14"/>
                </a:lnTo>
                <a:lnTo>
                  <a:pt x="196" y="0"/>
                </a:lnTo>
                <a:lnTo>
                  <a:pt x="290" y="33"/>
                </a:lnTo>
                <a:lnTo>
                  <a:pt x="301" y="80"/>
                </a:lnTo>
                <a:lnTo>
                  <a:pt x="293" y="198"/>
                </a:lnTo>
                <a:lnTo>
                  <a:pt x="245" y="319"/>
                </a:lnTo>
                <a:lnTo>
                  <a:pt x="157" y="296"/>
                </a:lnTo>
                <a:lnTo>
                  <a:pt x="105" y="268"/>
                </a:lnTo>
                <a:lnTo>
                  <a:pt x="0" y="9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Freeform 473"/>
          <p:cNvSpPr/>
          <p:nvPr/>
        </p:nvSpPr>
        <p:spPr bwMode="auto">
          <a:xfrm>
            <a:off x="1787525" y="4768850"/>
            <a:ext cx="405130" cy="415290"/>
          </a:xfrm>
          <a:custGeom>
            <a:avLst/>
            <a:gdLst>
              <a:gd name="T0" fmla="*/ 0 w 520"/>
              <a:gd name="T1" fmla="*/ 0 h 565"/>
              <a:gd name="T2" fmla="*/ 1 w 520"/>
              <a:gd name="T3" fmla="*/ 0 h 565"/>
              <a:gd name="T4" fmla="*/ 9 w 520"/>
              <a:gd name="T5" fmla="*/ 1 h 565"/>
              <a:gd name="T6" fmla="*/ 10 w 520"/>
              <a:gd name="T7" fmla="*/ 1 h 565"/>
              <a:gd name="T8" fmla="*/ 12 w 520"/>
              <a:gd name="T9" fmla="*/ 1 h 565"/>
              <a:gd name="T10" fmla="*/ 11 w 520"/>
              <a:gd name="T11" fmla="*/ 2 h 565"/>
              <a:gd name="T12" fmla="*/ 10 w 520"/>
              <a:gd name="T13" fmla="*/ 1 h 565"/>
              <a:gd name="T14" fmla="*/ 8 w 520"/>
              <a:gd name="T15" fmla="*/ 2 h 565"/>
              <a:gd name="T16" fmla="*/ 8 w 520"/>
              <a:gd name="T17" fmla="*/ 5 h 565"/>
              <a:gd name="T18" fmla="*/ 7 w 520"/>
              <a:gd name="T19" fmla="*/ 5 h 565"/>
              <a:gd name="T20" fmla="*/ 7 w 520"/>
              <a:gd name="T21" fmla="*/ 8 h 565"/>
              <a:gd name="T22" fmla="*/ 7 w 520"/>
              <a:gd name="T23" fmla="*/ 13 h 565"/>
              <a:gd name="T24" fmla="*/ 7 w 520"/>
              <a:gd name="T25" fmla="*/ 13 h 565"/>
              <a:gd name="T26" fmla="*/ 5 w 520"/>
              <a:gd name="T27" fmla="*/ 13 h 565"/>
              <a:gd name="T28" fmla="*/ 5 w 520"/>
              <a:gd name="T29" fmla="*/ 12 h 565"/>
              <a:gd name="T30" fmla="*/ 4 w 520"/>
              <a:gd name="T31" fmla="*/ 13 h 565"/>
              <a:gd name="T32" fmla="*/ 3 w 520"/>
              <a:gd name="T33" fmla="*/ 11 h 565"/>
              <a:gd name="T34" fmla="*/ 3 w 520"/>
              <a:gd name="T35" fmla="*/ 7 h 565"/>
              <a:gd name="T36" fmla="*/ 3 w 520"/>
              <a:gd name="T37" fmla="*/ 6 h 565"/>
              <a:gd name="T38" fmla="*/ 0 w 520"/>
              <a:gd name="T39" fmla="*/ 0 h 56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20"/>
              <a:gd name="T61" fmla="*/ 0 h 565"/>
              <a:gd name="T62" fmla="*/ 520 w 520"/>
              <a:gd name="T63" fmla="*/ 565 h 56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20" h="565">
                <a:moveTo>
                  <a:pt x="0" y="19"/>
                </a:moveTo>
                <a:lnTo>
                  <a:pt x="63" y="0"/>
                </a:lnTo>
                <a:lnTo>
                  <a:pt x="376" y="54"/>
                </a:lnTo>
                <a:lnTo>
                  <a:pt x="446" y="28"/>
                </a:lnTo>
                <a:lnTo>
                  <a:pt x="520" y="42"/>
                </a:lnTo>
                <a:lnTo>
                  <a:pt x="457" y="81"/>
                </a:lnTo>
                <a:lnTo>
                  <a:pt x="434" y="54"/>
                </a:lnTo>
                <a:lnTo>
                  <a:pt x="359" y="72"/>
                </a:lnTo>
                <a:lnTo>
                  <a:pt x="359" y="230"/>
                </a:lnTo>
                <a:lnTo>
                  <a:pt x="319" y="233"/>
                </a:lnTo>
                <a:lnTo>
                  <a:pt x="319" y="356"/>
                </a:lnTo>
                <a:lnTo>
                  <a:pt x="319" y="537"/>
                </a:lnTo>
                <a:lnTo>
                  <a:pt x="286" y="565"/>
                </a:lnTo>
                <a:lnTo>
                  <a:pt x="236" y="565"/>
                </a:lnTo>
                <a:lnTo>
                  <a:pt x="210" y="525"/>
                </a:lnTo>
                <a:lnTo>
                  <a:pt x="188" y="547"/>
                </a:lnTo>
                <a:lnTo>
                  <a:pt x="137" y="486"/>
                </a:lnTo>
                <a:lnTo>
                  <a:pt x="113" y="288"/>
                </a:lnTo>
                <a:lnTo>
                  <a:pt x="113" y="264"/>
                </a:lnTo>
                <a:lnTo>
                  <a:pt x="0" y="19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Freeform 474"/>
          <p:cNvSpPr/>
          <p:nvPr/>
        </p:nvSpPr>
        <p:spPr bwMode="auto">
          <a:xfrm>
            <a:off x="939165" y="3296920"/>
            <a:ext cx="251460" cy="227965"/>
          </a:xfrm>
          <a:custGeom>
            <a:avLst/>
            <a:gdLst>
              <a:gd name="T0" fmla="*/ 0 w 322"/>
              <a:gd name="T1" fmla="*/ 7 h 310"/>
              <a:gd name="T2" fmla="*/ 4 w 322"/>
              <a:gd name="T3" fmla="*/ 0 h 310"/>
              <a:gd name="T4" fmla="*/ 7 w 322"/>
              <a:gd name="T5" fmla="*/ 0 h 310"/>
              <a:gd name="T6" fmla="*/ 7 w 322"/>
              <a:gd name="T7" fmla="*/ 1 h 310"/>
              <a:gd name="T8" fmla="*/ 7 w 322"/>
              <a:gd name="T9" fmla="*/ 2 h 310"/>
              <a:gd name="T10" fmla="*/ 5 w 322"/>
              <a:gd name="T11" fmla="*/ 2 h 310"/>
              <a:gd name="T12" fmla="*/ 5 w 322"/>
              <a:gd name="T13" fmla="*/ 5 h 310"/>
              <a:gd name="T14" fmla="*/ 3 w 322"/>
              <a:gd name="T15" fmla="*/ 5 h 310"/>
              <a:gd name="T16" fmla="*/ 4 w 322"/>
              <a:gd name="T17" fmla="*/ 7 h 310"/>
              <a:gd name="T18" fmla="*/ 0 w 322"/>
              <a:gd name="T19" fmla="*/ 7 h 3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22"/>
              <a:gd name="T31" fmla="*/ 0 h 310"/>
              <a:gd name="T32" fmla="*/ 322 w 322"/>
              <a:gd name="T33" fmla="*/ 310 h 31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22" h="310">
                <a:moveTo>
                  <a:pt x="0" y="310"/>
                </a:moveTo>
                <a:lnTo>
                  <a:pt x="154" y="0"/>
                </a:lnTo>
                <a:lnTo>
                  <a:pt x="317" y="5"/>
                </a:lnTo>
                <a:lnTo>
                  <a:pt x="322" y="22"/>
                </a:lnTo>
                <a:lnTo>
                  <a:pt x="317" y="80"/>
                </a:lnTo>
                <a:lnTo>
                  <a:pt x="197" y="76"/>
                </a:lnTo>
                <a:lnTo>
                  <a:pt x="196" y="198"/>
                </a:lnTo>
                <a:lnTo>
                  <a:pt x="152" y="221"/>
                </a:lnTo>
                <a:lnTo>
                  <a:pt x="156" y="292"/>
                </a:lnTo>
                <a:lnTo>
                  <a:pt x="0" y="31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Freeform 475"/>
          <p:cNvSpPr/>
          <p:nvPr/>
        </p:nvSpPr>
        <p:spPr bwMode="auto">
          <a:xfrm>
            <a:off x="2098675" y="3456305"/>
            <a:ext cx="492760" cy="643255"/>
          </a:xfrm>
          <a:custGeom>
            <a:avLst/>
            <a:gdLst>
              <a:gd name="T0" fmla="*/ 0 w 634"/>
              <a:gd name="T1" fmla="*/ 11 h 874"/>
              <a:gd name="T2" fmla="*/ 1 w 634"/>
              <a:gd name="T3" fmla="*/ 13 h 874"/>
              <a:gd name="T4" fmla="*/ 1 w 634"/>
              <a:gd name="T5" fmla="*/ 15 h 874"/>
              <a:gd name="T6" fmla="*/ 3 w 634"/>
              <a:gd name="T7" fmla="*/ 16 h 874"/>
              <a:gd name="T8" fmla="*/ 5 w 634"/>
              <a:gd name="T9" fmla="*/ 19 h 874"/>
              <a:gd name="T10" fmla="*/ 8 w 634"/>
              <a:gd name="T11" fmla="*/ 20 h 874"/>
              <a:gd name="T12" fmla="*/ 11 w 634"/>
              <a:gd name="T13" fmla="*/ 20 h 874"/>
              <a:gd name="T14" fmla="*/ 12 w 634"/>
              <a:gd name="T15" fmla="*/ 19 h 874"/>
              <a:gd name="T16" fmla="*/ 11 w 634"/>
              <a:gd name="T17" fmla="*/ 17 h 874"/>
              <a:gd name="T18" fmla="*/ 10 w 634"/>
              <a:gd name="T19" fmla="*/ 16 h 874"/>
              <a:gd name="T20" fmla="*/ 11 w 634"/>
              <a:gd name="T21" fmla="*/ 15 h 874"/>
              <a:gd name="T22" fmla="*/ 11 w 634"/>
              <a:gd name="T23" fmla="*/ 13 h 874"/>
              <a:gd name="T24" fmla="*/ 12 w 634"/>
              <a:gd name="T25" fmla="*/ 11 h 874"/>
              <a:gd name="T26" fmla="*/ 13 w 634"/>
              <a:gd name="T27" fmla="*/ 6 h 874"/>
              <a:gd name="T28" fmla="*/ 14 w 634"/>
              <a:gd name="T29" fmla="*/ 5 h 874"/>
              <a:gd name="T30" fmla="*/ 13 w 634"/>
              <a:gd name="T31" fmla="*/ 5 h 874"/>
              <a:gd name="T32" fmla="*/ 13 w 634"/>
              <a:gd name="T33" fmla="*/ 1 h 874"/>
              <a:gd name="T34" fmla="*/ 12 w 634"/>
              <a:gd name="T35" fmla="*/ 0 h 874"/>
              <a:gd name="T36" fmla="*/ 11 w 634"/>
              <a:gd name="T37" fmla="*/ 1 h 874"/>
              <a:gd name="T38" fmla="*/ 3 w 634"/>
              <a:gd name="T39" fmla="*/ 1 h 874"/>
              <a:gd name="T40" fmla="*/ 3 w 634"/>
              <a:gd name="T41" fmla="*/ 3 h 874"/>
              <a:gd name="T42" fmla="*/ 2 w 634"/>
              <a:gd name="T43" fmla="*/ 3 h 874"/>
              <a:gd name="T44" fmla="*/ 2 w 634"/>
              <a:gd name="T45" fmla="*/ 4 h 874"/>
              <a:gd name="T46" fmla="*/ 2 w 634"/>
              <a:gd name="T47" fmla="*/ 8 h 874"/>
              <a:gd name="T48" fmla="*/ 1 w 634"/>
              <a:gd name="T49" fmla="*/ 8 h 874"/>
              <a:gd name="T50" fmla="*/ 0 w 634"/>
              <a:gd name="T51" fmla="*/ 11 h 87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34"/>
              <a:gd name="T79" fmla="*/ 0 h 874"/>
              <a:gd name="T80" fmla="*/ 634 w 634"/>
              <a:gd name="T81" fmla="*/ 874 h 874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34" h="874">
                <a:moveTo>
                  <a:pt x="0" y="460"/>
                </a:moveTo>
                <a:lnTo>
                  <a:pt x="30" y="549"/>
                </a:lnTo>
                <a:lnTo>
                  <a:pt x="59" y="644"/>
                </a:lnTo>
                <a:lnTo>
                  <a:pt x="124" y="679"/>
                </a:lnTo>
                <a:lnTo>
                  <a:pt x="216" y="807"/>
                </a:lnTo>
                <a:lnTo>
                  <a:pt x="344" y="874"/>
                </a:lnTo>
                <a:lnTo>
                  <a:pt x="460" y="857"/>
                </a:lnTo>
                <a:lnTo>
                  <a:pt x="532" y="832"/>
                </a:lnTo>
                <a:lnTo>
                  <a:pt x="488" y="740"/>
                </a:lnTo>
                <a:lnTo>
                  <a:pt x="423" y="684"/>
                </a:lnTo>
                <a:lnTo>
                  <a:pt x="466" y="652"/>
                </a:lnTo>
                <a:lnTo>
                  <a:pt x="474" y="572"/>
                </a:lnTo>
                <a:lnTo>
                  <a:pt x="544" y="462"/>
                </a:lnTo>
                <a:lnTo>
                  <a:pt x="575" y="273"/>
                </a:lnTo>
                <a:lnTo>
                  <a:pt x="634" y="230"/>
                </a:lnTo>
                <a:lnTo>
                  <a:pt x="587" y="192"/>
                </a:lnTo>
                <a:lnTo>
                  <a:pt x="570" y="50"/>
                </a:lnTo>
                <a:lnTo>
                  <a:pt x="521" y="0"/>
                </a:lnTo>
                <a:lnTo>
                  <a:pt x="460" y="59"/>
                </a:lnTo>
                <a:lnTo>
                  <a:pt x="116" y="49"/>
                </a:lnTo>
                <a:lnTo>
                  <a:pt x="116" y="138"/>
                </a:lnTo>
                <a:lnTo>
                  <a:pt x="83" y="139"/>
                </a:lnTo>
                <a:lnTo>
                  <a:pt x="83" y="166"/>
                </a:lnTo>
                <a:lnTo>
                  <a:pt x="82" y="334"/>
                </a:lnTo>
                <a:lnTo>
                  <a:pt x="42" y="343"/>
                </a:lnTo>
                <a:lnTo>
                  <a:pt x="0" y="46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Freeform 476"/>
          <p:cNvSpPr/>
          <p:nvPr/>
        </p:nvSpPr>
        <p:spPr bwMode="auto">
          <a:xfrm>
            <a:off x="2361565" y="5068570"/>
            <a:ext cx="38100" cy="51435"/>
          </a:xfrm>
          <a:custGeom>
            <a:avLst/>
            <a:gdLst>
              <a:gd name="T0" fmla="*/ 0 w 46"/>
              <a:gd name="T1" fmla="*/ 1 h 72"/>
              <a:gd name="T2" fmla="*/ 1 w 46"/>
              <a:gd name="T3" fmla="*/ 2 h 72"/>
              <a:gd name="T4" fmla="*/ 1 w 46"/>
              <a:gd name="T5" fmla="*/ 1 h 72"/>
              <a:gd name="T6" fmla="*/ 1 w 46"/>
              <a:gd name="T7" fmla="*/ 0 h 72"/>
              <a:gd name="T8" fmla="*/ 0 w 46"/>
              <a:gd name="T9" fmla="*/ 1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72"/>
              <a:gd name="T17" fmla="*/ 46 w 46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72">
                <a:moveTo>
                  <a:pt x="0" y="40"/>
                </a:moveTo>
                <a:lnTo>
                  <a:pt x="25" y="72"/>
                </a:lnTo>
                <a:lnTo>
                  <a:pt x="46" y="46"/>
                </a:lnTo>
                <a:lnTo>
                  <a:pt x="42" y="0"/>
                </a:lnTo>
                <a:lnTo>
                  <a:pt x="0" y="4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Freeform 477"/>
          <p:cNvSpPr/>
          <p:nvPr/>
        </p:nvSpPr>
        <p:spPr bwMode="auto">
          <a:xfrm>
            <a:off x="2328545" y="4246880"/>
            <a:ext cx="322580" cy="351155"/>
          </a:xfrm>
          <a:custGeom>
            <a:avLst/>
            <a:gdLst>
              <a:gd name="T0" fmla="*/ 0 w 409"/>
              <a:gd name="T1" fmla="*/ 3 h 475"/>
              <a:gd name="T2" fmla="*/ 0 w 409"/>
              <a:gd name="T3" fmla="*/ 6 h 475"/>
              <a:gd name="T4" fmla="*/ 1 w 409"/>
              <a:gd name="T5" fmla="*/ 8 h 475"/>
              <a:gd name="T6" fmla="*/ 3 w 409"/>
              <a:gd name="T7" fmla="*/ 9 h 475"/>
              <a:gd name="T8" fmla="*/ 4 w 409"/>
              <a:gd name="T9" fmla="*/ 9 h 475"/>
              <a:gd name="T10" fmla="*/ 5 w 409"/>
              <a:gd name="T11" fmla="*/ 11 h 475"/>
              <a:gd name="T12" fmla="*/ 8 w 409"/>
              <a:gd name="T13" fmla="*/ 11 h 475"/>
              <a:gd name="T14" fmla="*/ 10 w 409"/>
              <a:gd name="T15" fmla="*/ 10 h 475"/>
              <a:gd name="T16" fmla="*/ 8 w 409"/>
              <a:gd name="T17" fmla="*/ 5 h 475"/>
              <a:gd name="T18" fmla="*/ 9 w 409"/>
              <a:gd name="T19" fmla="*/ 4 h 475"/>
              <a:gd name="T20" fmla="*/ 4 w 409"/>
              <a:gd name="T21" fmla="*/ 0 h 475"/>
              <a:gd name="T22" fmla="*/ 3 w 409"/>
              <a:gd name="T23" fmla="*/ 2 h 475"/>
              <a:gd name="T24" fmla="*/ 2 w 409"/>
              <a:gd name="T25" fmla="*/ 1 h 475"/>
              <a:gd name="T26" fmla="*/ 2 w 409"/>
              <a:gd name="T27" fmla="*/ 2 h 475"/>
              <a:gd name="T28" fmla="*/ 2 w 409"/>
              <a:gd name="T29" fmla="*/ 0 h 475"/>
              <a:gd name="T30" fmla="*/ 1 w 409"/>
              <a:gd name="T31" fmla="*/ 0 h 475"/>
              <a:gd name="T32" fmla="*/ 1 w 409"/>
              <a:gd name="T33" fmla="*/ 1 h 475"/>
              <a:gd name="T34" fmla="*/ 1 w 409"/>
              <a:gd name="T35" fmla="*/ 2 h 475"/>
              <a:gd name="T36" fmla="*/ 0 w 409"/>
              <a:gd name="T37" fmla="*/ 3 h 47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09"/>
              <a:gd name="T58" fmla="*/ 0 h 475"/>
              <a:gd name="T59" fmla="*/ 409 w 409"/>
              <a:gd name="T60" fmla="*/ 475 h 47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09" h="475">
                <a:moveTo>
                  <a:pt x="0" y="150"/>
                </a:moveTo>
                <a:lnTo>
                  <a:pt x="3" y="242"/>
                </a:lnTo>
                <a:lnTo>
                  <a:pt x="52" y="334"/>
                </a:lnTo>
                <a:lnTo>
                  <a:pt x="124" y="375"/>
                </a:lnTo>
                <a:lnTo>
                  <a:pt x="160" y="384"/>
                </a:lnTo>
                <a:lnTo>
                  <a:pt x="199" y="475"/>
                </a:lnTo>
                <a:lnTo>
                  <a:pt x="353" y="462"/>
                </a:lnTo>
                <a:lnTo>
                  <a:pt x="409" y="423"/>
                </a:lnTo>
                <a:lnTo>
                  <a:pt x="351" y="237"/>
                </a:lnTo>
                <a:lnTo>
                  <a:pt x="367" y="165"/>
                </a:lnTo>
                <a:lnTo>
                  <a:pt x="175" y="0"/>
                </a:lnTo>
                <a:lnTo>
                  <a:pt x="118" y="84"/>
                </a:lnTo>
                <a:lnTo>
                  <a:pt x="98" y="61"/>
                </a:lnTo>
                <a:lnTo>
                  <a:pt x="84" y="80"/>
                </a:lnTo>
                <a:lnTo>
                  <a:pt x="82" y="0"/>
                </a:lnTo>
                <a:lnTo>
                  <a:pt x="29" y="5"/>
                </a:lnTo>
                <a:lnTo>
                  <a:pt x="39" y="62"/>
                </a:lnTo>
                <a:lnTo>
                  <a:pt x="42" y="97"/>
                </a:lnTo>
                <a:lnTo>
                  <a:pt x="0" y="15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Freeform 478"/>
          <p:cNvSpPr/>
          <p:nvPr/>
        </p:nvSpPr>
        <p:spPr bwMode="auto">
          <a:xfrm>
            <a:off x="1440180" y="3854450"/>
            <a:ext cx="66040" cy="168275"/>
          </a:xfrm>
          <a:custGeom>
            <a:avLst/>
            <a:gdLst>
              <a:gd name="T0" fmla="*/ 0 w 82"/>
              <a:gd name="T1" fmla="*/ 0 h 227"/>
              <a:gd name="T2" fmla="*/ 1 w 82"/>
              <a:gd name="T3" fmla="*/ 0 h 227"/>
              <a:gd name="T4" fmla="*/ 2 w 82"/>
              <a:gd name="T5" fmla="*/ 5 h 227"/>
              <a:gd name="T6" fmla="*/ 1 w 82"/>
              <a:gd name="T7" fmla="*/ 5 h 227"/>
              <a:gd name="T8" fmla="*/ 0 w 82"/>
              <a:gd name="T9" fmla="*/ 0 h 2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2"/>
              <a:gd name="T16" fmla="*/ 0 h 227"/>
              <a:gd name="T17" fmla="*/ 82 w 82"/>
              <a:gd name="T18" fmla="*/ 227 h 2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2" h="227">
                <a:moveTo>
                  <a:pt x="0" y="0"/>
                </a:moveTo>
                <a:lnTo>
                  <a:pt x="41" y="10"/>
                </a:lnTo>
                <a:lnTo>
                  <a:pt x="82" y="219"/>
                </a:lnTo>
                <a:lnTo>
                  <a:pt x="53" y="227"/>
                </a:lnTo>
                <a:lnTo>
                  <a:pt x="0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Freeform 479"/>
          <p:cNvSpPr/>
          <p:nvPr/>
        </p:nvSpPr>
        <p:spPr bwMode="auto">
          <a:xfrm>
            <a:off x="2331720" y="4087495"/>
            <a:ext cx="155575" cy="173355"/>
          </a:xfrm>
          <a:custGeom>
            <a:avLst/>
            <a:gdLst>
              <a:gd name="T0" fmla="*/ 0 w 198"/>
              <a:gd name="T1" fmla="*/ 5 h 234"/>
              <a:gd name="T2" fmla="*/ 1 w 198"/>
              <a:gd name="T3" fmla="*/ 5 h 234"/>
              <a:gd name="T4" fmla="*/ 2 w 198"/>
              <a:gd name="T5" fmla="*/ 5 h 234"/>
              <a:gd name="T6" fmla="*/ 2 w 198"/>
              <a:gd name="T7" fmla="*/ 4 h 234"/>
              <a:gd name="T8" fmla="*/ 4 w 198"/>
              <a:gd name="T9" fmla="*/ 4 h 234"/>
              <a:gd name="T10" fmla="*/ 5 w 198"/>
              <a:gd name="T11" fmla="*/ 2 h 234"/>
              <a:gd name="T12" fmla="*/ 4 w 198"/>
              <a:gd name="T13" fmla="*/ 0 h 234"/>
              <a:gd name="T14" fmla="*/ 1 w 198"/>
              <a:gd name="T15" fmla="*/ 0 h 234"/>
              <a:gd name="T16" fmla="*/ 1 w 198"/>
              <a:gd name="T17" fmla="*/ 2 h 234"/>
              <a:gd name="T18" fmla="*/ 1 w 198"/>
              <a:gd name="T19" fmla="*/ 3 h 234"/>
              <a:gd name="T20" fmla="*/ 0 w 198"/>
              <a:gd name="T21" fmla="*/ 5 h 23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8"/>
              <a:gd name="T34" fmla="*/ 0 h 234"/>
              <a:gd name="T35" fmla="*/ 198 w 198"/>
              <a:gd name="T36" fmla="*/ 234 h 23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8" h="234">
                <a:moveTo>
                  <a:pt x="0" y="234"/>
                </a:moveTo>
                <a:lnTo>
                  <a:pt x="27" y="222"/>
                </a:lnTo>
                <a:lnTo>
                  <a:pt x="80" y="217"/>
                </a:lnTo>
                <a:lnTo>
                  <a:pt x="82" y="186"/>
                </a:lnTo>
                <a:lnTo>
                  <a:pt x="159" y="165"/>
                </a:lnTo>
                <a:lnTo>
                  <a:pt x="198" y="87"/>
                </a:lnTo>
                <a:lnTo>
                  <a:pt x="159" y="0"/>
                </a:lnTo>
                <a:lnTo>
                  <a:pt x="43" y="17"/>
                </a:lnTo>
                <a:lnTo>
                  <a:pt x="56" y="82"/>
                </a:lnTo>
                <a:lnTo>
                  <a:pt x="29" y="124"/>
                </a:lnTo>
                <a:lnTo>
                  <a:pt x="0" y="234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Freeform 480"/>
          <p:cNvSpPr/>
          <p:nvPr/>
        </p:nvSpPr>
        <p:spPr bwMode="auto">
          <a:xfrm>
            <a:off x="2175510" y="3156585"/>
            <a:ext cx="334010" cy="342900"/>
          </a:xfrm>
          <a:custGeom>
            <a:avLst/>
            <a:gdLst>
              <a:gd name="T0" fmla="*/ 0 w 429"/>
              <a:gd name="T1" fmla="*/ 2 h 464"/>
              <a:gd name="T2" fmla="*/ 0 w 429"/>
              <a:gd name="T3" fmla="*/ 11 h 464"/>
              <a:gd name="T4" fmla="*/ 8 w 429"/>
              <a:gd name="T5" fmla="*/ 11 h 464"/>
              <a:gd name="T6" fmla="*/ 10 w 429"/>
              <a:gd name="T7" fmla="*/ 9 h 464"/>
              <a:gd name="T8" fmla="*/ 10 w 429"/>
              <a:gd name="T9" fmla="*/ 9 h 464"/>
              <a:gd name="T10" fmla="*/ 7 w 429"/>
              <a:gd name="T11" fmla="*/ 2 h 464"/>
              <a:gd name="T12" fmla="*/ 8 w 429"/>
              <a:gd name="T13" fmla="*/ 4 h 464"/>
              <a:gd name="T14" fmla="*/ 9 w 429"/>
              <a:gd name="T15" fmla="*/ 3 h 464"/>
              <a:gd name="T16" fmla="*/ 8 w 429"/>
              <a:gd name="T17" fmla="*/ 0 h 464"/>
              <a:gd name="T18" fmla="*/ 7 w 429"/>
              <a:gd name="T19" fmla="*/ 1 h 464"/>
              <a:gd name="T20" fmla="*/ 7 w 429"/>
              <a:gd name="T21" fmla="*/ 0 h 464"/>
              <a:gd name="T22" fmla="*/ 5 w 429"/>
              <a:gd name="T23" fmla="*/ 0 h 464"/>
              <a:gd name="T24" fmla="*/ 4 w 429"/>
              <a:gd name="T25" fmla="*/ 1 h 464"/>
              <a:gd name="T26" fmla="*/ 0 w 429"/>
              <a:gd name="T27" fmla="*/ 0 h 464"/>
              <a:gd name="T28" fmla="*/ 0 w 429"/>
              <a:gd name="T29" fmla="*/ 2 h 46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29"/>
              <a:gd name="T46" fmla="*/ 0 h 464"/>
              <a:gd name="T47" fmla="*/ 429 w 429"/>
              <a:gd name="T48" fmla="*/ 464 h 46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29" h="464">
                <a:moveTo>
                  <a:pt x="0" y="75"/>
                </a:moveTo>
                <a:lnTo>
                  <a:pt x="17" y="454"/>
                </a:lnTo>
                <a:lnTo>
                  <a:pt x="361" y="464"/>
                </a:lnTo>
                <a:lnTo>
                  <a:pt x="422" y="405"/>
                </a:lnTo>
                <a:lnTo>
                  <a:pt x="429" y="364"/>
                </a:lnTo>
                <a:lnTo>
                  <a:pt x="298" y="98"/>
                </a:lnTo>
                <a:lnTo>
                  <a:pt x="361" y="183"/>
                </a:lnTo>
                <a:lnTo>
                  <a:pt x="392" y="110"/>
                </a:lnTo>
                <a:lnTo>
                  <a:pt x="361" y="17"/>
                </a:lnTo>
                <a:lnTo>
                  <a:pt x="284" y="30"/>
                </a:lnTo>
                <a:lnTo>
                  <a:pt x="282" y="4"/>
                </a:lnTo>
                <a:lnTo>
                  <a:pt x="239" y="4"/>
                </a:lnTo>
                <a:lnTo>
                  <a:pt x="166" y="40"/>
                </a:lnTo>
                <a:lnTo>
                  <a:pt x="17" y="0"/>
                </a:lnTo>
                <a:lnTo>
                  <a:pt x="0" y="7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Freeform 481"/>
          <p:cNvSpPr/>
          <p:nvPr/>
        </p:nvSpPr>
        <p:spPr bwMode="auto">
          <a:xfrm>
            <a:off x="1289685" y="3727450"/>
            <a:ext cx="221615" cy="178435"/>
          </a:xfrm>
          <a:custGeom>
            <a:avLst/>
            <a:gdLst>
              <a:gd name="T0" fmla="*/ 0 w 285"/>
              <a:gd name="T1" fmla="*/ 5 h 242"/>
              <a:gd name="T2" fmla="*/ 1 w 285"/>
              <a:gd name="T3" fmla="*/ 5 h 242"/>
              <a:gd name="T4" fmla="*/ 2 w 285"/>
              <a:gd name="T5" fmla="*/ 6 h 242"/>
              <a:gd name="T6" fmla="*/ 2 w 285"/>
              <a:gd name="T7" fmla="*/ 4 h 242"/>
              <a:gd name="T8" fmla="*/ 5 w 285"/>
              <a:gd name="T9" fmla="*/ 4 h 242"/>
              <a:gd name="T10" fmla="*/ 5 w 285"/>
              <a:gd name="T11" fmla="*/ 4 h 242"/>
              <a:gd name="T12" fmla="*/ 7 w 285"/>
              <a:gd name="T13" fmla="*/ 3 h 242"/>
              <a:gd name="T14" fmla="*/ 5 w 285"/>
              <a:gd name="T15" fmla="*/ 1 h 242"/>
              <a:gd name="T16" fmla="*/ 5 w 285"/>
              <a:gd name="T17" fmla="*/ 0 h 242"/>
              <a:gd name="T18" fmla="*/ 1 w 285"/>
              <a:gd name="T19" fmla="*/ 2 h 242"/>
              <a:gd name="T20" fmla="*/ 0 w 285"/>
              <a:gd name="T21" fmla="*/ 5 h 2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85"/>
              <a:gd name="T34" fmla="*/ 0 h 242"/>
              <a:gd name="T35" fmla="*/ 285 w 285"/>
              <a:gd name="T36" fmla="*/ 242 h 24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85" h="242">
                <a:moveTo>
                  <a:pt x="0" y="207"/>
                </a:moveTo>
                <a:lnTo>
                  <a:pt x="23" y="233"/>
                </a:lnTo>
                <a:lnTo>
                  <a:pt x="102" y="242"/>
                </a:lnTo>
                <a:lnTo>
                  <a:pt x="92" y="181"/>
                </a:lnTo>
                <a:lnTo>
                  <a:pt x="192" y="171"/>
                </a:lnTo>
                <a:lnTo>
                  <a:pt x="233" y="181"/>
                </a:lnTo>
                <a:lnTo>
                  <a:pt x="285" y="135"/>
                </a:lnTo>
                <a:lnTo>
                  <a:pt x="214" y="42"/>
                </a:lnTo>
                <a:lnTo>
                  <a:pt x="206" y="0"/>
                </a:lnTo>
                <a:lnTo>
                  <a:pt x="49" y="79"/>
                </a:lnTo>
                <a:lnTo>
                  <a:pt x="0" y="207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Freeform 482"/>
          <p:cNvSpPr/>
          <p:nvPr/>
        </p:nvSpPr>
        <p:spPr bwMode="auto">
          <a:xfrm>
            <a:off x="2098675" y="4481830"/>
            <a:ext cx="350520" cy="317500"/>
          </a:xfrm>
          <a:custGeom>
            <a:avLst/>
            <a:gdLst>
              <a:gd name="T0" fmla="*/ 0 w 450"/>
              <a:gd name="T1" fmla="*/ 5 h 434"/>
              <a:gd name="T2" fmla="*/ 0 w 450"/>
              <a:gd name="T3" fmla="*/ 9 h 434"/>
              <a:gd name="T4" fmla="*/ 1 w 450"/>
              <a:gd name="T5" fmla="*/ 10 h 434"/>
              <a:gd name="T6" fmla="*/ 3 w 450"/>
              <a:gd name="T7" fmla="*/ 10 h 434"/>
              <a:gd name="T8" fmla="*/ 4 w 450"/>
              <a:gd name="T9" fmla="*/ 10 h 434"/>
              <a:gd name="T10" fmla="*/ 6 w 450"/>
              <a:gd name="T11" fmla="*/ 9 h 434"/>
              <a:gd name="T12" fmla="*/ 6 w 450"/>
              <a:gd name="T13" fmla="*/ 8 h 434"/>
              <a:gd name="T14" fmla="*/ 7 w 450"/>
              <a:gd name="T15" fmla="*/ 8 h 434"/>
              <a:gd name="T16" fmla="*/ 7 w 450"/>
              <a:gd name="T17" fmla="*/ 7 h 434"/>
              <a:gd name="T18" fmla="*/ 10 w 450"/>
              <a:gd name="T19" fmla="*/ 6 h 434"/>
              <a:gd name="T20" fmla="*/ 9 w 450"/>
              <a:gd name="T21" fmla="*/ 6 h 434"/>
              <a:gd name="T22" fmla="*/ 10 w 450"/>
              <a:gd name="T23" fmla="*/ 3 h 434"/>
              <a:gd name="T24" fmla="*/ 10 w 450"/>
              <a:gd name="T25" fmla="*/ 1 h 434"/>
              <a:gd name="T26" fmla="*/ 8 w 450"/>
              <a:gd name="T27" fmla="*/ 0 h 434"/>
              <a:gd name="T28" fmla="*/ 8 w 450"/>
              <a:gd name="T29" fmla="*/ 0 h 434"/>
              <a:gd name="T30" fmla="*/ 6 w 450"/>
              <a:gd name="T31" fmla="*/ 1 h 434"/>
              <a:gd name="T32" fmla="*/ 6 w 450"/>
              <a:gd name="T33" fmla="*/ 3 h 434"/>
              <a:gd name="T34" fmla="*/ 7 w 450"/>
              <a:gd name="T35" fmla="*/ 4 h 434"/>
              <a:gd name="T36" fmla="*/ 7 w 450"/>
              <a:gd name="T37" fmla="*/ 5 h 434"/>
              <a:gd name="T38" fmla="*/ 2 w 450"/>
              <a:gd name="T39" fmla="*/ 3 h 434"/>
              <a:gd name="T40" fmla="*/ 2 w 450"/>
              <a:gd name="T41" fmla="*/ 5 h 434"/>
              <a:gd name="T42" fmla="*/ 0 w 450"/>
              <a:gd name="T43" fmla="*/ 5 h 4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50"/>
              <a:gd name="T67" fmla="*/ 0 h 434"/>
              <a:gd name="T68" fmla="*/ 450 w 450"/>
              <a:gd name="T69" fmla="*/ 434 h 43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50" h="434">
                <a:moveTo>
                  <a:pt x="0" y="212"/>
                </a:moveTo>
                <a:lnTo>
                  <a:pt x="0" y="379"/>
                </a:lnTo>
                <a:lnTo>
                  <a:pt x="47" y="419"/>
                </a:lnTo>
                <a:lnTo>
                  <a:pt x="121" y="433"/>
                </a:lnTo>
                <a:lnTo>
                  <a:pt x="187" y="434"/>
                </a:lnTo>
                <a:lnTo>
                  <a:pt x="254" y="375"/>
                </a:lnTo>
                <a:lnTo>
                  <a:pt x="256" y="348"/>
                </a:lnTo>
                <a:lnTo>
                  <a:pt x="317" y="334"/>
                </a:lnTo>
                <a:lnTo>
                  <a:pt x="309" y="310"/>
                </a:lnTo>
                <a:lnTo>
                  <a:pt x="428" y="265"/>
                </a:lnTo>
                <a:lnTo>
                  <a:pt x="412" y="245"/>
                </a:lnTo>
                <a:lnTo>
                  <a:pt x="450" y="114"/>
                </a:lnTo>
                <a:lnTo>
                  <a:pt x="422" y="56"/>
                </a:lnTo>
                <a:lnTo>
                  <a:pt x="350" y="15"/>
                </a:lnTo>
                <a:lnTo>
                  <a:pt x="329" y="0"/>
                </a:lnTo>
                <a:lnTo>
                  <a:pt x="260" y="42"/>
                </a:lnTo>
                <a:lnTo>
                  <a:pt x="254" y="156"/>
                </a:lnTo>
                <a:lnTo>
                  <a:pt x="298" y="177"/>
                </a:lnTo>
                <a:lnTo>
                  <a:pt x="300" y="225"/>
                </a:lnTo>
                <a:lnTo>
                  <a:pt x="81" y="122"/>
                </a:lnTo>
                <a:lnTo>
                  <a:pt x="86" y="212"/>
                </a:lnTo>
                <a:lnTo>
                  <a:pt x="0" y="21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Freeform 483"/>
          <p:cNvSpPr/>
          <p:nvPr/>
        </p:nvSpPr>
        <p:spPr bwMode="auto">
          <a:xfrm>
            <a:off x="1934845" y="4946650"/>
            <a:ext cx="486410" cy="428625"/>
          </a:xfrm>
          <a:custGeom>
            <a:avLst/>
            <a:gdLst>
              <a:gd name="T0" fmla="*/ 0 w 624"/>
              <a:gd name="T1" fmla="*/ 7 h 583"/>
              <a:gd name="T2" fmla="*/ 1 w 624"/>
              <a:gd name="T3" fmla="*/ 7 h 583"/>
              <a:gd name="T4" fmla="*/ 1 w 624"/>
              <a:gd name="T5" fmla="*/ 7 h 583"/>
              <a:gd name="T6" fmla="*/ 2 w 624"/>
              <a:gd name="T7" fmla="*/ 7 h 583"/>
              <a:gd name="T8" fmla="*/ 3 w 624"/>
              <a:gd name="T9" fmla="*/ 7 h 583"/>
              <a:gd name="T10" fmla="*/ 3 w 624"/>
              <a:gd name="T11" fmla="*/ 3 h 583"/>
              <a:gd name="T12" fmla="*/ 4 w 624"/>
              <a:gd name="T13" fmla="*/ 4 h 583"/>
              <a:gd name="T14" fmla="*/ 4 w 624"/>
              <a:gd name="T15" fmla="*/ 5 h 583"/>
              <a:gd name="T16" fmla="*/ 5 w 624"/>
              <a:gd name="T17" fmla="*/ 5 h 583"/>
              <a:gd name="T18" fmla="*/ 6 w 624"/>
              <a:gd name="T19" fmla="*/ 4 h 583"/>
              <a:gd name="T20" fmla="*/ 8 w 624"/>
              <a:gd name="T21" fmla="*/ 4 h 583"/>
              <a:gd name="T22" fmla="*/ 11 w 624"/>
              <a:gd name="T23" fmla="*/ 0 h 583"/>
              <a:gd name="T24" fmla="*/ 13 w 624"/>
              <a:gd name="T25" fmla="*/ 1 h 583"/>
              <a:gd name="T26" fmla="*/ 14 w 624"/>
              <a:gd name="T27" fmla="*/ 4 h 583"/>
              <a:gd name="T28" fmla="*/ 13 w 624"/>
              <a:gd name="T29" fmla="*/ 5 h 583"/>
              <a:gd name="T30" fmla="*/ 13 w 624"/>
              <a:gd name="T31" fmla="*/ 5 h 583"/>
              <a:gd name="T32" fmla="*/ 14 w 624"/>
              <a:gd name="T33" fmla="*/ 5 h 583"/>
              <a:gd name="T34" fmla="*/ 15 w 624"/>
              <a:gd name="T35" fmla="*/ 5 h 583"/>
              <a:gd name="T36" fmla="*/ 14 w 624"/>
              <a:gd name="T37" fmla="*/ 7 h 583"/>
              <a:gd name="T38" fmla="*/ 12 w 624"/>
              <a:gd name="T39" fmla="*/ 10 h 583"/>
              <a:gd name="T40" fmla="*/ 9 w 624"/>
              <a:gd name="T41" fmla="*/ 13 h 583"/>
              <a:gd name="T42" fmla="*/ 7 w 624"/>
              <a:gd name="T43" fmla="*/ 13 h 583"/>
              <a:gd name="T44" fmla="*/ 2 w 624"/>
              <a:gd name="T45" fmla="*/ 13 h 583"/>
              <a:gd name="T46" fmla="*/ 1 w 624"/>
              <a:gd name="T47" fmla="*/ 12 h 583"/>
              <a:gd name="T48" fmla="*/ 1 w 624"/>
              <a:gd name="T49" fmla="*/ 11 h 583"/>
              <a:gd name="T50" fmla="*/ 0 w 624"/>
              <a:gd name="T51" fmla="*/ 7 h 58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24"/>
              <a:gd name="T79" fmla="*/ 0 h 583"/>
              <a:gd name="T80" fmla="*/ 624 w 624"/>
              <a:gd name="T81" fmla="*/ 583 h 58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24" h="583">
                <a:moveTo>
                  <a:pt x="0" y="308"/>
                </a:moveTo>
                <a:lnTo>
                  <a:pt x="22" y="286"/>
                </a:lnTo>
                <a:lnTo>
                  <a:pt x="48" y="326"/>
                </a:lnTo>
                <a:lnTo>
                  <a:pt x="98" y="326"/>
                </a:lnTo>
                <a:lnTo>
                  <a:pt x="131" y="298"/>
                </a:lnTo>
                <a:lnTo>
                  <a:pt x="131" y="117"/>
                </a:lnTo>
                <a:lnTo>
                  <a:pt x="165" y="163"/>
                </a:lnTo>
                <a:lnTo>
                  <a:pt x="163" y="213"/>
                </a:lnTo>
                <a:lnTo>
                  <a:pt x="217" y="211"/>
                </a:lnTo>
                <a:lnTo>
                  <a:pt x="262" y="156"/>
                </a:lnTo>
                <a:lnTo>
                  <a:pt x="347" y="156"/>
                </a:lnTo>
                <a:lnTo>
                  <a:pt x="489" y="0"/>
                </a:lnTo>
                <a:lnTo>
                  <a:pt x="577" y="23"/>
                </a:lnTo>
                <a:lnTo>
                  <a:pt x="593" y="167"/>
                </a:lnTo>
                <a:lnTo>
                  <a:pt x="551" y="207"/>
                </a:lnTo>
                <a:lnTo>
                  <a:pt x="576" y="239"/>
                </a:lnTo>
                <a:lnTo>
                  <a:pt x="597" y="213"/>
                </a:lnTo>
                <a:lnTo>
                  <a:pt x="624" y="213"/>
                </a:lnTo>
                <a:lnTo>
                  <a:pt x="608" y="298"/>
                </a:lnTo>
                <a:lnTo>
                  <a:pt x="521" y="429"/>
                </a:lnTo>
                <a:lnTo>
                  <a:pt x="404" y="543"/>
                </a:lnTo>
                <a:lnTo>
                  <a:pt x="319" y="581"/>
                </a:lnTo>
                <a:lnTo>
                  <a:pt x="75" y="583"/>
                </a:lnTo>
                <a:lnTo>
                  <a:pt x="53" y="517"/>
                </a:lnTo>
                <a:lnTo>
                  <a:pt x="65" y="468"/>
                </a:lnTo>
                <a:lnTo>
                  <a:pt x="0" y="30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Freeform 484"/>
          <p:cNvSpPr/>
          <p:nvPr/>
        </p:nvSpPr>
        <p:spPr bwMode="auto">
          <a:xfrm>
            <a:off x="2246630" y="5176520"/>
            <a:ext cx="67945" cy="77470"/>
          </a:xfrm>
          <a:custGeom>
            <a:avLst/>
            <a:gdLst>
              <a:gd name="T0" fmla="*/ 0 w 86"/>
              <a:gd name="T1" fmla="*/ 1 h 106"/>
              <a:gd name="T2" fmla="*/ 1 w 86"/>
              <a:gd name="T3" fmla="*/ 2 h 106"/>
              <a:gd name="T4" fmla="*/ 2 w 86"/>
              <a:gd name="T5" fmla="*/ 1 h 106"/>
              <a:gd name="T6" fmla="*/ 1 w 86"/>
              <a:gd name="T7" fmla="*/ 0 h 106"/>
              <a:gd name="T8" fmla="*/ 0 w 86"/>
              <a:gd name="T9" fmla="*/ 1 h 1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6"/>
              <a:gd name="T16" fmla="*/ 0 h 106"/>
              <a:gd name="T17" fmla="*/ 86 w 86"/>
              <a:gd name="T18" fmla="*/ 106 h 1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6" h="106">
                <a:moveTo>
                  <a:pt x="0" y="52"/>
                </a:moveTo>
                <a:lnTo>
                  <a:pt x="33" y="106"/>
                </a:lnTo>
                <a:lnTo>
                  <a:pt x="86" y="52"/>
                </a:lnTo>
                <a:lnTo>
                  <a:pt x="61" y="0"/>
                </a:lnTo>
                <a:lnTo>
                  <a:pt x="0" y="5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Freeform 485"/>
          <p:cNvSpPr/>
          <p:nvPr/>
        </p:nvSpPr>
        <p:spPr bwMode="auto">
          <a:xfrm>
            <a:off x="2136775" y="2204720"/>
            <a:ext cx="234950" cy="198755"/>
          </a:xfrm>
          <a:custGeom>
            <a:avLst/>
            <a:gdLst>
              <a:gd name="T0" fmla="*/ 2 w 302"/>
              <a:gd name="T1" fmla="*/ 0 h 272"/>
              <a:gd name="T2" fmla="*/ 3 w 302"/>
              <a:gd name="T3" fmla="*/ 0 h 272"/>
              <a:gd name="T4" fmla="*/ 3 w 302"/>
              <a:gd name="T5" fmla="*/ 1 h 272"/>
              <a:gd name="T6" fmla="*/ 4 w 302"/>
              <a:gd name="T7" fmla="*/ 1 h 272"/>
              <a:gd name="T8" fmla="*/ 5 w 302"/>
              <a:gd name="T9" fmla="*/ 1 h 272"/>
              <a:gd name="T10" fmla="*/ 6 w 302"/>
              <a:gd name="T11" fmla="*/ 1 h 272"/>
              <a:gd name="T12" fmla="*/ 6 w 302"/>
              <a:gd name="T13" fmla="*/ 3 h 272"/>
              <a:gd name="T14" fmla="*/ 6 w 302"/>
              <a:gd name="T15" fmla="*/ 3 h 272"/>
              <a:gd name="T16" fmla="*/ 7 w 302"/>
              <a:gd name="T17" fmla="*/ 3 h 272"/>
              <a:gd name="T18" fmla="*/ 7 w 302"/>
              <a:gd name="T19" fmla="*/ 3 h 272"/>
              <a:gd name="T20" fmla="*/ 7 w 302"/>
              <a:gd name="T21" fmla="*/ 4 h 272"/>
              <a:gd name="T22" fmla="*/ 7 w 302"/>
              <a:gd name="T23" fmla="*/ 4 h 272"/>
              <a:gd name="T24" fmla="*/ 6 w 302"/>
              <a:gd name="T25" fmla="*/ 4 h 272"/>
              <a:gd name="T26" fmla="*/ 6 w 302"/>
              <a:gd name="T27" fmla="*/ 4 h 272"/>
              <a:gd name="T28" fmla="*/ 6 w 302"/>
              <a:gd name="T29" fmla="*/ 5 h 272"/>
              <a:gd name="T30" fmla="*/ 7 w 302"/>
              <a:gd name="T31" fmla="*/ 5 h 272"/>
              <a:gd name="T32" fmla="*/ 6 w 302"/>
              <a:gd name="T33" fmla="*/ 5 h 272"/>
              <a:gd name="T34" fmla="*/ 6 w 302"/>
              <a:gd name="T35" fmla="*/ 5 h 272"/>
              <a:gd name="T36" fmla="*/ 6 w 302"/>
              <a:gd name="T37" fmla="*/ 5 h 272"/>
              <a:gd name="T38" fmla="*/ 5 w 302"/>
              <a:gd name="T39" fmla="*/ 6 h 272"/>
              <a:gd name="T40" fmla="*/ 5 w 302"/>
              <a:gd name="T41" fmla="*/ 6 h 272"/>
              <a:gd name="T42" fmla="*/ 5 w 302"/>
              <a:gd name="T43" fmla="*/ 6 h 272"/>
              <a:gd name="T44" fmla="*/ 5 w 302"/>
              <a:gd name="T45" fmla="*/ 6 h 272"/>
              <a:gd name="T46" fmla="*/ 4 w 302"/>
              <a:gd name="T47" fmla="*/ 6 h 272"/>
              <a:gd name="T48" fmla="*/ 4 w 302"/>
              <a:gd name="T49" fmla="*/ 6 h 272"/>
              <a:gd name="T50" fmla="*/ 3 w 302"/>
              <a:gd name="T51" fmla="*/ 6 h 272"/>
              <a:gd name="T52" fmla="*/ 2 w 302"/>
              <a:gd name="T53" fmla="*/ 5 h 272"/>
              <a:gd name="T54" fmla="*/ 1 w 302"/>
              <a:gd name="T55" fmla="*/ 5 h 272"/>
              <a:gd name="T56" fmla="*/ 1 w 302"/>
              <a:gd name="T57" fmla="*/ 5 h 272"/>
              <a:gd name="T58" fmla="*/ 0 w 302"/>
              <a:gd name="T59" fmla="*/ 6 h 272"/>
              <a:gd name="T60" fmla="*/ 0 w 302"/>
              <a:gd name="T61" fmla="*/ 5 h 272"/>
              <a:gd name="T62" fmla="*/ 1 w 302"/>
              <a:gd name="T63" fmla="*/ 4 h 272"/>
              <a:gd name="T64" fmla="*/ 0 w 302"/>
              <a:gd name="T65" fmla="*/ 3 h 272"/>
              <a:gd name="T66" fmla="*/ 1 w 302"/>
              <a:gd name="T67" fmla="*/ 3 h 272"/>
              <a:gd name="T68" fmla="*/ 1 w 302"/>
              <a:gd name="T69" fmla="*/ 2 h 272"/>
              <a:gd name="T70" fmla="*/ 1 w 302"/>
              <a:gd name="T71" fmla="*/ 2 h 272"/>
              <a:gd name="T72" fmla="*/ 1 w 302"/>
              <a:gd name="T73" fmla="*/ 2 h 272"/>
              <a:gd name="T74" fmla="*/ 1 w 302"/>
              <a:gd name="T75" fmla="*/ 1 h 272"/>
              <a:gd name="T76" fmla="*/ 1 w 302"/>
              <a:gd name="T77" fmla="*/ 1 h 272"/>
              <a:gd name="T78" fmla="*/ 2 w 302"/>
              <a:gd name="T79" fmla="*/ 0 h 272"/>
              <a:gd name="T80" fmla="*/ 2 w 302"/>
              <a:gd name="T81" fmla="*/ 0 h 27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302"/>
              <a:gd name="T124" fmla="*/ 0 h 272"/>
              <a:gd name="T125" fmla="*/ 302 w 302"/>
              <a:gd name="T126" fmla="*/ 272 h 27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302" h="272">
                <a:moveTo>
                  <a:pt x="96" y="0"/>
                </a:moveTo>
                <a:lnTo>
                  <a:pt x="125" y="5"/>
                </a:lnTo>
                <a:lnTo>
                  <a:pt x="147" y="25"/>
                </a:lnTo>
                <a:lnTo>
                  <a:pt x="189" y="25"/>
                </a:lnTo>
                <a:lnTo>
                  <a:pt x="232" y="31"/>
                </a:lnTo>
                <a:lnTo>
                  <a:pt x="254" y="65"/>
                </a:lnTo>
                <a:lnTo>
                  <a:pt x="270" y="109"/>
                </a:lnTo>
                <a:lnTo>
                  <a:pt x="274" y="127"/>
                </a:lnTo>
                <a:lnTo>
                  <a:pt x="293" y="142"/>
                </a:lnTo>
                <a:lnTo>
                  <a:pt x="302" y="154"/>
                </a:lnTo>
                <a:lnTo>
                  <a:pt x="302" y="172"/>
                </a:lnTo>
                <a:lnTo>
                  <a:pt x="284" y="172"/>
                </a:lnTo>
                <a:lnTo>
                  <a:pt x="260" y="172"/>
                </a:lnTo>
                <a:lnTo>
                  <a:pt x="270" y="189"/>
                </a:lnTo>
                <a:lnTo>
                  <a:pt x="278" y="200"/>
                </a:lnTo>
                <a:lnTo>
                  <a:pt x="284" y="223"/>
                </a:lnTo>
                <a:lnTo>
                  <a:pt x="270" y="234"/>
                </a:lnTo>
                <a:lnTo>
                  <a:pt x="248" y="234"/>
                </a:lnTo>
                <a:lnTo>
                  <a:pt x="246" y="234"/>
                </a:lnTo>
                <a:lnTo>
                  <a:pt x="232" y="245"/>
                </a:lnTo>
                <a:lnTo>
                  <a:pt x="232" y="268"/>
                </a:lnTo>
                <a:lnTo>
                  <a:pt x="215" y="272"/>
                </a:lnTo>
                <a:lnTo>
                  <a:pt x="200" y="261"/>
                </a:lnTo>
                <a:lnTo>
                  <a:pt x="176" y="255"/>
                </a:lnTo>
                <a:lnTo>
                  <a:pt x="155" y="245"/>
                </a:lnTo>
                <a:lnTo>
                  <a:pt x="135" y="250"/>
                </a:lnTo>
                <a:lnTo>
                  <a:pt x="73" y="223"/>
                </a:lnTo>
                <a:lnTo>
                  <a:pt x="47" y="227"/>
                </a:lnTo>
                <a:lnTo>
                  <a:pt x="26" y="223"/>
                </a:lnTo>
                <a:lnTo>
                  <a:pt x="12" y="245"/>
                </a:lnTo>
                <a:lnTo>
                  <a:pt x="0" y="199"/>
                </a:lnTo>
                <a:lnTo>
                  <a:pt x="28" y="169"/>
                </a:lnTo>
                <a:lnTo>
                  <a:pt x="8" y="109"/>
                </a:lnTo>
                <a:lnTo>
                  <a:pt x="26" y="117"/>
                </a:lnTo>
                <a:lnTo>
                  <a:pt x="29" y="104"/>
                </a:lnTo>
                <a:lnTo>
                  <a:pt x="34" y="82"/>
                </a:lnTo>
                <a:lnTo>
                  <a:pt x="42" y="71"/>
                </a:lnTo>
                <a:lnTo>
                  <a:pt x="47" y="46"/>
                </a:lnTo>
                <a:lnTo>
                  <a:pt x="68" y="21"/>
                </a:lnTo>
                <a:lnTo>
                  <a:pt x="82" y="0"/>
                </a:lnTo>
                <a:lnTo>
                  <a:pt x="96" y="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Freeform 486"/>
          <p:cNvSpPr/>
          <p:nvPr/>
        </p:nvSpPr>
        <p:spPr bwMode="auto">
          <a:xfrm>
            <a:off x="2101850" y="2346960"/>
            <a:ext cx="524510" cy="330835"/>
          </a:xfrm>
          <a:custGeom>
            <a:avLst/>
            <a:gdLst>
              <a:gd name="T0" fmla="*/ 8 w 671"/>
              <a:gd name="T1" fmla="*/ 0 h 446"/>
              <a:gd name="T2" fmla="*/ 9 w 671"/>
              <a:gd name="T3" fmla="*/ 0 h 446"/>
              <a:gd name="T4" fmla="*/ 10 w 671"/>
              <a:gd name="T5" fmla="*/ 1 h 446"/>
              <a:gd name="T6" fmla="*/ 10 w 671"/>
              <a:gd name="T7" fmla="*/ 1 h 446"/>
              <a:gd name="T8" fmla="*/ 11 w 671"/>
              <a:gd name="T9" fmla="*/ 2 h 446"/>
              <a:gd name="T10" fmla="*/ 13 w 671"/>
              <a:gd name="T11" fmla="*/ 3 h 446"/>
              <a:gd name="T12" fmla="*/ 14 w 671"/>
              <a:gd name="T13" fmla="*/ 3 h 446"/>
              <a:gd name="T14" fmla="*/ 15 w 671"/>
              <a:gd name="T15" fmla="*/ 4 h 446"/>
              <a:gd name="T16" fmla="*/ 15 w 671"/>
              <a:gd name="T17" fmla="*/ 6 h 446"/>
              <a:gd name="T18" fmla="*/ 13 w 671"/>
              <a:gd name="T19" fmla="*/ 7 h 446"/>
              <a:gd name="T20" fmla="*/ 11 w 671"/>
              <a:gd name="T21" fmla="*/ 9 h 446"/>
              <a:gd name="T22" fmla="*/ 11 w 671"/>
              <a:gd name="T23" fmla="*/ 9 h 446"/>
              <a:gd name="T24" fmla="*/ 11 w 671"/>
              <a:gd name="T25" fmla="*/ 11 h 446"/>
              <a:gd name="T26" fmla="*/ 10 w 671"/>
              <a:gd name="T27" fmla="*/ 9 h 446"/>
              <a:gd name="T28" fmla="*/ 9 w 671"/>
              <a:gd name="T29" fmla="*/ 8 h 446"/>
              <a:gd name="T30" fmla="*/ 9 w 671"/>
              <a:gd name="T31" fmla="*/ 7 h 446"/>
              <a:gd name="T32" fmla="*/ 7 w 671"/>
              <a:gd name="T33" fmla="*/ 9 h 446"/>
              <a:gd name="T34" fmla="*/ 6 w 671"/>
              <a:gd name="T35" fmla="*/ 8 h 446"/>
              <a:gd name="T36" fmla="*/ 7 w 671"/>
              <a:gd name="T37" fmla="*/ 8 h 446"/>
              <a:gd name="T38" fmla="*/ 7 w 671"/>
              <a:gd name="T39" fmla="*/ 7 h 446"/>
              <a:gd name="T40" fmla="*/ 6 w 671"/>
              <a:gd name="T41" fmla="*/ 6 h 446"/>
              <a:gd name="T42" fmla="*/ 5 w 671"/>
              <a:gd name="T43" fmla="*/ 5 h 446"/>
              <a:gd name="T44" fmla="*/ 2 w 671"/>
              <a:gd name="T45" fmla="*/ 6 h 446"/>
              <a:gd name="T46" fmla="*/ 1 w 671"/>
              <a:gd name="T47" fmla="*/ 6 h 446"/>
              <a:gd name="T48" fmla="*/ 0 w 671"/>
              <a:gd name="T49" fmla="*/ 4 h 446"/>
              <a:gd name="T50" fmla="*/ 2 w 671"/>
              <a:gd name="T51" fmla="*/ 2 h 446"/>
              <a:gd name="T52" fmla="*/ 1 w 671"/>
              <a:gd name="T53" fmla="*/ 1 h 446"/>
              <a:gd name="T54" fmla="*/ 2 w 671"/>
              <a:gd name="T55" fmla="*/ 1 h 446"/>
              <a:gd name="T56" fmla="*/ 3 w 671"/>
              <a:gd name="T57" fmla="*/ 1 h 446"/>
              <a:gd name="T58" fmla="*/ 5 w 671"/>
              <a:gd name="T59" fmla="*/ 1 h 446"/>
              <a:gd name="T60" fmla="*/ 6 w 671"/>
              <a:gd name="T61" fmla="*/ 1 h 446"/>
              <a:gd name="T62" fmla="*/ 7 w 671"/>
              <a:gd name="T63" fmla="*/ 2 h 446"/>
              <a:gd name="T64" fmla="*/ 7 w 671"/>
              <a:gd name="T65" fmla="*/ 1 h 446"/>
              <a:gd name="T66" fmla="*/ 7 w 671"/>
              <a:gd name="T67" fmla="*/ 1 h 44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71"/>
              <a:gd name="T103" fmla="*/ 0 h 446"/>
              <a:gd name="T104" fmla="*/ 671 w 671"/>
              <a:gd name="T105" fmla="*/ 446 h 44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71" h="446">
                <a:moveTo>
                  <a:pt x="334" y="20"/>
                </a:moveTo>
                <a:lnTo>
                  <a:pt x="344" y="17"/>
                </a:lnTo>
                <a:lnTo>
                  <a:pt x="362" y="4"/>
                </a:lnTo>
                <a:lnTo>
                  <a:pt x="379" y="0"/>
                </a:lnTo>
                <a:lnTo>
                  <a:pt x="406" y="4"/>
                </a:lnTo>
                <a:lnTo>
                  <a:pt x="418" y="27"/>
                </a:lnTo>
                <a:lnTo>
                  <a:pt x="424" y="54"/>
                </a:lnTo>
                <a:lnTo>
                  <a:pt x="435" y="63"/>
                </a:lnTo>
                <a:lnTo>
                  <a:pt x="448" y="58"/>
                </a:lnTo>
                <a:lnTo>
                  <a:pt x="481" y="95"/>
                </a:lnTo>
                <a:lnTo>
                  <a:pt x="498" y="124"/>
                </a:lnTo>
                <a:lnTo>
                  <a:pt x="542" y="145"/>
                </a:lnTo>
                <a:lnTo>
                  <a:pt x="574" y="150"/>
                </a:lnTo>
                <a:lnTo>
                  <a:pt x="587" y="145"/>
                </a:lnTo>
                <a:lnTo>
                  <a:pt x="617" y="160"/>
                </a:lnTo>
                <a:lnTo>
                  <a:pt x="650" y="165"/>
                </a:lnTo>
                <a:lnTo>
                  <a:pt x="671" y="233"/>
                </a:lnTo>
                <a:lnTo>
                  <a:pt x="638" y="242"/>
                </a:lnTo>
                <a:lnTo>
                  <a:pt x="631" y="276"/>
                </a:lnTo>
                <a:lnTo>
                  <a:pt x="579" y="311"/>
                </a:lnTo>
                <a:lnTo>
                  <a:pt x="500" y="334"/>
                </a:lnTo>
                <a:lnTo>
                  <a:pt x="491" y="366"/>
                </a:lnTo>
                <a:lnTo>
                  <a:pt x="462" y="352"/>
                </a:lnTo>
                <a:lnTo>
                  <a:pt x="493" y="395"/>
                </a:lnTo>
                <a:lnTo>
                  <a:pt x="540" y="400"/>
                </a:lnTo>
                <a:lnTo>
                  <a:pt x="453" y="446"/>
                </a:lnTo>
                <a:lnTo>
                  <a:pt x="400" y="396"/>
                </a:lnTo>
                <a:lnTo>
                  <a:pt x="444" y="358"/>
                </a:lnTo>
                <a:lnTo>
                  <a:pt x="400" y="349"/>
                </a:lnTo>
                <a:lnTo>
                  <a:pt x="376" y="349"/>
                </a:lnTo>
                <a:lnTo>
                  <a:pt x="383" y="315"/>
                </a:lnTo>
                <a:lnTo>
                  <a:pt x="374" y="320"/>
                </a:lnTo>
                <a:lnTo>
                  <a:pt x="310" y="338"/>
                </a:lnTo>
                <a:lnTo>
                  <a:pt x="289" y="396"/>
                </a:lnTo>
                <a:lnTo>
                  <a:pt x="244" y="394"/>
                </a:lnTo>
                <a:lnTo>
                  <a:pt x="254" y="352"/>
                </a:lnTo>
                <a:lnTo>
                  <a:pt x="255" y="334"/>
                </a:lnTo>
                <a:lnTo>
                  <a:pt x="283" y="325"/>
                </a:lnTo>
                <a:lnTo>
                  <a:pt x="295" y="312"/>
                </a:lnTo>
                <a:lnTo>
                  <a:pt x="298" y="302"/>
                </a:lnTo>
                <a:lnTo>
                  <a:pt x="283" y="296"/>
                </a:lnTo>
                <a:lnTo>
                  <a:pt x="262" y="253"/>
                </a:lnTo>
                <a:lnTo>
                  <a:pt x="236" y="227"/>
                </a:lnTo>
                <a:lnTo>
                  <a:pt x="203" y="227"/>
                </a:lnTo>
                <a:lnTo>
                  <a:pt x="162" y="239"/>
                </a:lnTo>
                <a:lnTo>
                  <a:pt x="100" y="242"/>
                </a:lnTo>
                <a:lnTo>
                  <a:pt x="72" y="250"/>
                </a:lnTo>
                <a:lnTo>
                  <a:pt x="24" y="250"/>
                </a:lnTo>
                <a:lnTo>
                  <a:pt x="0" y="224"/>
                </a:lnTo>
                <a:lnTo>
                  <a:pt x="16" y="185"/>
                </a:lnTo>
                <a:lnTo>
                  <a:pt x="41" y="143"/>
                </a:lnTo>
                <a:lnTo>
                  <a:pt x="73" y="99"/>
                </a:lnTo>
                <a:lnTo>
                  <a:pt x="56" y="47"/>
                </a:lnTo>
                <a:lnTo>
                  <a:pt x="57" y="38"/>
                </a:lnTo>
                <a:lnTo>
                  <a:pt x="70" y="27"/>
                </a:lnTo>
                <a:lnTo>
                  <a:pt x="91" y="31"/>
                </a:lnTo>
                <a:lnTo>
                  <a:pt x="117" y="27"/>
                </a:lnTo>
                <a:lnTo>
                  <a:pt x="143" y="39"/>
                </a:lnTo>
                <a:lnTo>
                  <a:pt x="177" y="54"/>
                </a:lnTo>
                <a:lnTo>
                  <a:pt x="199" y="47"/>
                </a:lnTo>
                <a:lnTo>
                  <a:pt x="220" y="59"/>
                </a:lnTo>
                <a:lnTo>
                  <a:pt x="244" y="65"/>
                </a:lnTo>
                <a:lnTo>
                  <a:pt x="259" y="76"/>
                </a:lnTo>
                <a:lnTo>
                  <a:pt x="276" y="72"/>
                </a:lnTo>
                <a:lnTo>
                  <a:pt x="279" y="49"/>
                </a:lnTo>
                <a:lnTo>
                  <a:pt x="290" y="38"/>
                </a:lnTo>
                <a:lnTo>
                  <a:pt x="314" y="38"/>
                </a:lnTo>
                <a:lnTo>
                  <a:pt x="322" y="31"/>
                </a:lnTo>
                <a:lnTo>
                  <a:pt x="334" y="20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Freeform 487"/>
          <p:cNvSpPr/>
          <p:nvPr/>
        </p:nvSpPr>
        <p:spPr bwMode="auto">
          <a:xfrm>
            <a:off x="2235835" y="2514600"/>
            <a:ext cx="100965" cy="121920"/>
          </a:xfrm>
          <a:custGeom>
            <a:avLst/>
            <a:gdLst>
              <a:gd name="T0" fmla="*/ 1 w 129"/>
              <a:gd name="T1" fmla="*/ 1 h 165"/>
              <a:gd name="T2" fmla="*/ 1 w 129"/>
              <a:gd name="T3" fmla="*/ 2 h 165"/>
              <a:gd name="T4" fmla="*/ 1 w 129"/>
              <a:gd name="T5" fmla="*/ 2 h 165"/>
              <a:gd name="T6" fmla="*/ 1 w 129"/>
              <a:gd name="T7" fmla="*/ 4 h 165"/>
              <a:gd name="T8" fmla="*/ 2 w 129"/>
              <a:gd name="T9" fmla="*/ 4 h 165"/>
              <a:gd name="T10" fmla="*/ 2 w 129"/>
              <a:gd name="T11" fmla="*/ 3 h 165"/>
              <a:gd name="T12" fmla="*/ 2 w 129"/>
              <a:gd name="T13" fmla="*/ 3 h 165"/>
              <a:gd name="T14" fmla="*/ 3 w 129"/>
              <a:gd name="T15" fmla="*/ 2 h 165"/>
              <a:gd name="T16" fmla="*/ 3 w 129"/>
              <a:gd name="T17" fmla="*/ 2 h 165"/>
              <a:gd name="T18" fmla="*/ 3 w 129"/>
              <a:gd name="T19" fmla="*/ 2 h 165"/>
              <a:gd name="T20" fmla="*/ 2 w 129"/>
              <a:gd name="T21" fmla="*/ 1 h 165"/>
              <a:gd name="T22" fmla="*/ 1 w 129"/>
              <a:gd name="T23" fmla="*/ 0 h 165"/>
              <a:gd name="T24" fmla="*/ 1 w 129"/>
              <a:gd name="T25" fmla="*/ 0 h 165"/>
              <a:gd name="T26" fmla="*/ 0 w 129"/>
              <a:gd name="T27" fmla="*/ 0 h 165"/>
              <a:gd name="T28" fmla="*/ 1 w 129"/>
              <a:gd name="T29" fmla="*/ 1 h 1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"/>
              <a:gd name="T46" fmla="*/ 0 h 165"/>
              <a:gd name="T47" fmla="*/ 129 w 129"/>
              <a:gd name="T48" fmla="*/ 165 h 1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" h="165">
                <a:moveTo>
                  <a:pt x="29" y="45"/>
                </a:moveTo>
                <a:lnTo>
                  <a:pt x="46" y="69"/>
                </a:lnTo>
                <a:lnTo>
                  <a:pt x="53" y="87"/>
                </a:lnTo>
                <a:lnTo>
                  <a:pt x="61" y="164"/>
                </a:lnTo>
                <a:lnTo>
                  <a:pt x="73" y="165"/>
                </a:lnTo>
                <a:lnTo>
                  <a:pt x="83" y="125"/>
                </a:lnTo>
                <a:lnTo>
                  <a:pt x="84" y="106"/>
                </a:lnTo>
                <a:lnTo>
                  <a:pt x="121" y="93"/>
                </a:lnTo>
                <a:lnTo>
                  <a:pt x="129" y="76"/>
                </a:lnTo>
                <a:lnTo>
                  <a:pt x="115" y="71"/>
                </a:lnTo>
                <a:lnTo>
                  <a:pt x="93" y="27"/>
                </a:lnTo>
                <a:lnTo>
                  <a:pt x="65" y="3"/>
                </a:lnTo>
                <a:lnTo>
                  <a:pt x="32" y="0"/>
                </a:lnTo>
                <a:lnTo>
                  <a:pt x="0" y="6"/>
                </a:lnTo>
                <a:lnTo>
                  <a:pt x="29" y="45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Freeform 488"/>
          <p:cNvSpPr/>
          <p:nvPr/>
        </p:nvSpPr>
        <p:spPr bwMode="auto">
          <a:xfrm>
            <a:off x="2593975" y="2676525"/>
            <a:ext cx="218440" cy="107950"/>
          </a:xfrm>
          <a:custGeom>
            <a:avLst/>
            <a:gdLst>
              <a:gd name="T0" fmla="*/ 0 w 282"/>
              <a:gd name="T1" fmla="*/ 0 h 147"/>
              <a:gd name="T2" fmla="*/ 1 w 282"/>
              <a:gd name="T3" fmla="*/ 0 h 147"/>
              <a:gd name="T4" fmla="*/ 3 w 282"/>
              <a:gd name="T5" fmla="*/ 1 h 147"/>
              <a:gd name="T6" fmla="*/ 4 w 282"/>
              <a:gd name="T7" fmla="*/ 1 h 147"/>
              <a:gd name="T8" fmla="*/ 4 w 282"/>
              <a:gd name="T9" fmla="*/ 1 h 147"/>
              <a:gd name="T10" fmla="*/ 5 w 282"/>
              <a:gd name="T11" fmla="*/ 1 h 147"/>
              <a:gd name="T12" fmla="*/ 5 w 282"/>
              <a:gd name="T13" fmla="*/ 1 h 147"/>
              <a:gd name="T14" fmla="*/ 6 w 282"/>
              <a:gd name="T15" fmla="*/ 2 h 147"/>
              <a:gd name="T16" fmla="*/ 6 w 282"/>
              <a:gd name="T17" fmla="*/ 2 h 147"/>
              <a:gd name="T18" fmla="*/ 6 w 282"/>
              <a:gd name="T19" fmla="*/ 2 h 147"/>
              <a:gd name="T20" fmla="*/ 7 w 282"/>
              <a:gd name="T21" fmla="*/ 3 h 147"/>
              <a:gd name="T22" fmla="*/ 6 w 282"/>
              <a:gd name="T23" fmla="*/ 3 h 147"/>
              <a:gd name="T24" fmla="*/ 6 w 282"/>
              <a:gd name="T25" fmla="*/ 3 h 147"/>
              <a:gd name="T26" fmla="*/ 5 w 282"/>
              <a:gd name="T27" fmla="*/ 3 h 147"/>
              <a:gd name="T28" fmla="*/ 5 w 282"/>
              <a:gd name="T29" fmla="*/ 3 h 147"/>
              <a:gd name="T30" fmla="*/ 5 w 282"/>
              <a:gd name="T31" fmla="*/ 3 h 147"/>
              <a:gd name="T32" fmla="*/ 4 w 282"/>
              <a:gd name="T33" fmla="*/ 3 h 147"/>
              <a:gd name="T34" fmla="*/ 3 w 282"/>
              <a:gd name="T35" fmla="*/ 3 h 147"/>
              <a:gd name="T36" fmla="*/ 3 w 282"/>
              <a:gd name="T37" fmla="*/ 3 h 147"/>
              <a:gd name="T38" fmla="*/ 3 w 282"/>
              <a:gd name="T39" fmla="*/ 2 h 147"/>
              <a:gd name="T40" fmla="*/ 1 w 282"/>
              <a:gd name="T41" fmla="*/ 1 h 147"/>
              <a:gd name="T42" fmla="*/ 0 w 282"/>
              <a:gd name="T43" fmla="*/ 0 h 14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82"/>
              <a:gd name="T67" fmla="*/ 0 h 147"/>
              <a:gd name="T68" fmla="*/ 282 w 282"/>
              <a:gd name="T69" fmla="*/ 147 h 14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82" h="147">
                <a:moveTo>
                  <a:pt x="0" y="8"/>
                </a:moveTo>
                <a:lnTo>
                  <a:pt x="68" y="0"/>
                </a:lnTo>
                <a:lnTo>
                  <a:pt x="130" y="31"/>
                </a:lnTo>
                <a:lnTo>
                  <a:pt x="160" y="63"/>
                </a:lnTo>
                <a:lnTo>
                  <a:pt x="192" y="63"/>
                </a:lnTo>
                <a:lnTo>
                  <a:pt x="214" y="50"/>
                </a:lnTo>
                <a:lnTo>
                  <a:pt x="235" y="43"/>
                </a:lnTo>
                <a:lnTo>
                  <a:pt x="249" y="78"/>
                </a:lnTo>
                <a:lnTo>
                  <a:pt x="278" y="86"/>
                </a:lnTo>
                <a:lnTo>
                  <a:pt x="275" y="100"/>
                </a:lnTo>
                <a:lnTo>
                  <a:pt x="282" y="125"/>
                </a:lnTo>
                <a:lnTo>
                  <a:pt x="278" y="144"/>
                </a:lnTo>
                <a:lnTo>
                  <a:pt x="249" y="115"/>
                </a:lnTo>
                <a:lnTo>
                  <a:pt x="235" y="105"/>
                </a:lnTo>
                <a:lnTo>
                  <a:pt x="215" y="105"/>
                </a:lnTo>
                <a:lnTo>
                  <a:pt x="208" y="139"/>
                </a:lnTo>
                <a:lnTo>
                  <a:pt x="187" y="130"/>
                </a:lnTo>
                <a:lnTo>
                  <a:pt x="152" y="147"/>
                </a:lnTo>
                <a:lnTo>
                  <a:pt x="110" y="142"/>
                </a:lnTo>
                <a:lnTo>
                  <a:pt x="109" y="86"/>
                </a:lnTo>
                <a:lnTo>
                  <a:pt x="39" y="35"/>
                </a:lnTo>
                <a:lnTo>
                  <a:pt x="0" y="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Freeform 489"/>
          <p:cNvSpPr/>
          <p:nvPr/>
        </p:nvSpPr>
        <p:spPr bwMode="auto">
          <a:xfrm>
            <a:off x="2757805" y="2741295"/>
            <a:ext cx="183515" cy="162560"/>
          </a:xfrm>
          <a:custGeom>
            <a:avLst/>
            <a:gdLst>
              <a:gd name="T0" fmla="*/ 2 w 234"/>
              <a:gd name="T1" fmla="*/ 0 h 221"/>
              <a:gd name="T2" fmla="*/ 2 w 234"/>
              <a:gd name="T3" fmla="*/ 0 h 221"/>
              <a:gd name="T4" fmla="*/ 3 w 234"/>
              <a:gd name="T5" fmla="*/ 0 h 221"/>
              <a:gd name="T6" fmla="*/ 4 w 234"/>
              <a:gd name="T7" fmla="*/ 1 h 221"/>
              <a:gd name="T8" fmla="*/ 5 w 234"/>
              <a:gd name="T9" fmla="*/ 2 h 221"/>
              <a:gd name="T10" fmla="*/ 5 w 234"/>
              <a:gd name="T11" fmla="*/ 3 h 221"/>
              <a:gd name="T12" fmla="*/ 5 w 234"/>
              <a:gd name="T13" fmla="*/ 3 h 221"/>
              <a:gd name="T14" fmla="*/ 5 w 234"/>
              <a:gd name="T15" fmla="*/ 4 h 221"/>
              <a:gd name="T16" fmla="*/ 5 w 234"/>
              <a:gd name="T17" fmla="*/ 4 h 221"/>
              <a:gd name="T18" fmla="*/ 4 w 234"/>
              <a:gd name="T19" fmla="*/ 5 h 221"/>
              <a:gd name="T20" fmla="*/ 4 w 234"/>
              <a:gd name="T21" fmla="*/ 5 h 221"/>
              <a:gd name="T22" fmla="*/ 3 w 234"/>
              <a:gd name="T23" fmla="*/ 4 h 221"/>
              <a:gd name="T24" fmla="*/ 3 w 234"/>
              <a:gd name="T25" fmla="*/ 4 h 221"/>
              <a:gd name="T26" fmla="*/ 2 w 234"/>
              <a:gd name="T27" fmla="*/ 5 h 221"/>
              <a:gd name="T28" fmla="*/ 1 w 234"/>
              <a:gd name="T29" fmla="*/ 5 h 221"/>
              <a:gd name="T30" fmla="*/ 1 w 234"/>
              <a:gd name="T31" fmla="*/ 4 h 221"/>
              <a:gd name="T32" fmla="*/ 1 w 234"/>
              <a:gd name="T33" fmla="*/ 4 h 221"/>
              <a:gd name="T34" fmla="*/ 1 w 234"/>
              <a:gd name="T35" fmla="*/ 3 h 221"/>
              <a:gd name="T36" fmla="*/ 1 w 234"/>
              <a:gd name="T37" fmla="*/ 4 h 221"/>
              <a:gd name="T38" fmla="*/ 2 w 234"/>
              <a:gd name="T39" fmla="*/ 4 h 221"/>
              <a:gd name="T40" fmla="*/ 3 w 234"/>
              <a:gd name="T41" fmla="*/ 4 h 221"/>
              <a:gd name="T42" fmla="*/ 1 w 234"/>
              <a:gd name="T43" fmla="*/ 3 h 221"/>
              <a:gd name="T44" fmla="*/ 1 w 234"/>
              <a:gd name="T45" fmla="*/ 2 h 221"/>
              <a:gd name="T46" fmla="*/ 1 w 234"/>
              <a:gd name="T47" fmla="*/ 2 h 221"/>
              <a:gd name="T48" fmla="*/ 1 w 234"/>
              <a:gd name="T49" fmla="*/ 1 h 221"/>
              <a:gd name="T50" fmla="*/ 1 w 234"/>
              <a:gd name="T51" fmla="*/ 1 h 221"/>
              <a:gd name="T52" fmla="*/ 0 w 234"/>
              <a:gd name="T53" fmla="*/ 1 h 221"/>
              <a:gd name="T54" fmla="*/ 0 w 234"/>
              <a:gd name="T55" fmla="*/ 1 h 221"/>
              <a:gd name="T56" fmla="*/ 0 w 234"/>
              <a:gd name="T57" fmla="*/ 0 h 221"/>
              <a:gd name="T58" fmla="*/ 1 w 234"/>
              <a:gd name="T59" fmla="*/ 0 h 221"/>
              <a:gd name="T60" fmla="*/ 1 w 234"/>
              <a:gd name="T61" fmla="*/ 1 h 221"/>
              <a:gd name="T62" fmla="*/ 2 w 234"/>
              <a:gd name="T63" fmla="*/ 1 h 221"/>
              <a:gd name="T64" fmla="*/ 2 w 234"/>
              <a:gd name="T65" fmla="*/ 1 h 221"/>
              <a:gd name="T66" fmla="*/ 1 w 234"/>
              <a:gd name="T67" fmla="*/ 0 h 221"/>
              <a:gd name="T68" fmla="*/ 2 w 234"/>
              <a:gd name="T69" fmla="*/ 0 h 221"/>
              <a:gd name="T70" fmla="*/ 2 w 234"/>
              <a:gd name="T71" fmla="*/ 0 h 22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34"/>
              <a:gd name="T109" fmla="*/ 0 h 221"/>
              <a:gd name="T110" fmla="*/ 234 w 234"/>
              <a:gd name="T111" fmla="*/ 221 h 22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34" h="221">
                <a:moveTo>
                  <a:pt x="89" y="8"/>
                </a:moveTo>
                <a:lnTo>
                  <a:pt x="103" y="8"/>
                </a:lnTo>
                <a:lnTo>
                  <a:pt x="137" y="19"/>
                </a:lnTo>
                <a:lnTo>
                  <a:pt x="171" y="49"/>
                </a:lnTo>
                <a:lnTo>
                  <a:pt x="193" y="83"/>
                </a:lnTo>
                <a:lnTo>
                  <a:pt x="234" y="125"/>
                </a:lnTo>
                <a:lnTo>
                  <a:pt x="211" y="134"/>
                </a:lnTo>
                <a:lnTo>
                  <a:pt x="199" y="160"/>
                </a:lnTo>
                <a:lnTo>
                  <a:pt x="196" y="172"/>
                </a:lnTo>
                <a:lnTo>
                  <a:pt x="185" y="221"/>
                </a:lnTo>
                <a:lnTo>
                  <a:pt x="153" y="207"/>
                </a:lnTo>
                <a:lnTo>
                  <a:pt x="143" y="165"/>
                </a:lnTo>
                <a:lnTo>
                  <a:pt x="114" y="181"/>
                </a:lnTo>
                <a:lnTo>
                  <a:pt x="79" y="206"/>
                </a:lnTo>
                <a:lnTo>
                  <a:pt x="59" y="200"/>
                </a:lnTo>
                <a:lnTo>
                  <a:pt x="42" y="180"/>
                </a:lnTo>
                <a:lnTo>
                  <a:pt x="34" y="160"/>
                </a:lnTo>
                <a:lnTo>
                  <a:pt x="46" y="141"/>
                </a:lnTo>
                <a:lnTo>
                  <a:pt x="56" y="156"/>
                </a:lnTo>
                <a:lnTo>
                  <a:pt x="98" y="179"/>
                </a:lnTo>
                <a:lnTo>
                  <a:pt x="108" y="158"/>
                </a:lnTo>
                <a:lnTo>
                  <a:pt x="68" y="123"/>
                </a:lnTo>
                <a:lnTo>
                  <a:pt x="53" y="94"/>
                </a:lnTo>
                <a:lnTo>
                  <a:pt x="41" y="83"/>
                </a:lnTo>
                <a:lnTo>
                  <a:pt x="41" y="65"/>
                </a:lnTo>
                <a:lnTo>
                  <a:pt x="27" y="58"/>
                </a:lnTo>
                <a:lnTo>
                  <a:pt x="0" y="54"/>
                </a:lnTo>
                <a:lnTo>
                  <a:pt x="6" y="33"/>
                </a:lnTo>
                <a:lnTo>
                  <a:pt x="8" y="19"/>
                </a:lnTo>
                <a:lnTo>
                  <a:pt x="30" y="19"/>
                </a:lnTo>
                <a:lnTo>
                  <a:pt x="41" y="29"/>
                </a:lnTo>
                <a:lnTo>
                  <a:pt x="70" y="58"/>
                </a:lnTo>
                <a:lnTo>
                  <a:pt x="74" y="39"/>
                </a:lnTo>
                <a:lnTo>
                  <a:pt x="67" y="16"/>
                </a:lnTo>
                <a:lnTo>
                  <a:pt x="70" y="0"/>
                </a:lnTo>
                <a:lnTo>
                  <a:pt x="89" y="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Freeform 490"/>
          <p:cNvSpPr/>
          <p:nvPr/>
        </p:nvSpPr>
        <p:spPr bwMode="auto">
          <a:xfrm>
            <a:off x="2719705" y="2772410"/>
            <a:ext cx="122555" cy="100965"/>
          </a:xfrm>
          <a:custGeom>
            <a:avLst/>
            <a:gdLst>
              <a:gd name="T0" fmla="*/ 0 w 156"/>
              <a:gd name="T1" fmla="*/ 0 h 135"/>
              <a:gd name="T2" fmla="*/ 0 w 156"/>
              <a:gd name="T3" fmla="*/ 1 h 135"/>
              <a:gd name="T4" fmla="*/ 1 w 156"/>
              <a:gd name="T5" fmla="*/ 2 h 135"/>
              <a:gd name="T6" fmla="*/ 2 w 156"/>
              <a:gd name="T7" fmla="*/ 3 h 135"/>
              <a:gd name="T8" fmla="*/ 2 w 156"/>
              <a:gd name="T9" fmla="*/ 2 h 135"/>
              <a:gd name="T10" fmla="*/ 2 w 156"/>
              <a:gd name="T11" fmla="*/ 3 h 135"/>
              <a:gd name="T12" fmla="*/ 3 w 156"/>
              <a:gd name="T13" fmla="*/ 3 h 135"/>
              <a:gd name="T14" fmla="*/ 3 w 156"/>
              <a:gd name="T15" fmla="*/ 3 h 135"/>
              <a:gd name="T16" fmla="*/ 4 w 156"/>
              <a:gd name="T17" fmla="*/ 3 h 135"/>
              <a:gd name="T18" fmla="*/ 3 w 156"/>
              <a:gd name="T19" fmla="*/ 2 h 135"/>
              <a:gd name="T20" fmla="*/ 3 w 156"/>
              <a:gd name="T21" fmla="*/ 1 h 135"/>
              <a:gd name="T22" fmla="*/ 2 w 156"/>
              <a:gd name="T23" fmla="*/ 1 h 135"/>
              <a:gd name="T24" fmla="*/ 2 w 156"/>
              <a:gd name="T25" fmla="*/ 1 h 135"/>
              <a:gd name="T26" fmla="*/ 2 w 156"/>
              <a:gd name="T27" fmla="*/ 0 h 135"/>
              <a:gd name="T28" fmla="*/ 1 w 156"/>
              <a:gd name="T29" fmla="*/ 0 h 135"/>
              <a:gd name="T30" fmla="*/ 1 w 156"/>
              <a:gd name="T31" fmla="*/ 0 h 135"/>
              <a:gd name="T32" fmla="*/ 0 w 156"/>
              <a:gd name="T33" fmla="*/ 0 h 135"/>
              <a:gd name="T34" fmla="*/ 0 w 156"/>
              <a:gd name="T35" fmla="*/ 0 h 13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56"/>
              <a:gd name="T55" fmla="*/ 0 h 135"/>
              <a:gd name="T56" fmla="*/ 156 w 156"/>
              <a:gd name="T57" fmla="*/ 135 h 13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56" h="135">
                <a:moveTo>
                  <a:pt x="0" y="18"/>
                </a:moveTo>
                <a:lnTo>
                  <a:pt x="16" y="40"/>
                </a:lnTo>
                <a:lnTo>
                  <a:pt x="40" y="74"/>
                </a:lnTo>
                <a:lnTo>
                  <a:pt x="77" y="117"/>
                </a:lnTo>
                <a:lnTo>
                  <a:pt x="99" y="91"/>
                </a:lnTo>
                <a:lnTo>
                  <a:pt x="100" y="114"/>
                </a:lnTo>
                <a:lnTo>
                  <a:pt x="117" y="117"/>
                </a:lnTo>
                <a:lnTo>
                  <a:pt x="145" y="135"/>
                </a:lnTo>
                <a:lnTo>
                  <a:pt x="156" y="114"/>
                </a:lnTo>
                <a:lnTo>
                  <a:pt x="116" y="79"/>
                </a:lnTo>
                <a:lnTo>
                  <a:pt x="104" y="52"/>
                </a:lnTo>
                <a:lnTo>
                  <a:pt x="89" y="39"/>
                </a:lnTo>
                <a:lnTo>
                  <a:pt x="89" y="21"/>
                </a:lnTo>
                <a:lnTo>
                  <a:pt x="75" y="14"/>
                </a:lnTo>
                <a:lnTo>
                  <a:pt x="47" y="9"/>
                </a:lnTo>
                <a:lnTo>
                  <a:pt x="26" y="0"/>
                </a:lnTo>
                <a:lnTo>
                  <a:pt x="5" y="4"/>
                </a:lnTo>
                <a:lnTo>
                  <a:pt x="0" y="1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Freeform 491"/>
          <p:cNvSpPr/>
          <p:nvPr/>
        </p:nvSpPr>
        <p:spPr bwMode="auto">
          <a:xfrm>
            <a:off x="2787650" y="2214880"/>
            <a:ext cx="1243965" cy="586105"/>
          </a:xfrm>
          <a:custGeom>
            <a:avLst/>
            <a:gdLst>
              <a:gd name="T0" fmla="*/ 35 w 1596"/>
              <a:gd name="T1" fmla="*/ 8 h 795"/>
              <a:gd name="T2" fmla="*/ 31 w 1596"/>
              <a:gd name="T3" fmla="*/ 7 h 795"/>
              <a:gd name="T4" fmla="*/ 30 w 1596"/>
              <a:gd name="T5" fmla="*/ 6 h 795"/>
              <a:gd name="T6" fmla="*/ 29 w 1596"/>
              <a:gd name="T7" fmla="*/ 6 h 795"/>
              <a:gd name="T8" fmla="*/ 27 w 1596"/>
              <a:gd name="T9" fmla="*/ 5 h 795"/>
              <a:gd name="T10" fmla="*/ 24 w 1596"/>
              <a:gd name="T11" fmla="*/ 3 h 795"/>
              <a:gd name="T12" fmla="*/ 20 w 1596"/>
              <a:gd name="T13" fmla="*/ 2 h 795"/>
              <a:gd name="T14" fmla="*/ 17 w 1596"/>
              <a:gd name="T15" fmla="*/ 1 h 795"/>
              <a:gd name="T16" fmla="*/ 15 w 1596"/>
              <a:gd name="T17" fmla="*/ 1 h 795"/>
              <a:gd name="T18" fmla="*/ 12 w 1596"/>
              <a:gd name="T19" fmla="*/ 1 h 795"/>
              <a:gd name="T20" fmla="*/ 9 w 1596"/>
              <a:gd name="T21" fmla="*/ 1 h 795"/>
              <a:gd name="T22" fmla="*/ 9 w 1596"/>
              <a:gd name="T23" fmla="*/ 4 h 795"/>
              <a:gd name="T24" fmla="*/ 10 w 1596"/>
              <a:gd name="T25" fmla="*/ 5 h 795"/>
              <a:gd name="T26" fmla="*/ 10 w 1596"/>
              <a:gd name="T27" fmla="*/ 6 h 795"/>
              <a:gd name="T28" fmla="*/ 9 w 1596"/>
              <a:gd name="T29" fmla="*/ 6 h 795"/>
              <a:gd name="T30" fmla="*/ 7 w 1596"/>
              <a:gd name="T31" fmla="*/ 5 h 795"/>
              <a:gd name="T32" fmla="*/ 6 w 1596"/>
              <a:gd name="T33" fmla="*/ 6 h 795"/>
              <a:gd name="T34" fmla="*/ 5 w 1596"/>
              <a:gd name="T35" fmla="*/ 5 h 795"/>
              <a:gd name="T36" fmla="*/ 2 w 1596"/>
              <a:gd name="T37" fmla="*/ 5 h 795"/>
              <a:gd name="T38" fmla="*/ 1 w 1596"/>
              <a:gd name="T39" fmla="*/ 6 h 795"/>
              <a:gd name="T40" fmla="*/ 1 w 1596"/>
              <a:gd name="T41" fmla="*/ 7 h 795"/>
              <a:gd name="T42" fmla="*/ 0 w 1596"/>
              <a:gd name="T43" fmla="*/ 7 h 795"/>
              <a:gd name="T44" fmla="*/ 0 w 1596"/>
              <a:gd name="T45" fmla="*/ 9 h 795"/>
              <a:gd name="T46" fmla="*/ 1 w 1596"/>
              <a:gd name="T47" fmla="*/ 10 h 795"/>
              <a:gd name="T48" fmla="*/ 2 w 1596"/>
              <a:gd name="T49" fmla="*/ 10 h 795"/>
              <a:gd name="T50" fmla="*/ 3 w 1596"/>
              <a:gd name="T51" fmla="*/ 12 h 795"/>
              <a:gd name="T52" fmla="*/ 7 w 1596"/>
              <a:gd name="T53" fmla="*/ 11 h 795"/>
              <a:gd name="T54" fmla="*/ 6 w 1596"/>
              <a:gd name="T55" fmla="*/ 13 h 795"/>
              <a:gd name="T56" fmla="*/ 4 w 1596"/>
              <a:gd name="T57" fmla="*/ 15 h 795"/>
              <a:gd name="T58" fmla="*/ 7 w 1596"/>
              <a:gd name="T59" fmla="*/ 17 h 795"/>
              <a:gd name="T60" fmla="*/ 8 w 1596"/>
              <a:gd name="T61" fmla="*/ 17 h 795"/>
              <a:gd name="T62" fmla="*/ 9 w 1596"/>
              <a:gd name="T63" fmla="*/ 17 h 795"/>
              <a:gd name="T64" fmla="*/ 9 w 1596"/>
              <a:gd name="T65" fmla="*/ 13 h 795"/>
              <a:gd name="T66" fmla="*/ 11 w 1596"/>
              <a:gd name="T67" fmla="*/ 12 h 795"/>
              <a:gd name="T68" fmla="*/ 11 w 1596"/>
              <a:gd name="T69" fmla="*/ 11 h 795"/>
              <a:gd name="T70" fmla="*/ 12 w 1596"/>
              <a:gd name="T71" fmla="*/ 11 h 795"/>
              <a:gd name="T72" fmla="*/ 13 w 1596"/>
              <a:gd name="T73" fmla="*/ 12 h 795"/>
              <a:gd name="T74" fmla="*/ 13 w 1596"/>
              <a:gd name="T75" fmla="*/ 13 h 795"/>
              <a:gd name="T76" fmla="*/ 14 w 1596"/>
              <a:gd name="T77" fmla="*/ 15 h 795"/>
              <a:gd name="T78" fmla="*/ 17 w 1596"/>
              <a:gd name="T79" fmla="*/ 15 h 795"/>
              <a:gd name="T80" fmla="*/ 17 w 1596"/>
              <a:gd name="T81" fmla="*/ 17 h 795"/>
              <a:gd name="T82" fmla="*/ 18 w 1596"/>
              <a:gd name="T83" fmla="*/ 19 h 795"/>
              <a:gd name="T84" fmla="*/ 21 w 1596"/>
              <a:gd name="T85" fmla="*/ 18 h 795"/>
              <a:gd name="T86" fmla="*/ 23 w 1596"/>
              <a:gd name="T87" fmla="*/ 18 h 795"/>
              <a:gd name="T88" fmla="*/ 23 w 1596"/>
              <a:gd name="T89" fmla="*/ 17 h 795"/>
              <a:gd name="T90" fmla="*/ 23 w 1596"/>
              <a:gd name="T91" fmla="*/ 16 h 795"/>
              <a:gd name="T92" fmla="*/ 25 w 1596"/>
              <a:gd name="T93" fmla="*/ 17 h 795"/>
              <a:gd name="T94" fmla="*/ 27 w 1596"/>
              <a:gd name="T95" fmla="*/ 16 h 795"/>
              <a:gd name="T96" fmla="*/ 31 w 1596"/>
              <a:gd name="T97" fmla="*/ 17 h 795"/>
              <a:gd name="T98" fmla="*/ 31 w 1596"/>
              <a:gd name="T99" fmla="*/ 14 h 795"/>
              <a:gd name="T100" fmla="*/ 34 w 1596"/>
              <a:gd name="T101" fmla="*/ 11 h 79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596"/>
              <a:gd name="T154" fmla="*/ 0 h 795"/>
              <a:gd name="T155" fmla="*/ 1596 w 1596"/>
              <a:gd name="T156" fmla="*/ 795 h 79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596" h="795">
                <a:moveTo>
                  <a:pt x="1561" y="408"/>
                </a:moveTo>
                <a:lnTo>
                  <a:pt x="1596" y="391"/>
                </a:lnTo>
                <a:lnTo>
                  <a:pt x="1516" y="328"/>
                </a:lnTo>
                <a:lnTo>
                  <a:pt x="1467" y="354"/>
                </a:lnTo>
                <a:lnTo>
                  <a:pt x="1395" y="331"/>
                </a:lnTo>
                <a:lnTo>
                  <a:pt x="1358" y="311"/>
                </a:lnTo>
                <a:lnTo>
                  <a:pt x="1327" y="311"/>
                </a:lnTo>
                <a:lnTo>
                  <a:pt x="1310" y="272"/>
                </a:lnTo>
                <a:lnTo>
                  <a:pt x="1297" y="246"/>
                </a:lnTo>
                <a:lnTo>
                  <a:pt x="1273" y="246"/>
                </a:lnTo>
                <a:lnTo>
                  <a:pt x="1247" y="246"/>
                </a:lnTo>
                <a:lnTo>
                  <a:pt x="1226" y="257"/>
                </a:lnTo>
                <a:lnTo>
                  <a:pt x="1186" y="212"/>
                </a:lnTo>
                <a:lnTo>
                  <a:pt x="1171" y="220"/>
                </a:lnTo>
                <a:lnTo>
                  <a:pt x="1150" y="230"/>
                </a:lnTo>
                <a:lnTo>
                  <a:pt x="1133" y="239"/>
                </a:lnTo>
                <a:lnTo>
                  <a:pt x="1098" y="207"/>
                </a:lnTo>
                <a:lnTo>
                  <a:pt x="1017" y="134"/>
                </a:lnTo>
                <a:lnTo>
                  <a:pt x="958" y="89"/>
                </a:lnTo>
                <a:lnTo>
                  <a:pt x="919" y="50"/>
                </a:lnTo>
                <a:lnTo>
                  <a:pt x="852" y="97"/>
                </a:lnTo>
                <a:lnTo>
                  <a:pt x="841" y="62"/>
                </a:lnTo>
                <a:lnTo>
                  <a:pt x="750" y="58"/>
                </a:lnTo>
                <a:lnTo>
                  <a:pt x="739" y="58"/>
                </a:lnTo>
                <a:lnTo>
                  <a:pt x="696" y="0"/>
                </a:lnTo>
                <a:lnTo>
                  <a:pt x="654" y="8"/>
                </a:lnTo>
                <a:lnTo>
                  <a:pt x="623" y="31"/>
                </a:lnTo>
                <a:lnTo>
                  <a:pt x="566" y="44"/>
                </a:lnTo>
                <a:lnTo>
                  <a:pt x="546" y="32"/>
                </a:lnTo>
                <a:lnTo>
                  <a:pt x="516" y="67"/>
                </a:lnTo>
                <a:lnTo>
                  <a:pt x="492" y="62"/>
                </a:lnTo>
                <a:lnTo>
                  <a:pt x="409" y="70"/>
                </a:lnTo>
                <a:lnTo>
                  <a:pt x="395" y="67"/>
                </a:lnTo>
                <a:lnTo>
                  <a:pt x="384" y="75"/>
                </a:lnTo>
                <a:lnTo>
                  <a:pt x="417" y="119"/>
                </a:lnTo>
                <a:lnTo>
                  <a:pt x="395" y="159"/>
                </a:lnTo>
                <a:lnTo>
                  <a:pt x="396" y="189"/>
                </a:lnTo>
                <a:lnTo>
                  <a:pt x="396" y="204"/>
                </a:lnTo>
                <a:lnTo>
                  <a:pt x="441" y="204"/>
                </a:lnTo>
                <a:lnTo>
                  <a:pt x="454" y="230"/>
                </a:lnTo>
                <a:lnTo>
                  <a:pt x="454" y="257"/>
                </a:lnTo>
                <a:lnTo>
                  <a:pt x="441" y="263"/>
                </a:lnTo>
                <a:lnTo>
                  <a:pt x="425" y="246"/>
                </a:lnTo>
                <a:lnTo>
                  <a:pt x="405" y="257"/>
                </a:lnTo>
                <a:lnTo>
                  <a:pt x="395" y="269"/>
                </a:lnTo>
                <a:lnTo>
                  <a:pt x="361" y="246"/>
                </a:lnTo>
                <a:lnTo>
                  <a:pt x="351" y="224"/>
                </a:lnTo>
                <a:lnTo>
                  <a:pt x="322" y="235"/>
                </a:lnTo>
                <a:lnTo>
                  <a:pt x="322" y="243"/>
                </a:lnTo>
                <a:lnTo>
                  <a:pt x="302" y="224"/>
                </a:lnTo>
                <a:lnTo>
                  <a:pt x="273" y="246"/>
                </a:lnTo>
                <a:lnTo>
                  <a:pt x="240" y="257"/>
                </a:lnTo>
                <a:lnTo>
                  <a:pt x="229" y="246"/>
                </a:lnTo>
                <a:lnTo>
                  <a:pt x="221" y="224"/>
                </a:lnTo>
                <a:lnTo>
                  <a:pt x="176" y="220"/>
                </a:lnTo>
                <a:lnTo>
                  <a:pt x="103" y="216"/>
                </a:lnTo>
                <a:lnTo>
                  <a:pt x="85" y="220"/>
                </a:lnTo>
                <a:lnTo>
                  <a:pt x="81" y="235"/>
                </a:lnTo>
                <a:lnTo>
                  <a:pt x="69" y="230"/>
                </a:lnTo>
                <a:lnTo>
                  <a:pt x="54" y="254"/>
                </a:lnTo>
                <a:lnTo>
                  <a:pt x="43" y="272"/>
                </a:lnTo>
                <a:lnTo>
                  <a:pt x="43" y="281"/>
                </a:lnTo>
                <a:lnTo>
                  <a:pt x="51" y="299"/>
                </a:lnTo>
                <a:lnTo>
                  <a:pt x="39" y="304"/>
                </a:lnTo>
                <a:lnTo>
                  <a:pt x="28" y="272"/>
                </a:lnTo>
                <a:lnTo>
                  <a:pt x="7" y="276"/>
                </a:lnTo>
                <a:lnTo>
                  <a:pt x="0" y="318"/>
                </a:lnTo>
                <a:lnTo>
                  <a:pt x="0" y="343"/>
                </a:lnTo>
                <a:lnTo>
                  <a:pt x="0" y="366"/>
                </a:lnTo>
                <a:lnTo>
                  <a:pt x="11" y="387"/>
                </a:lnTo>
                <a:lnTo>
                  <a:pt x="20" y="399"/>
                </a:lnTo>
                <a:lnTo>
                  <a:pt x="20" y="424"/>
                </a:lnTo>
                <a:lnTo>
                  <a:pt x="39" y="422"/>
                </a:lnTo>
                <a:lnTo>
                  <a:pt x="62" y="403"/>
                </a:lnTo>
                <a:lnTo>
                  <a:pt x="74" y="422"/>
                </a:lnTo>
                <a:lnTo>
                  <a:pt x="91" y="445"/>
                </a:lnTo>
                <a:lnTo>
                  <a:pt x="103" y="468"/>
                </a:lnTo>
                <a:lnTo>
                  <a:pt x="121" y="512"/>
                </a:lnTo>
                <a:lnTo>
                  <a:pt x="157" y="501"/>
                </a:lnTo>
                <a:lnTo>
                  <a:pt x="209" y="489"/>
                </a:lnTo>
                <a:lnTo>
                  <a:pt x="291" y="477"/>
                </a:lnTo>
                <a:lnTo>
                  <a:pt x="312" y="506"/>
                </a:lnTo>
                <a:lnTo>
                  <a:pt x="316" y="562"/>
                </a:lnTo>
                <a:lnTo>
                  <a:pt x="273" y="573"/>
                </a:lnTo>
                <a:lnTo>
                  <a:pt x="240" y="581"/>
                </a:lnTo>
                <a:lnTo>
                  <a:pt x="248" y="621"/>
                </a:lnTo>
                <a:lnTo>
                  <a:pt x="191" y="621"/>
                </a:lnTo>
                <a:lnTo>
                  <a:pt x="240" y="699"/>
                </a:lnTo>
                <a:lnTo>
                  <a:pt x="262" y="706"/>
                </a:lnTo>
                <a:lnTo>
                  <a:pt x="284" y="710"/>
                </a:lnTo>
                <a:lnTo>
                  <a:pt x="298" y="744"/>
                </a:lnTo>
                <a:lnTo>
                  <a:pt x="311" y="731"/>
                </a:lnTo>
                <a:lnTo>
                  <a:pt x="352" y="723"/>
                </a:lnTo>
                <a:lnTo>
                  <a:pt x="378" y="736"/>
                </a:lnTo>
                <a:lnTo>
                  <a:pt x="395" y="753"/>
                </a:lnTo>
                <a:lnTo>
                  <a:pt x="406" y="736"/>
                </a:lnTo>
                <a:lnTo>
                  <a:pt x="435" y="741"/>
                </a:lnTo>
                <a:lnTo>
                  <a:pt x="386" y="565"/>
                </a:lnTo>
                <a:lnTo>
                  <a:pt x="405" y="556"/>
                </a:lnTo>
                <a:lnTo>
                  <a:pt x="469" y="518"/>
                </a:lnTo>
                <a:lnTo>
                  <a:pt x="480" y="515"/>
                </a:lnTo>
                <a:lnTo>
                  <a:pt x="471" y="501"/>
                </a:lnTo>
                <a:lnTo>
                  <a:pt x="484" y="508"/>
                </a:lnTo>
                <a:lnTo>
                  <a:pt x="484" y="489"/>
                </a:lnTo>
                <a:lnTo>
                  <a:pt x="492" y="477"/>
                </a:lnTo>
                <a:lnTo>
                  <a:pt x="498" y="483"/>
                </a:lnTo>
                <a:lnTo>
                  <a:pt x="513" y="483"/>
                </a:lnTo>
                <a:lnTo>
                  <a:pt x="527" y="493"/>
                </a:lnTo>
                <a:lnTo>
                  <a:pt x="544" y="470"/>
                </a:lnTo>
                <a:lnTo>
                  <a:pt x="558" y="477"/>
                </a:lnTo>
                <a:lnTo>
                  <a:pt x="544" y="508"/>
                </a:lnTo>
                <a:lnTo>
                  <a:pt x="554" y="550"/>
                </a:lnTo>
                <a:lnTo>
                  <a:pt x="584" y="575"/>
                </a:lnTo>
                <a:lnTo>
                  <a:pt x="584" y="581"/>
                </a:lnTo>
                <a:lnTo>
                  <a:pt x="575" y="602"/>
                </a:lnTo>
                <a:lnTo>
                  <a:pt x="577" y="611"/>
                </a:lnTo>
                <a:lnTo>
                  <a:pt x="621" y="629"/>
                </a:lnTo>
                <a:lnTo>
                  <a:pt x="632" y="656"/>
                </a:lnTo>
                <a:lnTo>
                  <a:pt x="671" y="639"/>
                </a:lnTo>
                <a:lnTo>
                  <a:pt x="717" y="629"/>
                </a:lnTo>
                <a:lnTo>
                  <a:pt x="750" y="708"/>
                </a:lnTo>
                <a:lnTo>
                  <a:pt x="763" y="745"/>
                </a:lnTo>
                <a:lnTo>
                  <a:pt x="751" y="754"/>
                </a:lnTo>
                <a:lnTo>
                  <a:pt x="746" y="768"/>
                </a:lnTo>
                <a:lnTo>
                  <a:pt x="779" y="779"/>
                </a:lnTo>
                <a:lnTo>
                  <a:pt x="789" y="795"/>
                </a:lnTo>
                <a:lnTo>
                  <a:pt x="835" y="779"/>
                </a:lnTo>
                <a:lnTo>
                  <a:pt x="848" y="795"/>
                </a:lnTo>
                <a:lnTo>
                  <a:pt x="882" y="776"/>
                </a:lnTo>
                <a:lnTo>
                  <a:pt x="904" y="771"/>
                </a:lnTo>
                <a:lnTo>
                  <a:pt x="930" y="777"/>
                </a:lnTo>
                <a:lnTo>
                  <a:pt x="989" y="777"/>
                </a:lnTo>
                <a:lnTo>
                  <a:pt x="977" y="764"/>
                </a:lnTo>
                <a:lnTo>
                  <a:pt x="977" y="741"/>
                </a:lnTo>
                <a:lnTo>
                  <a:pt x="984" y="726"/>
                </a:lnTo>
                <a:lnTo>
                  <a:pt x="984" y="714"/>
                </a:lnTo>
                <a:lnTo>
                  <a:pt x="967" y="702"/>
                </a:lnTo>
                <a:lnTo>
                  <a:pt x="1004" y="698"/>
                </a:lnTo>
                <a:lnTo>
                  <a:pt x="1039" y="702"/>
                </a:lnTo>
                <a:lnTo>
                  <a:pt x="1047" y="714"/>
                </a:lnTo>
                <a:lnTo>
                  <a:pt x="1071" y="708"/>
                </a:lnTo>
                <a:lnTo>
                  <a:pt x="1055" y="673"/>
                </a:lnTo>
                <a:lnTo>
                  <a:pt x="1073" y="669"/>
                </a:lnTo>
                <a:lnTo>
                  <a:pt x="1166" y="683"/>
                </a:lnTo>
                <a:lnTo>
                  <a:pt x="1241" y="691"/>
                </a:lnTo>
                <a:lnTo>
                  <a:pt x="1297" y="719"/>
                </a:lnTo>
                <a:lnTo>
                  <a:pt x="1327" y="719"/>
                </a:lnTo>
                <a:lnTo>
                  <a:pt x="1336" y="753"/>
                </a:lnTo>
                <a:lnTo>
                  <a:pt x="1358" y="683"/>
                </a:lnTo>
                <a:lnTo>
                  <a:pt x="1327" y="607"/>
                </a:lnTo>
                <a:lnTo>
                  <a:pt x="1422" y="581"/>
                </a:lnTo>
                <a:lnTo>
                  <a:pt x="1436" y="539"/>
                </a:lnTo>
                <a:lnTo>
                  <a:pt x="1448" y="477"/>
                </a:lnTo>
                <a:lnTo>
                  <a:pt x="1545" y="483"/>
                </a:lnTo>
                <a:lnTo>
                  <a:pt x="1561" y="408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Freeform 492"/>
          <p:cNvSpPr/>
          <p:nvPr/>
        </p:nvSpPr>
        <p:spPr bwMode="auto">
          <a:xfrm>
            <a:off x="3085465" y="2592070"/>
            <a:ext cx="547370" cy="363855"/>
          </a:xfrm>
          <a:custGeom>
            <a:avLst/>
            <a:gdLst>
              <a:gd name="T0" fmla="*/ 1 w 697"/>
              <a:gd name="T1" fmla="*/ 5 h 492"/>
              <a:gd name="T2" fmla="*/ 2 w 697"/>
              <a:gd name="T3" fmla="*/ 4 h 492"/>
              <a:gd name="T4" fmla="*/ 2 w 697"/>
              <a:gd name="T5" fmla="*/ 4 h 492"/>
              <a:gd name="T6" fmla="*/ 3 w 697"/>
              <a:gd name="T7" fmla="*/ 4 h 492"/>
              <a:gd name="T8" fmla="*/ 4 w 697"/>
              <a:gd name="T9" fmla="*/ 4 h 492"/>
              <a:gd name="T10" fmla="*/ 4 w 697"/>
              <a:gd name="T11" fmla="*/ 5 h 492"/>
              <a:gd name="T12" fmla="*/ 4 w 697"/>
              <a:gd name="T13" fmla="*/ 5 h 492"/>
              <a:gd name="T14" fmla="*/ 5 w 697"/>
              <a:gd name="T15" fmla="*/ 7 h 492"/>
              <a:gd name="T16" fmla="*/ 5 w 697"/>
              <a:gd name="T17" fmla="*/ 6 h 492"/>
              <a:gd name="T18" fmla="*/ 6 w 697"/>
              <a:gd name="T19" fmla="*/ 7 h 492"/>
              <a:gd name="T20" fmla="*/ 8 w 697"/>
              <a:gd name="T21" fmla="*/ 8 h 492"/>
              <a:gd name="T22" fmla="*/ 9 w 697"/>
              <a:gd name="T23" fmla="*/ 9 h 492"/>
              <a:gd name="T24" fmla="*/ 10 w 697"/>
              <a:gd name="T25" fmla="*/ 10 h 492"/>
              <a:gd name="T26" fmla="*/ 11 w 697"/>
              <a:gd name="T27" fmla="*/ 11 h 492"/>
              <a:gd name="T28" fmla="*/ 12 w 697"/>
              <a:gd name="T29" fmla="*/ 10 h 492"/>
              <a:gd name="T30" fmla="*/ 12 w 697"/>
              <a:gd name="T31" fmla="*/ 9 h 492"/>
              <a:gd name="T32" fmla="*/ 11 w 697"/>
              <a:gd name="T33" fmla="*/ 7 h 492"/>
              <a:gd name="T34" fmla="*/ 12 w 697"/>
              <a:gd name="T35" fmla="*/ 7 h 492"/>
              <a:gd name="T36" fmla="*/ 14 w 697"/>
              <a:gd name="T37" fmla="*/ 7 h 492"/>
              <a:gd name="T38" fmla="*/ 16 w 697"/>
              <a:gd name="T39" fmla="*/ 7 h 492"/>
              <a:gd name="T40" fmla="*/ 16 w 697"/>
              <a:gd name="T41" fmla="*/ 6 h 492"/>
              <a:gd name="T42" fmla="*/ 13 w 697"/>
              <a:gd name="T43" fmla="*/ 6 h 492"/>
              <a:gd name="T44" fmla="*/ 12 w 697"/>
              <a:gd name="T45" fmla="*/ 6 h 492"/>
              <a:gd name="T46" fmla="*/ 11 w 697"/>
              <a:gd name="T47" fmla="*/ 7 h 492"/>
              <a:gd name="T48" fmla="*/ 10 w 697"/>
              <a:gd name="T49" fmla="*/ 6 h 492"/>
              <a:gd name="T50" fmla="*/ 9 w 697"/>
              <a:gd name="T51" fmla="*/ 7 h 492"/>
              <a:gd name="T52" fmla="*/ 9 w 697"/>
              <a:gd name="T53" fmla="*/ 6 h 492"/>
              <a:gd name="T54" fmla="*/ 9 w 697"/>
              <a:gd name="T55" fmla="*/ 5 h 492"/>
              <a:gd name="T56" fmla="*/ 9 w 697"/>
              <a:gd name="T57" fmla="*/ 4 h 492"/>
              <a:gd name="T58" fmla="*/ 6 w 697"/>
              <a:gd name="T59" fmla="*/ 3 h 492"/>
              <a:gd name="T60" fmla="*/ 5 w 697"/>
              <a:gd name="T61" fmla="*/ 2 h 492"/>
              <a:gd name="T62" fmla="*/ 3 w 697"/>
              <a:gd name="T63" fmla="*/ 3 h 492"/>
              <a:gd name="T64" fmla="*/ 2 w 697"/>
              <a:gd name="T65" fmla="*/ 1 h 492"/>
              <a:gd name="T66" fmla="*/ 2 w 697"/>
              <a:gd name="T67" fmla="*/ 0 h 492"/>
              <a:gd name="T68" fmla="*/ 1 w 697"/>
              <a:gd name="T69" fmla="*/ 5 h 49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97"/>
              <a:gd name="T106" fmla="*/ 0 h 492"/>
              <a:gd name="T107" fmla="*/ 697 w 697"/>
              <a:gd name="T108" fmla="*/ 492 h 49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97" h="492">
                <a:moveTo>
                  <a:pt x="49" y="226"/>
                </a:moveTo>
                <a:lnTo>
                  <a:pt x="65" y="221"/>
                </a:lnTo>
                <a:lnTo>
                  <a:pt x="72" y="202"/>
                </a:lnTo>
                <a:lnTo>
                  <a:pt x="81" y="184"/>
                </a:lnTo>
                <a:lnTo>
                  <a:pt x="98" y="193"/>
                </a:lnTo>
                <a:lnTo>
                  <a:pt x="94" y="168"/>
                </a:lnTo>
                <a:lnTo>
                  <a:pt x="112" y="158"/>
                </a:lnTo>
                <a:lnTo>
                  <a:pt x="124" y="176"/>
                </a:lnTo>
                <a:lnTo>
                  <a:pt x="141" y="176"/>
                </a:lnTo>
                <a:lnTo>
                  <a:pt x="158" y="187"/>
                </a:lnTo>
                <a:lnTo>
                  <a:pt x="168" y="193"/>
                </a:lnTo>
                <a:lnTo>
                  <a:pt x="168" y="199"/>
                </a:lnTo>
                <a:lnTo>
                  <a:pt x="169" y="214"/>
                </a:lnTo>
                <a:lnTo>
                  <a:pt x="189" y="221"/>
                </a:lnTo>
                <a:lnTo>
                  <a:pt x="189" y="244"/>
                </a:lnTo>
                <a:lnTo>
                  <a:pt x="205" y="276"/>
                </a:lnTo>
                <a:lnTo>
                  <a:pt x="225" y="280"/>
                </a:lnTo>
                <a:lnTo>
                  <a:pt x="230" y="272"/>
                </a:lnTo>
                <a:lnTo>
                  <a:pt x="251" y="258"/>
                </a:lnTo>
                <a:lnTo>
                  <a:pt x="270" y="276"/>
                </a:lnTo>
                <a:lnTo>
                  <a:pt x="290" y="306"/>
                </a:lnTo>
                <a:lnTo>
                  <a:pt x="325" y="344"/>
                </a:lnTo>
                <a:lnTo>
                  <a:pt x="383" y="360"/>
                </a:lnTo>
                <a:lnTo>
                  <a:pt x="386" y="384"/>
                </a:lnTo>
                <a:lnTo>
                  <a:pt x="423" y="400"/>
                </a:lnTo>
                <a:lnTo>
                  <a:pt x="440" y="425"/>
                </a:lnTo>
                <a:lnTo>
                  <a:pt x="427" y="491"/>
                </a:lnTo>
                <a:lnTo>
                  <a:pt x="459" y="492"/>
                </a:lnTo>
                <a:lnTo>
                  <a:pt x="485" y="457"/>
                </a:lnTo>
                <a:lnTo>
                  <a:pt x="498" y="440"/>
                </a:lnTo>
                <a:lnTo>
                  <a:pt x="507" y="421"/>
                </a:lnTo>
                <a:lnTo>
                  <a:pt x="501" y="387"/>
                </a:lnTo>
                <a:lnTo>
                  <a:pt x="473" y="373"/>
                </a:lnTo>
                <a:lnTo>
                  <a:pt x="481" y="314"/>
                </a:lnTo>
                <a:lnTo>
                  <a:pt x="505" y="290"/>
                </a:lnTo>
                <a:lnTo>
                  <a:pt x="527" y="298"/>
                </a:lnTo>
                <a:lnTo>
                  <a:pt x="579" y="287"/>
                </a:lnTo>
                <a:lnTo>
                  <a:pt x="586" y="311"/>
                </a:lnTo>
                <a:lnTo>
                  <a:pt x="614" y="310"/>
                </a:lnTo>
                <a:lnTo>
                  <a:pt x="680" y="306"/>
                </a:lnTo>
                <a:lnTo>
                  <a:pt x="697" y="276"/>
                </a:lnTo>
                <a:lnTo>
                  <a:pt x="680" y="261"/>
                </a:lnTo>
                <a:lnTo>
                  <a:pt x="637" y="261"/>
                </a:lnTo>
                <a:lnTo>
                  <a:pt x="566" y="261"/>
                </a:lnTo>
                <a:lnTo>
                  <a:pt x="538" y="261"/>
                </a:lnTo>
                <a:lnTo>
                  <a:pt x="510" y="256"/>
                </a:lnTo>
                <a:lnTo>
                  <a:pt x="462" y="280"/>
                </a:lnTo>
                <a:lnTo>
                  <a:pt x="457" y="276"/>
                </a:lnTo>
                <a:lnTo>
                  <a:pt x="449" y="264"/>
                </a:lnTo>
                <a:lnTo>
                  <a:pt x="426" y="272"/>
                </a:lnTo>
                <a:lnTo>
                  <a:pt x="403" y="280"/>
                </a:lnTo>
                <a:lnTo>
                  <a:pt x="398" y="275"/>
                </a:lnTo>
                <a:lnTo>
                  <a:pt x="394" y="264"/>
                </a:lnTo>
                <a:lnTo>
                  <a:pt x="365" y="256"/>
                </a:lnTo>
                <a:lnTo>
                  <a:pt x="360" y="253"/>
                </a:lnTo>
                <a:lnTo>
                  <a:pt x="364" y="239"/>
                </a:lnTo>
                <a:lnTo>
                  <a:pt x="378" y="230"/>
                </a:lnTo>
                <a:lnTo>
                  <a:pt x="360" y="183"/>
                </a:lnTo>
                <a:lnTo>
                  <a:pt x="331" y="114"/>
                </a:lnTo>
                <a:lnTo>
                  <a:pt x="247" y="137"/>
                </a:lnTo>
                <a:lnTo>
                  <a:pt x="230" y="114"/>
                </a:lnTo>
                <a:lnTo>
                  <a:pt x="191" y="96"/>
                </a:lnTo>
                <a:lnTo>
                  <a:pt x="158" y="123"/>
                </a:lnTo>
                <a:lnTo>
                  <a:pt x="126" y="116"/>
                </a:lnTo>
                <a:lnTo>
                  <a:pt x="89" y="87"/>
                </a:lnTo>
                <a:lnTo>
                  <a:pt x="83" y="51"/>
                </a:lnTo>
                <a:lnTo>
                  <a:pt x="85" y="26"/>
                </a:lnTo>
                <a:lnTo>
                  <a:pt x="83" y="0"/>
                </a:lnTo>
                <a:lnTo>
                  <a:pt x="0" y="51"/>
                </a:lnTo>
                <a:lnTo>
                  <a:pt x="49" y="22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Freeform 493"/>
          <p:cNvSpPr/>
          <p:nvPr/>
        </p:nvSpPr>
        <p:spPr bwMode="auto">
          <a:xfrm>
            <a:off x="3017520" y="2710180"/>
            <a:ext cx="415290" cy="317500"/>
          </a:xfrm>
          <a:custGeom>
            <a:avLst/>
            <a:gdLst>
              <a:gd name="T0" fmla="*/ 0 w 534"/>
              <a:gd name="T1" fmla="*/ 1 h 433"/>
              <a:gd name="T2" fmla="*/ 0 w 534"/>
              <a:gd name="T3" fmla="*/ 3 h 433"/>
              <a:gd name="T4" fmla="*/ 1 w 534"/>
              <a:gd name="T5" fmla="*/ 2 h 433"/>
              <a:gd name="T6" fmla="*/ 2 w 534"/>
              <a:gd name="T7" fmla="*/ 3 h 433"/>
              <a:gd name="T8" fmla="*/ 1 w 534"/>
              <a:gd name="T9" fmla="*/ 3 h 433"/>
              <a:gd name="T10" fmla="*/ 0 w 534"/>
              <a:gd name="T11" fmla="*/ 3 h 433"/>
              <a:gd name="T12" fmla="*/ 0 w 534"/>
              <a:gd name="T13" fmla="*/ 4 h 433"/>
              <a:gd name="T14" fmla="*/ 0 w 534"/>
              <a:gd name="T15" fmla="*/ 4 h 433"/>
              <a:gd name="T16" fmla="*/ 1 w 534"/>
              <a:gd name="T17" fmla="*/ 5 h 433"/>
              <a:gd name="T18" fmla="*/ 1 w 534"/>
              <a:gd name="T19" fmla="*/ 5 h 433"/>
              <a:gd name="T20" fmla="*/ 1 w 534"/>
              <a:gd name="T21" fmla="*/ 5 h 433"/>
              <a:gd name="T22" fmla="*/ 1 w 534"/>
              <a:gd name="T23" fmla="*/ 7 h 433"/>
              <a:gd name="T24" fmla="*/ 3 w 534"/>
              <a:gd name="T25" fmla="*/ 7 h 433"/>
              <a:gd name="T26" fmla="*/ 4 w 534"/>
              <a:gd name="T27" fmla="*/ 6 h 433"/>
              <a:gd name="T28" fmla="*/ 6 w 534"/>
              <a:gd name="T29" fmla="*/ 7 h 433"/>
              <a:gd name="T30" fmla="*/ 7 w 534"/>
              <a:gd name="T31" fmla="*/ 8 h 433"/>
              <a:gd name="T32" fmla="*/ 7 w 534"/>
              <a:gd name="T33" fmla="*/ 9 h 433"/>
              <a:gd name="T34" fmla="*/ 7 w 534"/>
              <a:gd name="T35" fmla="*/ 9 h 433"/>
              <a:gd name="T36" fmla="*/ 9 w 534"/>
              <a:gd name="T37" fmla="*/ 10 h 433"/>
              <a:gd name="T38" fmla="*/ 11 w 534"/>
              <a:gd name="T39" fmla="*/ 7 h 433"/>
              <a:gd name="T40" fmla="*/ 12 w 534"/>
              <a:gd name="T41" fmla="*/ 7 h 433"/>
              <a:gd name="T42" fmla="*/ 12 w 534"/>
              <a:gd name="T43" fmla="*/ 7 h 433"/>
              <a:gd name="T44" fmla="*/ 12 w 534"/>
              <a:gd name="T45" fmla="*/ 6 h 433"/>
              <a:gd name="T46" fmla="*/ 12 w 534"/>
              <a:gd name="T47" fmla="*/ 5 h 433"/>
              <a:gd name="T48" fmla="*/ 11 w 534"/>
              <a:gd name="T49" fmla="*/ 5 h 433"/>
              <a:gd name="T50" fmla="*/ 11 w 534"/>
              <a:gd name="T51" fmla="*/ 5 h 433"/>
              <a:gd name="T52" fmla="*/ 10 w 534"/>
              <a:gd name="T53" fmla="*/ 4 h 433"/>
              <a:gd name="T54" fmla="*/ 9 w 534"/>
              <a:gd name="T55" fmla="*/ 3 h 433"/>
              <a:gd name="T56" fmla="*/ 9 w 534"/>
              <a:gd name="T57" fmla="*/ 3 h 433"/>
              <a:gd name="T58" fmla="*/ 8 w 534"/>
              <a:gd name="T59" fmla="*/ 2 h 433"/>
              <a:gd name="T60" fmla="*/ 7 w 534"/>
              <a:gd name="T61" fmla="*/ 3 h 433"/>
              <a:gd name="T62" fmla="*/ 7 w 534"/>
              <a:gd name="T63" fmla="*/ 3 h 433"/>
              <a:gd name="T64" fmla="*/ 7 w 534"/>
              <a:gd name="T65" fmla="*/ 3 h 433"/>
              <a:gd name="T66" fmla="*/ 7 w 534"/>
              <a:gd name="T67" fmla="*/ 2 h 433"/>
              <a:gd name="T68" fmla="*/ 7 w 534"/>
              <a:gd name="T69" fmla="*/ 1 h 433"/>
              <a:gd name="T70" fmla="*/ 6 w 534"/>
              <a:gd name="T71" fmla="*/ 1 h 433"/>
              <a:gd name="T72" fmla="*/ 6 w 534"/>
              <a:gd name="T73" fmla="*/ 1 h 433"/>
              <a:gd name="T74" fmla="*/ 5 w 534"/>
              <a:gd name="T75" fmla="*/ 0 h 433"/>
              <a:gd name="T76" fmla="*/ 5 w 534"/>
              <a:gd name="T77" fmla="*/ 0 h 433"/>
              <a:gd name="T78" fmla="*/ 5 w 534"/>
              <a:gd name="T79" fmla="*/ 0 h 433"/>
              <a:gd name="T80" fmla="*/ 4 w 534"/>
              <a:gd name="T81" fmla="*/ 0 h 433"/>
              <a:gd name="T82" fmla="*/ 5 w 534"/>
              <a:gd name="T83" fmla="*/ 1 h 433"/>
              <a:gd name="T84" fmla="*/ 4 w 534"/>
              <a:gd name="T85" fmla="*/ 1 h 433"/>
              <a:gd name="T86" fmla="*/ 4 w 534"/>
              <a:gd name="T87" fmla="*/ 1 h 433"/>
              <a:gd name="T88" fmla="*/ 4 w 534"/>
              <a:gd name="T89" fmla="*/ 1 h 433"/>
              <a:gd name="T90" fmla="*/ 3 w 534"/>
              <a:gd name="T91" fmla="*/ 1 h 433"/>
              <a:gd name="T92" fmla="*/ 3 w 534"/>
              <a:gd name="T93" fmla="*/ 1 h 433"/>
              <a:gd name="T94" fmla="*/ 2 w 534"/>
              <a:gd name="T95" fmla="*/ 2 h 433"/>
              <a:gd name="T96" fmla="*/ 2 w 534"/>
              <a:gd name="T97" fmla="*/ 1 h 433"/>
              <a:gd name="T98" fmla="*/ 1 w 534"/>
              <a:gd name="T99" fmla="*/ 1 h 433"/>
              <a:gd name="T100" fmla="*/ 0 w 534"/>
              <a:gd name="T101" fmla="*/ 1 h 43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34"/>
              <a:gd name="T154" fmla="*/ 0 h 433"/>
              <a:gd name="T155" fmla="*/ 534 w 534"/>
              <a:gd name="T156" fmla="*/ 433 h 43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34" h="433">
                <a:moveTo>
                  <a:pt x="0" y="63"/>
                </a:moveTo>
                <a:lnTo>
                  <a:pt x="4" y="118"/>
                </a:lnTo>
                <a:lnTo>
                  <a:pt x="32" y="86"/>
                </a:lnTo>
                <a:lnTo>
                  <a:pt x="72" y="129"/>
                </a:lnTo>
                <a:lnTo>
                  <a:pt x="53" y="156"/>
                </a:lnTo>
                <a:lnTo>
                  <a:pt x="7" y="130"/>
                </a:lnTo>
                <a:lnTo>
                  <a:pt x="1" y="168"/>
                </a:lnTo>
                <a:lnTo>
                  <a:pt x="7" y="191"/>
                </a:lnTo>
                <a:lnTo>
                  <a:pt x="32" y="196"/>
                </a:lnTo>
                <a:lnTo>
                  <a:pt x="22" y="221"/>
                </a:lnTo>
                <a:lnTo>
                  <a:pt x="41" y="238"/>
                </a:lnTo>
                <a:lnTo>
                  <a:pt x="41" y="314"/>
                </a:lnTo>
                <a:lnTo>
                  <a:pt x="115" y="292"/>
                </a:lnTo>
                <a:lnTo>
                  <a:pt x="157" y="269"/>
                </a:lnTo>
                <a:lnTo>
                  <a:pt x="250" y="320"/>
                </a:lnTo>
                <a:lnTo>
                  <a:pt x="311" y="352"/>
                </a:lnTo>
                <a:lnTo>
                  <a:pt x="322" y="366"/>
                </a:lnTo>
                <a:lnTo>
                  <a:pt x="328" y="405"/>
                </a:lnTo>
                <a:lnTo>
                  <a:pt x="382" y="433"/>
                </a:lnTo>
                <a:lnTo>
                  <a:pt x="466" y="329"/>
                </a:lnTo>
                <a:lnTo>
                  <a:pt x="519" y="329"/>
                </a:lnTo>
                <a:lnTo>
                  <a:pt x="528" y="286"/>
                </a:lnTo>
                <a:lnTo>
                  <a:pt x="534" y="268"/>
                </a:lnTo>
                <a:lnTo>
                  <a:pt x="517" y="240"/>
                </a:lnTo>
                <a:lnTo>
                  <a:pt x="478" y="223"/>
                </a:lnTo>
                <a:lnTo>
                  <a:pt x="472" y="202"/>
                </a:lnTo>
                <a:lnTo>
                  <a:pt x="417" y="186"/>
                </a:lnTo>
                <a:lnTo>
                  <a:pt x="382" y="148"/>
                </a:lnTo>
                <a:lnTo>
                  <a:pt x="371" y="122"/>
                </a:lnTo>
                <a:lnTo>
                  <a:pt x="343" y="98"/>
                </a:lnTo>
                <a:lnTo>
                  <a:pt x="327" y="113"/>
                </a:lnTo>
                <a:lnTo>
                  <a:pt x="317" y="122"/>
                </a:lnTo>
                <a:lnTo>
                  <a:pt x="297" y="118"/>
                </a:lnTo>
                <a:lnTo>
                  <a:pt x="281" y="86"/>
                </a:lnTo>
                <a:lnTo>
                  <a:pt x="281" y="63"/>
                </a:lnTo>
                <a:lnTo>
                  <a:pt x="261" y="56"/>
                </a:lnTo>
                <a:lnTo>
                  <a:pt x="256" y="35"/>
                </a:lnTo>
                <a:lnTo>
                  <a:pt x="233" y="18"/>
                </a:lnTo>
                <a:lnTo>
                  <a:pt x="216" y="18"/>
                </a:lnTo>
                <a:lnTo>
                  <a:pt x="204" y="0"/>
                </a:lnTo>
                <a:lnTo>
                  <a:pt x="186" y="10"/>
                </a:lnTo>
                <a:lnTo>
                  <a:pt x="192" y="35"/>
                </a:lnTo>
                <a:lnTo>
                  <a:pt x="182" y="31"/>
                </a:lnTo>
                <a:lnTo>
                  <a:pt x="173" y="26"/>
                </a:lnTo>
                <a:lnTo>
                  <a:pt x="157" y="63"/>
                </a:lnTo>
                <a:lnTo>
                  <a:pt x="136" y="68"/>
                </a:lnTo>
                <a:lnTo>
                  <a:pt x="115" y="61"/>
                </a:lnTo>
                <a:lnTo>
                  <a:pt x="101" y="80"/>
                </a:lnTo>
                <a:lnTo>
                  <a:pt x="84" y="63"/>
                </a:lnTo>
                <a:lnTo>
                  <a:pt x="57" y="46"/>
                </a:lnTo>
                <a:lnTo>
                  <a:pt x="0" y="6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Freeform 494"/>
          <p:cNvSpPr/>
          <p:nvPr/>
        </p:nvSpPr>
        <p:spPr bwMode="auto">
          <a:xfrm>
            <a:off x="3482340" y="2707640"/>
            <a:ext cx="347345" cy="160020"/>
          </a:xfrm>
          <a:custGeom>
            <a:avLst/>
            <a:gdLst>
              <a:gd name="T0" fmla="*/ 3 w 444"/>
              <a:gd name="T1" fmla="*/ 3 h 219"/>
              <a:gd name="T2" fmla="*/ 2 w 444"/>
              <a:gd name="T3" fmla="*/ 3 h 219"/>
              <a:gd name="T4" fmla="*/ 0 w 444"/>
              <a:gd name="T5" fmla="*/ 4 h 219"/>
              <a:gd name="T6" fmla="*/ 0 w 444"/>
              <a:gd name="T7" fmla="*/ 4 h 219"/>
              <a:gd name="T8" fmla="*/ 0 w 444"/>
              <a:gd name="T9" fmla="*/ 5 h 219"/>
              <a:gd name="T10" fmla="*/ 1 w 444"/>
              <a:gd name="T11" fmla="*/ 5 h 219"/>
              <a:gd name="T12" fmla="*/ 3 w 444"/>
              <a:gd name="T13" fmla="*/ 5 h 219"/>
              <a:gd name="T14" fmla="*/ 4 w 444"/>
              <a:gd name="T15" fmla="*/ 5 h 219"/>
              <a:gd name="T16" fmla="*/ 5 w 444"/>
              <a:gd name="T17" fmla="*/ 5 h 219"/>
              <a:gd name="T18" fmla="*/ 5 w 444"/>
              <a:gd name="T19" fmla="*/ 4 h 219"/>
              <a:gd name="T20" fmla="*/ 6 w 444"/>
              <a:gd name="T21" fmla="*/ 4 h 219"/>
              <a:gd name="T22" fmla="*/ 7 w 444"/>
              <a:gd name="T23" fmla="*/ 4 h 219"/>
              <a:gd name="T24" fmla="*/ 7 w 444"/>
              <a:gd name="T25" fmla="*/ 4 h 219"/>
              <a:gd name="T26" fmla="*/ 9 w 444"/>
              <a:gd name="T27" fmla="*/ 3 h 219"/>
              <a:gd name="T28" fmla="*/ 10 w 444"/>
              <a:gd name="T29" fmla="*/ 2 h 219"/>
              <a:gd name="T30" fmla="*/ 10 w 444"/>
              <a:gd name="T31" fmla="*/ 2 h 219"/>
              <a:gd name="T32" fmla="*/ 10 w 444"/>
              <a:gd name="T33" fmla="*/ 1 h 219"/>
              <a:gd name="T34" fmla="*/ 9 w 444"/>
              <a:gd name="T35" fmla="*/ 1 h 219"/>
              <a:gd name="T36" fmla="*/ 9 w 444"/>
              <a:gd name="T37" fmla="*/ 1 h 219"/>
              <a:gd name="T38" fmla="*/ 8 w 444"/>
              <a:gd name="T39" fmla="*/ 1 h 219"/>
              <a:gd name="T40" fmla="*/ 7 w 444"/>
              <a:gd name="T41" fmla="*/ 0 h 219"/>
              <a:gd name="T42" fmla="*/ 4 w 444"/>
              <a:gd name="T43" fmla="*/ 0 h 219"/>
              <a:gd name="T44" fmla="*/ 4 w 444"/>
              <a:gd name="T45" fmla="*/ 0 h 219"/>
              <a:gd name="T46" fmla="*/ 4 w 444"/>
              <a:gd name="T47" fmla="*/ 1 h 219"/>
              <a:gd name="T48" fmla="*/ 4 w 444"/>
              <a:gd name="T49" fmla="*/ 1 h 219"/>
              <a:gd name="T50" fmla="*/ 4 w 444"/>
              <a:gd name="T51" fmla="*/ 1 h 219"/>
              <a:gd name="T52" fmla="*/ 3 w 444"/>
              <a:gd name="T53" fmla="*/ 1 h 219"/>
              <a:gd name="T54" fmla="*/ 3 w 444"/>
              <a:gd name="T55" fmla="*/ 1 h 219"/>
              <a:gd name="T56" fmla="*/ 2 w 444"/>
              <a:gd name="T57" fmla="*/ 1 h 219"/>
              <a:gd name="T58" fmla="*/ 2 w 444"/>
              <a:gd name="T59" fmla="*/ 1 h 219"/>
              <a:gd name="T60" fmla="*/ 2 w 444"/>
              <a:gd name="T61" fmla="*/ 1 h 219"/>
              <a:gd name="T62" fmla="*/ 2 w 444"/>
              <a:gd name="T63" fmla="*/ 2 h 219"/>
              <a:gd name="T64" fmla="*/ 2 w 444"/>
              <a:gd name="T65" fmla="*/ 2 h 219"/>
              <a:gd name="T66" fmla="*/ 2 w 444"/>
              <a:gd name="T67" fmla="*/ 3 h 219"/>
              <a:gd name="T68" fmla="*/ 4 w 444"/>
              <a:gd name="T69" fmla="*/ 3 h 219"/>
              <a:gd name="T70" fmla="*/ 4 w 444"/>
              <a:gd name="T71" fmla="*/ 2 h 219"/>
              <a:gd name="T72" fmla="*/ 5 w 444"/>
              <a:gd name="T73" fmla="*/ 3 h 219"/>
              <a:gd name="T74" fmla="*/ 4 w 444"/>
              <a:gd name="T75" fmla="*/ 3 h 219"/>
              <a:gd name="T76" fmla="*/ 4 w 444"/>
              <a:gd name="T77" fmla="*/ 3 h 219"/>
              <a:gd name="T78" fmla="*/ 3 w 444"/>
              <a:gd name="T79" fmla="*/ 3 h 219"/>
              <a:gd name="T80" fmla="*/ 3 w 444"/>
              <a:gd name="T81" fmla="*/ 3 h 219"/>
              <a:gd name="T82" fmla="*/ 3 w 444"/>
              <a:gd name="T83" fmla="*/ 3 h 2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44"/>
              <a:gd name="T127" fmla="*/ 0 h 219"/>
              <a:gd name="T128" fmla="*/ 444 w 444"/>
              <a:gd name="T129" fmla="*/ 219 h 219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44" h="219">
                <a:moveTo>
                  <a:pt x="113" y="156"/>
                </a:moveTo>
                <a:lnTo>
                  <a:pt x="81" y="156"/>
                </a:lnTo>
                <a:lnTo>
                  <a:pt x="16" y="165"/>
                </a:lnTo>
                <a:lnTo>
                  <a:pt x="0" y="190"/>
                </a:lnTo>
                <a:lnTo>
                  <a:pt x="16" y="200"/>
                </a:lnTo>
                <a:lnTo>
                  <a:pt x="29" y="207"/>
                </a:lnTo>
                <a:lnTo>
                  <a:pt x="118" y="206"/>
                </a:lnTo>
                <a:lnTo>
                  <a:pt x="179" y="206"/>
                </a:lnTo>
                <a:lnTo>
                  <a:pt x="207" y="219"/>
                </a:lnTo>
                <a:lnTo>
                  <a:pt x="216" y="192"/>
                </a:lnTo>
                <a:lnTo>
                  <a:pt x="242" y="190"/>
                </a:lnTo>
                <a:lnTo>
                  <a:pt x="278" y="180"/>
                </a:lnTo>
                <a:lnTo>
                  <a:pt x="309" y="172"/>
                </a:lnTo>
                <a:lnTo>
                  <a:pt x="363" y="136"/>
                </a:lnTo>
                <a:lnTo>
                  <a:pt x="423" y="102"/>
                </a:lnTo>
                <a:lnTo>
                  <a:pt x="444" y="84"/>
                </a:lnTo>
                <a:lnTo>
                  <a:pt x="436" y="50"/>
                </a:lnTo>
                <a:lnTo>
                  <a:pt x="406" y="50"/>
                </a:lnTo>
                <a:lnTo>
                  <a:pt x="382" y="35"/>
                </a:lnTo>
                <a:lnTo>
                  <a:pt x="349" y="22"/>
                </a:lnTo>
                <a:lnTo>
                  <a:pt x="275" y="14"/>
                </a:lnTo>
                <a:lnTo>
                  <a:pt x="182" y="0"/>
                </a:lnTo>
                <a:lnTo>
                  <a:pt x="165" y="4"/>
                </a:lnTo>
                <a:lnTo>
                  <a:pt x="171" y="22"/>
                </a:lnTo>
                <a:lnTo>
                  <a:pt x="180" y="39"/>
                </a:lnTo>
                <a:lnTo>
                  <a:pt x="156" y="45"/>
                </a:lnTo>
                <a:lnTo>
                  <a:pt x="148" y="33"/>
                </a:lnTo>
                <a:lnTo>
                  <a:pt x="117" y="29"/>
                </a:lnTo>
                <a:lnTo>
                  <a:pt x="76" y="33"/>
                </a:lnTo>
                <a:lnTo>
                  <a:pt x="93" y="45"/>
                </a:lnTo>
                <a:lnTo>
                  <a:pt x="93" y="57"/>
                </a:lnTo>
                <a:lnTo>
                  <a:pt x="86" y="72"/>
                </a:lnTo>
                <a:lnTo>
                  <a:pt x="86" y="95"/>
                </a:lnTo>
                <a:lnTo>
                  <a:pt x="98" y="108"/>
                </a:lnTo>
                <a:lnTo>
                  <a:pt x="156" y="108"/>
                </a:lnTo>
                <a:lnTo>
                  <a:pt x="174" y="107"/>
                </a:lnTo>
                <a:lnTo>
                  <a:pt x="192" y="126"/>
                </a:lnTo>
                <a:lnTo>
                  <a:pt x="173" y="153"/>
                </a:lnTo>
                <a:lnTo>
                  <a:pt x="154" y="153"/>
                </a:lnTo>
                <a:lnTo>
                  <a:pt x="132" y="152"/>
                </a:lnTo>
                <a:lnTo>
                  <a:pt x="123" y="153"/>
                </a:lnTo>
                <a:lnTo>
                  <a:pt x="113" y="156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Freeform 495"/>
          <p:cNvSpPr/>
          <p:nvPr/>
        </p:nvSpPr>
        <p:spPr bwMode="auto">
          <a:xfrm>
            <a:off x="3446780" y="2803525"/>
            <a:ext cx="221615" cy="168275"/>
          </a:xfrm>
          <a:custGeom>
            <a:avLst/>
            <a:gdLst>
              <a:gd name="T0" fmla="*/ 0 w 285"/>
              <a:gd name="T1" fmla="*/ 5 h 227"/>
              <a:gd name="T2" fmla="*/ 0 w 285"/>
              <a:gd name="T3" fmla="*/ 5 h 227"/>
              <a:gd name="T4" fmla="*/ 1 w 285"/>
              <a:gd name="T5" fmla="*/ 5 h 227"/>
              <a:gd name="T6" fmla="*/ 2 w 285"/>
              <a:gd name="T7" fmla="*/ 5 h 227"/>
              <a:gd name="T8" fmla="*/ 3 w 285"/>
              <a:gd name="T9" fmla="*/ 3 h 227"/>
              <a:gd name="T10" fmla="*/ 3 w 285"/>
              <a:gd name="T11" fmla="*/ 4 h 227"/>
              <a:gd name="T12" fmla="*/ 4 w 285"/>
              <a:gd name="T13" fmla="*/ 5 h 227"/>
              <a:gd name="T14" fmla="*/ 5 w 285"/>
              <a:gd name="T15" fmla="*/ 5 h 227"/>
              <a:gd name="T16" fmla="*/ 6 w 285"/>
              <a:gd name="T17" fmla="*/ 5 h 227"/>
              <a:gd name="T18" fmla="*/ 7 w 285"/>
              <a:gd name="T19" fmla="*/ 5 h 227"/>
              <a:gd name="T20" fmla="*/ 7 w 285"/>
              <a:gd name="T21" fmla="*/ 3 h 227"/>
              <a:gd name="T22" fmla="*/ 6 w 285"/>
              <a:gd name="T23" fmla="*/ 3 h 227"/>
              <a:gd name="T24" fmla="*/ 6 w 285"/>
              <a:gd name="T25" fmla="*/ 3 h 227"/>
              <a:gd name="T26" fmla="*/ 6 w 285"/>
              <a:gd name="T27" fmla="*/ 2 h 227"/>
              <a:gd name="T28" fmla="*/ 5 w 285"/>
              <a:gd name="T29" fmla="*/ 2 h 227"/>
              <a:gd name="T30" fmla="*/ 5 w 285"/>
              <a:gd name="T31" fmla="*/ 2 h 227"/>
              <a:gd name="T32" fmla="*/ 3 w 285"/>
              <a:gd name="T33" fmla="*/ 2 h 227"/>
              <a:gd name="T34" fmla="*/ 3 w 285"/>
              <a:gd name="T35" fmla="*/ 2 h 227"/>
              <a:gd name="T36" fmla="*/ 2 w 285"/>
              <a:gd name="T37" fmla="*/ 2 h 227"/>
              <a:gd name="T38" fmla="*/ 1 w 285"/>
              <a:gd name="T39" fmla="*/ 1 h 227"/>
              <a:gd name="T40" fmla="*/ 1 w 285"/>
              <a:gd name="T41" fmla="*/ 1 h 227"/>
              <a:gd name="T42" fmla="*/ 1 w 285"/>
              <a:gd name="T43" fmla="*/ 1 h 227"/>
              <a:gd name="T44" fmla="*/ 1 w 285"/>
              <a:gd name="T45" fmla="*/ 1 h 227"/>
              <a:gd name="T46" fmla="*/ 3 w 285"/>
              <a:gd name="T47" fmla="*/ 1 h 227"/>
              <a:gd name="T48" fmla="*/ 3 w 285"/>
              <a:gd name="T49" fmla="*/ 0 h 227"/>
              <a:gd name="T50" fmla="*/ 2 w 285"/>
              <a:gd name="T51" fmla="*/ 0 h 227"/>
              <a:gd name="T52" fmla="*/ 1 w 285"/>
              <a:gd name="T53" fmla="*/ 0 h 227"/>
              <a:gd name="T54" fmla="*/ 0 w 285"/>
              <a:gd name="T55" fmla="*/ 1 h 227"/>
              <a:gd name="T56" fmla="*/ 0 w 285"/>
              <a:gd name="T57" fmla="*/ 2 h 227"/>
              <a:gd name="T58" fmla="*/ 0 w 285"/>
              <a:gd name="T59" fmla="*/ 2 h 227"/>
              <a:gd name="T60" fmla="*/ 0 w 285"/>
              <a:gd name="T61" fmla="*/ 2 h 227"/>
              <a:gd name="T62" fmla="*/ 1 w 285"/>
              <a:gd name="T63" fmla="*/ 2 h 227"/>
              <a:gd name="T64" fmla="*/ 1 w 285"/>
              <a:gd name="T65" fmla="*/ 3 h 227"/>
              <a:gd name="T66" fmla="*/ 1 w 285"/>
              <a:gd name="T67" fmla="*/ 4 h 227"/>
              <a:gd name="T68" fmla="*/ 1 w 285"/>
              <a:gd name="T69" fmla="*/ 4 h 227"/>
              <a:gd name="T70" fmla="*/ 1 w 285"/>
              <a:gd name="T71" fmla="*/ 4 h 227"/>
              <a:gd name="T72" fmla="*/ 0 w 285"/>
              <a:gd name="T73" fmla="*/ 5 h 22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85"/>
              <a:gd name="T112" fmla="*/ 0 h 227"/>
              <a:gd name="T113" fmla="*/ 285 w 285"/>
              <a:gd name="T114" fmla="*/ 227 h 22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85" h="227">
                <a:moveTo>
                  <a:pt x="0" y="192"/>
                </a:moveTo>
                <a:lnTo>
                  <a:pt x="4" y="201"/>
                </a:lnTo>
                <a:lnTo>
                  <a:pt x="27" y="205"/>
                </a:lnTo>
                <a:lnTo>
                  <a:pt x="76" y="207"/>
                </a:lnTo>
                <a:lnTo>
                  <a:pt x="135" y="138"/>
                </a:lnTo>
                <a:lnTo>
                  <a:pt x="150" y="181"/>
                </a:lnTo>
                <a:lnTo>
                  <a:pt x="166" y="227"/>
                </a:lnTo>
                <a:lnTo>
                  <a:pt x="206" y="209"/>
                </a:lnTo>
                <a:lnTo>
                  <a:pt x="243" y="191"/>
                </a:lnTo>
                <a:lnTo>
                  <a:pt x="285" y="205"/>
                </a:lnTo>
                <a:lnTo>
                  <a:pt x="285" y="139"/>
                </a:lnTo>
                <a:lnTo>
                  <a:pt x="258" y="127"/>
                </a:lnTo>
                <a:lnTo>
                  <a:pt x="242" y="128"/>
                </a:lnTo>
                <a:lnTo>
                  <a:pt x="253" y="85"/>
                </a:lnTo>
                <a:lnTo>
                  <a:pt x="218" y="76"/>
                </a:lnTo>
                <a:lnTo>
                  <a:pt x="192" y="73"/>
                </a:lnTo>
                <a:lnTo>
                  <a:pt x="151" y="73"/>
                </a:lnTo>
                <a:lnTo>
                  <a:pt x="121" y="73"/>
                </a:lnTo>
                <a:lnTo>
                  <a:pt x="81" y="73"/>
                </a:lnTo>
                <a:lnTo>
                  <a:pt x="49" y="66"/>
                </a:lnTo>
                <a:lnTo>
                  <a:pt x="45" y="59"/>
                </a:lnTo>
                <a:lnTo>
                  <a:pt x="50" y="44"/>
                </a:lnTo>
                <a:lnTo>
                  <a:pt x="65" y="32"/>
                </a:lnTo>
                <a:lnTo>
                  <a:pt x="119" y="21"/>
                </a:lnTo>
                <a:lnTo>
                  <a:pt x="117" y="0"/>
                </a:lnTo>
                <a:lnTo>
                  <a:pt x="73" y="7"/>
                </a:lnTo>
                <a:lnTo>
                  <a:pt x="40" y="4"/>
                </a:lnTo>
                <a:lnTo>
                  <a:pt x="19" y="27"/>
                </a:lnTo>
                <a:lnTo>
                  <a:pt x="9" y="73"/>
                </a:lnTo>
                <a:lnTo>
                  <a:pt x="11" y="84"/>
                </a:lnTo>
                <a:lnTo>
                  <a:pt x="8" y="86"/>
                </a:lnTo>
                <a:lnTo>
                  <a:pt x="34" y="97"/>
                </a:lnTo>
                <a:lnTo>
                  <a:pt x="47" y="122"/>
                </a:lnTo>
                <a:lnTo>
                  <a:pt x="39" y="153"/>
                </a:lnTo>
                <a:lnTo>
                  <a:pt x="32" y="155"/>
                </a:lnTo>
                <a:lnTo>
                  <a:pt x="25" y="166"/>
                </a:lnTo>
                <a:lnTo>
                  <a:pt x="0" y="192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Freeform 496"/>
          <p:cNvSpPr/>
          <p:nvPr/>
        </p:nvSpPr>
        <p:spPr bwMode="auto">
          <a:xfrm>
            <a:off x="4865370" y="3467100"/>
            <a:ext cx="16510" cy="26035"/>
          </a:xfrm>
          <a:custGeom>
            <a:avLst/>
            <a:gdLst>
              <a:gd name="T0" fmla="*/ 0 w 19"/>
              <a:gd name="T1" fmla="*/ 1 h 33"/>
              <a:gd name="T2" fmla="*/ 0 w 19"/>
              <a:gd name="T3" fmla="*/ 0 h 33"/>
              <a:gd name="T4" fmla="*/ 1 w 19"/>
              <a:gd name="T5" fmla="*/ 1 h 33"/>
              <a:gd name="T6" fmla="*/ 0 w 19"/>
              <a:gd name="T7" fmla="*/ 1 h 33"/>
              <a:gd name="T8" fmla="*/ 0 60000 65536"/>
              <a:gd name="T9" fmla="*/ 0 60000 65536"/>
              <a:gd name="T10" fmla="*/ 0 60000 65536"/>
              <a:gd name="T11" fmla="*/ 0 60000 65536"/>
              <a:gd name="T12" fmla="*/ 0 w 19"/>
              <a:gd name="T13" fmla="*/ 0 h 33"/>
              <a:gd name="T14" fmla="*/ 19 w 19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" h="33">
                <a:moveTo>
                  <a:pt x="0" y="33"/>
                </a:moveTo>
                <a:lnTo>
                  <a:pt x="11" y="0"/>
                </a:lnTo>
                <a:lnTo>
                  <a:pt x="19" y="18"/>
                </a:lnTo>
                <a:lnTo>
                  <a:pt x="0" y="33"/>
                </a:lnTo>
                <a:close/>
              </a:path>
            </a:pathLst>
          </a:custGeom>
          <a:solidFill>
            <a:srgbClr val="9EC1D3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Freeform 465"/>
          <p:cNvSpPr/>
          <p:nvPr/>
        </p:nvSpPr>
        <p:spPr bwMode="auto">
          <a:xfrm>
            <a:off x="1529715" y="3773805"/>
            <a:ext cx="347345" cy="317500"/>
          </a:xfrm>
          <a:custGeom>
            <a:avLst/>
            <a:gdLst>
              <a:gd name="T0" fmla="*/ 0 w 445"/>
              <a:gd name="T1" fmla="*/ 8 h 429"/>
              <a:gd name="T2" fmla="*/ 1 w 445"/>
              <a:gd name="T3" fmla="*/ 2 h 429"/>
              <a:gd name="T4" fmla="*/ 2 w 445"/>
              <a:gd name="T5" fmla="*/ 0 h 429"/>
              <a:gd name="T6" fmla="*/ 6 w 445"/>
              <a:gd name="T7" fmla="*/ 1 h 429"/>
              <a:gd name="T8" fmla="*/ 9 w 445"/>
              <a:gd name="T9" fmla="*/ 0 h 429"/>
              <a:gd name="T10" fmla="*/ 10 w 445"/>
              <a:gd name="T11" fmla="*/ 1 h 429"/>
              <a:gd name="T12" fmla="*/ 10 w 445"/>
              <a:gd name="T13" fmla="*/ 2 h 429"/>
              <a:gd name="T14" fmla="*/ 9 w 445"/>
              <a:gd name="T15" fmla="*/ 3 h 429"/>
              <a:gd name="T16" fmla="*/ 7 w 445"/>
              <a:gd name="T17" fmla="*/ 8 h 429"/>
              <a:gd name="T18" fmla="*/ 6 w 445"/>
              <a:gd name="T19" fmla="*/ 7 h 429"/>
              <a:gd name="T20" fmla="*/ 5 w 445"/>
              <a:gd name="T21" fmla="*/ 9 h 429"/>
              <a:gd name="T22" fmla="*/ 3 w 445"/>
              <a:gd name="T23" fmla="*/ 10 h 429"/>
              <a:gd name="T24" fmla="*/ 2 w 445"/>
              <a:gd name="T25" fmla="*/ 8 h 429"/>
              <a:gd name="T26" fmla="*/ 0 w 445"/>
              <a:gd name="T27" fmla="*/ 8 h 4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45"/>
              <a:gd name="T43" fmla="*/ 0 h 429"/>
              <a:gd name="T44" fmla="*/ 445 w 445"/>
              <a:gd name="T45" fmla="*/ 429 h 42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45" h="429">
                <a:moveTo>
                  <a:pt x="0" y="335"/>
                </a:moveTo>
                <a:lnTo>
                  <a:pt x="29" y="95"/>
                </a:lnTo>
                <a:lnTo>
                  <a:pt x="78" y="2"/>
                </a:lnTo>
                <a:lnTo>
                  <a:pt x="249" y="49"/>
                </a:lnTo>
                <a:lnTo>
                  <a:pt x="398" y="0"/>
                </a:lnTo>
                <a:lnTo>
                  <a:pt x="428" y="57"/>
                </a:lnTo>
                <a:lnTo>
                  <a:pt x="445" y="95"/>
                </a:lnTo>
                <a:lnTo>
                  <a:pt x="406" y="130"/>
                </a:lnTo>
                <a:lnTo>
                  <a:pt x="323" y="324"/>
                </a:lnTo>
                <a:lnTo>
                  <a:pt x="252" y="312"/>
                </a:lnTo>
                <a:lnTo>
                  <a:pt x="214" y="404"/>
                </a:lnTo>
                <a:lnTo>
                  <a:pt x="128" y="429"/>
                </a:lnTo>
                <a:lnTo>
                  <a:pt x="78" y="347"/>
                </a:lnTo>
                <a:lnTo>
                  <a:pt x="0" y="335"/>
                </a:lnTo>
                <a:close/>
              </a:path>
            </a:pathLst>
          </a:custGeom>
          <a:solidFill>
            <a:schemeClr val="accent2"/>
          </a:solidFill>
          <a:ln w="12700" cmpd="sng">
            <a:solidFill>
              <a:schemeClr val="bg1"/>
            </a:solidFill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尼日利亚简介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NIGERIA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6991985" y="3813175"/>
            <a:ext cx="5226685" cy="2675255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英语</a:t>
            </a:r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奈拉</a:t>
            </a:r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石油</a:t>
            </a:r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2.32</a:t>
            </a:r>
            <a:r>
              <a: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亿（</a:t>
            </a:r>
            <a:r>
              <a:rPr lang="en-US" altLang="zh-CN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</a:t>
            </a:r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伊斯兰教、基督教</a:t>
            </a:r>
            <a:endParaRPr lang="zh-CN" altLang="en-US" sz="2400" dirty="0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 descr="多语言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52335" y="3925570"/>
            <a:ext cx="419100" cy="419100"/>
          </a:xfrm>
          <a:prstGeom prst="rect">
            <a:avLst/>
          </a:prstGeom>
        </p:spPr>
      </p:pic>
      <p:pic>
        <p:nvPicPr>
          <p:cNvPr id="10" name="图片 9" descr="货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865" y="4416425"/>
            <a:ext cx="574040" cy="574040"/>
          </a:xfrm>
          <a:prstGeom prst="rect">
            <a:avLst/>
          </a:prstGeom>
        </p:spPr>
      </p:pic>
      <p:pic>
        <p:nvPicPr>
          <p:cNvPr id="11" name="图片 10" descr="经济建设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7415" y="4990465"/>
            <a:ext cx="464820" cy="464820"/>
          </a:xfrm>
          <a:prstGeom prst="rect">
            <a:avLst/>
          </a:prstGeom>
        </p:spPr>
      </p:pic>
      <p:pic>
        <p:nvPicPr>
          <p:cNvPr id="12" name="图片 11" descr="人口库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845" y="5474335"/>
            <a:ext cx="473075" cy="473075"/>
          </a:xfrm>
          <a:prstGeom prst="rect">
            <a:avLst/>
          </a:prstGeom>
        </p:spPr>
      </p:pic>
      <p:pic>
        <p:nvPicPr>
          <p:cNvPr id="13" name="图片 12" descr="十字架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7415" y="5947410"/>
            <a:ext cx="541020" cy="541020"/>
          </a:xfrm>
          <a:prstGeom prst="rect">
            <a:avLst/>
          </a:prstGeom>
        </p:spPr>
      </p:pic>
      <p:grpSp>
        <p:nvGrpSpPr>
          <p:cNvPr id="282" name="组合 281"/>
          <p:cNvGrpSpPr/>
          <p:nvPr/>
        </p:nvGrpSpPr>
        <p:grpSpPr>
          <a:xfrm>
            <a:off x="3314622" y="2255187"/>
            <a:ext cx="3386523" cy="3522030"/>
            <a:chOff x="8814" y="11723"/>
            <a:chExt cx="1120" cy="1146"/>
          </a:xfrm>
        </p:grpSpPr>
        <p:sp>
          <p:nvSpPr>
            <p:cNvPr id="276" name="Freeform 435"/>
            <p:cNvSpPr/>
            <p:nvPr/>
          </p:nvSpPr>
          <p:spPr bwMode="auto">
            <a:xfrm>
              <a:off x="9200" y="12291"/>
              <a:ext cx="357" cy="578"/>
            </a:xfrm>
            <a:custGeom>
              <a:avLst/>
              <a:gdLst>
                <a:gd name="T0" fmla="*/ 0 w 294"/>
                <a:gd name="T1" fmla="*/ 8 h 498"/>
                <a:gd name="T2" fmla="*/ 1 w 294"/>
                <a:gd name="T3" fmla="*/ 6 h 498"/>
                <a:gd name="T4" fmla="*/ 3 w 294"/>
                <a:gd name="T5" fmla="*/ 6 h 498"/>
                <a:gd name="T6" fmla="*/ 4 w 294"/>
                <a:gd name="T7" fmla="*/ 2 h 498"/>
                <a:gd name="T8" fmla="*/ 5 w 294"/>
                <a:gd name="T9" fmla="*/ 1 h 498"/>
                <a:gd name="T10" fmla="*/ 5 w 294"/>
                <a:gd name="T11" fmla="*/ 0 h 498"/>
                <a:gd name="T12" fmla="*/ 5 w 294"/>
                <a:gd name="T13" fmla="*/ 0 h 498"/>
                <a:gd name="T14" fmla="*/ 6 w 294"/>
                <a:gd name="T15" fmla="*/ 3 h 498"/>
                <a:gd name="T16" fmla="*/ 5 w 294"/>
                <a:gd name="T17" fmla="*/ 3 h 498"/>
                <a:gd name="T18" fmla="*/ 6 w 294"/>
                <a:gd name="T19" fmla="*/ 5 h 498"/>
                <a:gd name="T20" fmla="*/ 5 w 294"/>
                <a:gd name="T21" fmla="*/ 8 h 498"/>
                <a:gd name="T22" fmla="*/ 6 w 294"/>
                <a:gd name="T23" fmla="*/ 10 h 498"/>
                <a:gd name="T24" fmla="*/ 6 w 294"/>
                <a:gd name="T25" fmla="*/ 11 h 498"/>
                <a:gd name="T26" fmla="*/ 4 w 294"/>
                <a:gd name="T27" fmla="*/ 11 h 498"/>
                <a:gd name="T28" fmla="*/ 2 w 294"/>
                <a:gd name="T29" fmla="*/ 11 h 498"/>
                <a:gd name="T30" fmla="*/ 1 w 294"/>
                <a:gd name="T31" fmla="*/ 11 h 498"/>
                <a:gd name="T32" fmla="*/ 1 w 294"/>
                <a:gd name="T33" fmla="*/ 9 h 498"/>
                <a:gd name="T34" fmla="*/ 0 w 294"/>
                <a:gd name="T35" fmla="*/ 8 h 4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4"/>
                <a:gd name="T55" fmla="*/ 0 h 498"/>
                <a:gd name="T56" fmla="*/ 294 w 294"/>
                <a:gd name="T57" fmla="*/ 498 h 49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4" h="498">
                  <a:moveTo>
                    <a:pt x="0" y="355"/>
                  </a:moveTo>
                  <a:lnTo>
                    <a:pt x="38" y="263"/>
                  </a:lnTo>
                  <a:lnTo>
                    <a:pt x="109" y="275"/>
                  </a:lnTo>
                  <a:lnTo>
                    <a:pt x="192" y="81"/>
                  </a:lnTo>
                  <a:lnTo>
                    <a:pt x="231" y="46"/>
                  </a:lnTo>
                  <a:lnTo>
                    <a:pt x="214" y="8"/>
                  </a:lnTo>
                  <a:lnTo>
                    <a:pt x="235" y="0"/>
                  </a:lnTo>
                  <a:lnTo>
                    <a:pt x="260" y="123"/>
                  </a:lnTo>
                  <a:lnTo>
                    <a:pt x="214" y="142"/>
                  </a:lnTo>
                  <a:lnTo>
                    <a:pt x="265" y="238"/>
                  </a:lnTo>
                  <a:lnTo>
                    <a:pt x="235" y="352"/>
                  </a:lnTo>
                  <a:lnTo>
                    <a:pt x="294" y="437"/>
                  </a:lnTo>
                  <a:lnTo>
                    <a:pt x="287" y="498"/>
                  </a:lnTo>
                  <a:lnTo>
                    <a:pt x="185" y="471"/>
                  </a:lnTo>
                  <a:lnTo>
                    <a:pt x="107" y="470"/>
                  </a:lnTo>
                  <a:lnTo>
                    <a:pt x="45" y="471"/>
                  </a:lnTo>
                  <a:lnTo>
                    <a:pt x="44" y="388"/>
                  </a:lnTo>
                  <a:lnTo>
                    <a:pt x="0" y="3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mpd="sng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喀麦隆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7" name="Freeform 437"/>
            <p:cNvSpPr/>
            <p:nvPr/>
          </p:nvSpPr>
          <p:spPr bwMode="auto">
            <a:xfrm>
              <a:off x="9434" y="11726"/>
              <a:ext cx="500" cy="837"/>
            </a:xfrm>
            <a:custGeom>
              <a:avLst/>
              <a:gdLst>
                <a:gd name="T0" fmla="*/ 0 w 409"/>
                <a:gd name="T1" fmla="*/ 10 h 725"/>
                <a:gd name="T2" fmla="*/ 1 w 409"/>
                <a:gd name="T3" fmla="*/ 10 h 725"/>
                <a:gd name="T4" fmla="*/ 1 w 409"/>
                <a:gd name="T5" fmla="*/ 11 h 725"/>
                <a:gd name="T6" fmla="*/ 2 w 409"/>
                <a:gd name="T7" fmla="*/ 14 h 725"/>
                <a:gd name="T8" fmla="*/ 1 w 409"/>
                <a:gd name="T9" fmla="*/ 14 h 725"/>
                <a:gd name="T10" fmla="*/ 2 w 409"/>
                <a:gd name="T11" fmla="*/ 17 h 725"/>
                <a:gd name="T12" fmla="*/ 5 w 409"/>
                <a:gd name="T13" fmla="*/ 16 h 725"/>
                <a:gd name="T14" fmla="*/ 5 w 409"/>
                <a:gd name="T15" fmla="*/ 15 h 725"/>
                <a:gd name="T16" fmla="*/ 6 w 409"/>
                <a:gd name="T17" fmla="*/ 15 h 725"/>
                <a:gd name="T18" fmla="*/ 8 w 409"/>
                <a:gd name="T19" fmla="*/ 13 h 725"/>
                <a:gd name="T20" fmla="*/ 7 w 409"/>
                <a:gd name="T21" fmla="*/ 11 h 725"/>
                <a:gd name="T22" fmla="*/ 8 w 409"/>
                <a:gd name="T23" fmla="*/ 8 h 725"/>
                <a:gd name="T24" fmla="*/ 9 w 409"/>
                <a:gd name="T25" fmla="*/ 8 h 725"/>
                <a:gd name="T26" fmla="*/ 9 w 409"/>
                <a:gd name="T27" fmla="*/ 4 h 725"/>
                <a:gd name="T28" fmla="*/ 2 w 409"/>
                <a:gd name="T29" fmla="*/ 0 h 725"/>
                <a:gd name="T30" fmla="*/ 1 w 409"/>
                <a:gd name="T31" fmla="*/ 1 h 725"/>
                <a:gd name="T32" fmla="*/ 1 w 409"/>
                <a:gd name="T33" fmla="*/ 2 h 725"/>
                <a:gd name="T34" fmla="*/ 2 w 409"/>
                <a:gd name="T35" fmla="*/ 3 h 725"/>
                <a:gd name="T36" fmla="*/ 2 w 409"/>
                <a:gd name="T37" fmla="*/ 7 h 725"/>
                <a:gd name="T38" fmla="*/ 0 w 409"/>
                <a:gd name="T39" fmla="*/ 10 h 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9"/>
                <a:gd name="T61" fmla="*/ 0 h 725"/>
                <a:gd name="T62" fmla="*/ 409 w 409"/>
                <a:gd name="T63" fmla="*/ 725 h 7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9" h="725">
                  <a:moveTo>
                    <a:pt x="0" y="416"/>
                  </a:moveTo>
                  <a:lnTo>
                    <a:pt x="60" y="451"/>
                  </a:lnTo>
                  <a:lnTo>
                    <a:pt x="45" y="487"/>
                  </a:lnTo>
                  <a:lnTo>
                    <a:pt x="70" y="610"/>
                  </a:lnTo>
                  <a:lnTo>
                    <a:pt x="24" y="629"/>
                  </a:lnTo>
                  <a:lnTo>
                    <a:pt x="75" y="725"/>
                  </a:lnTo>
                  <a:lnTo>
                    <a:pt x="202" y="697"/>
                  </a:lnTo>
                  <a:lnTo>
                    <a:pt x="214" y="660"/>
                  </a:lnTo>
                  <a:lnTo>
                    <a:pt x="271" y="647"/>
                  </a:lnTo>
                  <a:lnTo>
                    <a:pt x="356" y="567"/>
                  </a:lnTo>
                  <a:lnTo>
                    <a:pt x="326" y="478"/>
                  </a:lnTo>
                  <a:lnTo>
                    <a:pt x="368" y="361"/>
                  </a:lnTo>
                  <a:lnTo>
                    <a:pt x="408" y="352"/>
                  </a:lnTo>
                  <a:lnTo>
                    <a:pt x="409" y="184"/>
                  </a:lnTo>
                  <a:lnTo>
                    <a:pt x="103" y="0"/>
                  </a:lnTo>
                  <a:lnTo>
                    <a:pt x="64" y="21"/>
                  </a:lnTo>
                  <a:lnTo>
                    <a:pt x="64" y="90"/>
                  </a:lnTo>
                  <a:lnTo>
                    <a:pt x="103" y="140"/>
                  </a:lnTo>
                  <a:lnTo>
                    <a:pt x="75" y="298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mpd="sng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 乍得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8" name="Freeform 441"/>
            <p:cNvSpPr/>
            <p:nvPr/>
          </p:nvSpPr>
          <p:spPr bwMode="auto">
            <a:xfrm>
              <a:off x="8848" y="12307"/>
              <a:ext cx="125" cy="316"/>
            </a:xfrm>
            <a:custGeom>
              <a:avLst/>
              <a:gdLst>
                <a:gd name="T0" fmla="*/ 0 w 102"/>
                <a:gd name="T1" fmla="*/ 1 h 274"/>
                <a:gd name="T2" fmla="*/ 1 w 102"/>
                <a:gd name="T3" fmla="*/ 6 h 274"/>
                <a:gd name="T4" fmla="*/ 2 w 102"/>
                <a:gd name="T5" fmla="*/ 6 h 274"/>
                <a:gd name="T6" fmla="*/ 2 w 102"/>
                <a:gd name="T7" fmla="*/ 1 h 274"/>
                <a:gd name="T8" fmla="*/ 2 w 102"/>
                <a:gd name="T9" fmla="*/ 0 h 274"/>
                <a:gd name="T10" fmla="*/ 1 w 102"/>
                <a:gd name="T11" fmla="*/ 0 h 274"/>
                <a:gd name="T12" fmla="*/ 0 w 102"/>
                <a:gd name="T13" fmla="*/ 1 h 2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274"/>
                <a:gd name="T23" fmla="*/ 102 w 102"/>
                <a:gd name="T24" fmla="*/ 274 h 2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274">
                  <a:moveTo>
                    <a:pt x="0" y="65"/>
                  </a:moveTo>
                  <a:lnTo>
                    <a:pt x="41" y="274"/>
                  </a:lnTo>
                  <a:lnTo>
                    <a:pt x="73" y="270"/>
                  </a:lnTo>
                  <a:lnTo>
                    <a:pt x="102" y="30"/>
                  </a:lnTo>
                  <a:lnTo>
                    <a:pt x="73" y="0"/>
                  </a:lnTo>
                  <a:lnTo>
                    <a:pt x="52" y="19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mpd="sng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贝宁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9" name="Freeform 464"/>
            <p:cNvSpPr/>
            <p:nvPr/>
          </p:nvSpPr>
          <p:spPr bwMode="auto">
            <a:xfrm>
              <a:off x="8814" y="11726"/>
              <a:ext cx="745" cy="618"/>
            </a:xfrm>
            <a:custGeom>
              <a:avLst/>
              <a:gdLst>
                <a:gd name="T0" fmla="*/ 0 w 607"/>
                <a:gd name="T1" fmla="*/ 9 h 535"/>
                <a:gd name="T2" fmla="*/ 0 w 607"/>
                <a:gd name="T3" fmla="*/ 10 h 535"/>
                <a:gd name="T4" fmla="*/ 2 w 607"/>
                <a:gd name="T5" fmla="*/ 12 h 535"/>
                <a:gd name="T6" fmla="*/ 2 w 607"/>
                <a:gd name="T7" fmla="*/ 12 h 535"/>
                <a:gd name="T8" fmla="*/ 3 w 607"/>
                <a:gd name="T9" fmla="*/ 12 h 535"/>
                <a:gd name="T10" fmla="*/ 4 w 607"/>
                <a:gd name="T11" fmla="*/ 10 h 535"/>
                <a:gd name="T12" fmla="*/ 8 w 607"/>
                <a:gd name="T13" fmla="*/ 11 h 535"/>
                <a:gd name="T14" fmla="*/ 11 w 607"/>
                <a:gd name="T15" fmla="*/ 10 h 535"/>
                <a:gd name="T16" fmla="*/ 12 w 607"/>
                <a:gd name="T17" fmla="*/ 10 h 535"/>
                <a:gd name="T18" fmla="*/ 13 w 607"/>
                <a:gd name="T19" fmla="*/ 7 h 535"/>
                <a:gd name="T20" fmla="*/ 14 w 607"/>
                <a:gd name="T21" fmla="*/ 3 h 535"/>
                <a:gd name="T22" fmla="*/ 13 w 607"/>
                <a:gd name="T23" fmla="*/ 2 h 535"/>
                <a:gd name="T24" fmla="*/ 13 w 607"/>
                <a:gd name="T25" fmla="*/ 1 h 535"/>
                <a:gd name="T26" fmla="*/ 10 w 607"/>
                <a:gd name="T27" fmla="*/ 0 h 535"/>
                <a:gd name="T28" fmla="*/ 5 w 607"/>
                <a:gd name="T29" fmla="*/ 4 h 535"/>
                <a:gd name="T30" fmla="*/ 3 w 607"/>
                <a:gd name="T31" fmla="*/ 5 h 535"/>
                <a:gd name="T32" fmla="*/ 3 w 607"/>
                <a:gd name="T33" fmla="*/ 8 h 535"/>
                <a:gd name="T34" fmla="*/ 3 w 607"/>
                <a:gd name="T35" fmla="*/ 9 h 535"/>
                <a:gd name="T36" fmla="*/ 0 w 607"/>
                <a:gd name="T37" fmla="*/ 9 h 5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35"/>
                <a:gd name="T59" fmla="*/ 607 w 607"/>
                <a:gd name="T60" fmla="*/ 535 h 53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35">
                  <a:moveTo>
                    <a:pt x="0" y="389"/>
                  </a:moveTo>
                  <a:lnTo>
                    <a:pt x="8" y="431"/>
                  </a:lnTo>
                  <a:lnTo>
                    <a:pt x="79" y="524"/>
                  </a:lnTo>
                  <a:lnTo>
                    <a:pt x="100" y="505"/>
                  </a:lnTo>
                  <a:lnTo>
                    <a:pt x="129" y="535"/>
                  </a:lnTo>
                  <a:lnTo>
                    <a:pt x="178" y="442"/>
                  </a:lnTo>
                  <a:lnTo>
                    <a:pt x="349" y="489"/>
                  </a:lnTo>
                  <a:lnTo>
                    <a:pt x="498" y="440"/>
                  </a:lnTo>
                  <a:lnTo>
                    <a:pt x="504" y="418"/>
                  </a:lnTo>
                  <a:lnTo>
                    <a:pt x="579" y="300"/>
                  </a:lnTo>
                  <a:lnTo>
                    <a:pt x="607" y="142"/>
                  </a:lnTo>
                  <a:lnTo>
                    <a:pt x="568" y="92"/>
                  </a:lnTo>
                  <a:lnTo>
                    <a:pt x="568" y="23"/>
                  </a:lnTo>
                  <a:lnTo>
                    <a:pt x="438" y="0"/>
                  </a:lnTo>
                  <a:lnTo>
                    <a:pt x="209" y="185"/>
                  </a:lnTo>
                  <a:lnTo>
                    <a:pt x="150" y="202"/>
                  </a:lnTo>
                  <a:lnTo>
                    <a:pt x="151" y="340"/>
                  </a:lnTo>
                  <a:lnTo>
                    <a:pt x="124" y="370"/>
                  </a:lnTo>
                  <a:lnTo>
                    <a:pt x="0" y="3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mpd="sng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Freeform 465"/>
            <p:cNvSpPr/>
            <p:nvPr/>
          </p:nvSpPr>
          <p:spPr bwMode="auto">
            <a:xfrm>
              <a:off x="8934" y="12229"/>
              <a:ext cx="547" cy="500"/>
            </a:xfrm>
            <a:custGeom>
              <a:avLst/>
              <a:gdLst>
                <a:gd name="T0" fmla="*/ 0 w 445"/>
                <a:gd name="T1" fmla="*/ 8 h 429"/>
                <a:gd name="T2" fmla="*/ 1 w 445"/>
                <a:gd name="T3" fmla="*/ 2 h 429"/>
                <a:gd name="T4" fmla="*/ 2 w 445"/>
                <a:gd name="T5" fmla="*/ 0 h 429"/>
                <a:gd name="T6" fmla="*/ 6 w 445"/>
                <a:gd name="T7" fmla="*/ 1 h 429"/>
                <a:gd name="T8" fmla="*/ 9 w 445"/>
                <a:gd name="T9" fmla="*/ 0 h 429"/>
                <a:gd name="T10" fmla="*/ 10 w 445"/>
                <a:gd name="T11" fmla="*/ 1 h 429"/>
                <a:gd name="T12" fmla="*/ 10 w 445"/>
                <a:gd name="T13" fmla="*/ 2 h 429"/>
                <a:gd name="T14" fmla="*/ 9 w 445"/>
                <a:gd name="T15" fmla="*/ 3 h 429"/>
                <a:gd name="T16" fmla="*/ 7 w 445"/>
                <a:gd name="T17" fmla="*/ 8 h 429"/>
                <a:gd name="T18" fmla="*/ 6 w 445"/>
                <a:gd name="T19" fmla="*/ 7 h 429"/>
                <a:gd name="T20" fmla="*/ 5 w 445"/>
                <a:gd name="T21" fmla="*/ 9 h 429"/>
                <a:gd name="T22" fmla="*/ 3 w 445"/>
                <a:gd name="T23" fmla="*/ 10 h 429"/>
                <a:gd name="T24" fmla="*/ 2 w 445"/>
                <a:gd name="T25" fmla="*/ 8 h 429"/>
                <a:gd name="T26" fmla="*/ 0 w 445"/>
                <a:gd name="T27" fmla="*/ 8 h 4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5"/>
                <a:gd name="T43" fmla="*/ 0 h 429"/>
                <a:gd name="T44" fmla="*/ 445 w 445"/>
                <a:gd name="T45" fmla="*/ 429 h 4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5" h="429">
                  <a:moveTo>
                    <a:pt x="0" y="335"/>
                  </a:moveTo>
                  <a:lnTo>
                    <a:pt x="29" y="95"/>
                  </a:lnTo>
                  <a:lnTo>
                    <a:pt x="78" y="2"/>
                  </a:lnTo>
                  <a:lnTo>
                    <a:pt x="249" y="49"/>
                  </a:lnTo>
                  <a:lnTo>
                    <a:pt x="398" y="0"/>
                  </a:lnTo>
                  <a:lnTo>
                    <a:pt x="428" y="57"/>
                  </a:lnTo>
                  <a:lnTo>
                    <a:pt x="445" y="95"/>
                  </a:lnTo>
                  <a:lnTo>
                    <a:pt x="406" y="130"/>
                  </a:lnTo>
                  <a:lnTo>
                    <a:pt x="323" y="324"/>
                  </a:lnTo>
                  <a:lnTo>
                    <a:pt x="252" y="312"/>
                  </a:lnTo>
                  <a:lnTo>
                    <a:pt x="214" y="404"/>
                  </a:lnTo>
                  <a:lnTo>
                    <a:pt x="128" y="429"/>
                  </a:lnTo>
                  <a:lnTo>
                    <a:pt x="78" y="347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chemeClr val="accent2"/>
            </a:solidFill>
            <a:ln w="12700" cmpd="sng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尼日利亚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1" name="Freeform 464"/>
            <p:cNvSpPr/>
            <p:nvPr/>
          </p:nvSpPr>
          <p:spPr bwMode="auto">
            <a:xfrm>
              <a:off x="8818" y="11723"/>
              <a:ext cx="745" cy="618"/>
            </a:xfrm>
            <a:custGeom>
              <a:avLst/>
              <a:gdLst>
                <a:gd name="T0" fmla="*/ 0 w 607"/>
                <a:gd name="T1" fmla="*/ 9 h 535"/>
                <a:gd name="T2" fmla="*/ 0 w 607"/>
                <a:gd name="T3" fmla="*/ 10 h 535"/>
                <a:gd name="T4" fmla="*/ 2 w 607"/>
                <a:gd name="T5" fmla="*/ 12 h 535"/>
                <a:gd name="T6" fmla="*/ 2 w 607"/>
                <a:gd name="T7" fmla="*/ 12 h 535"/>
                <a:gd name="T8" fmla="*/ 3 w 607"/>
                <a:gd name="T9" fmla="*/ 12 h 535"/>
                <a:gd name="T10" fmla="*/ 4 w 607"/>
                <a:gd name="T11" fmla="*/ 10 h 535"/>
                <a:gd name="T12" fmla="*/ 8 w 607"/>
                <a:gd name="T13" fmla="*/ 11 h 535"/>
                <a:gd name="T14" fmla="*/ 11 w 607"/>
                <a:gd name="T15" fmla="*/ 10 h 535"/>
                <a:gd name="T16" fmla="*/ 12 w 607"/>
                <a:gd name="T17" fmla="*/ 10 h 535"/>
                <a:gd name="T18" fmla="*/ 13 w 607"/>
                <a:gd name="T19" fmla="*/ 7 h 535"/>
                <a:gd name="T20" fmla="*/ 14 w 607"/>
                <a:gd name="T21" fmla="*/ 3 h 535"/>
                <a:gd name="T22" fmla="*/ 13 w 607"/>
                <a:gd name="T23" fmla="*/ 2 h 535"/>
                <a:gd name="T24" fmla="*/ 13 w 607"/>
                <a:gd name="T25" fmla="*/ 1 h 535"/>
                <a:gd name="T26" fmla="*/ 10 w 607"/>
                <a:gd name="T27" fmla="*/ 0 h 535"/>
                <a:gd name="T28" fmla="*/ 5 w 607"/>
                <a:gd name="T29" fmla="*/ 4 h 535"/>
                <a:gd name="T30" fmla="*/ 3 w 607"/>
                <a:gd name="T31" fmla="*/ 5 h 535"/>
                <a:gd name="T32" fmla="*/ 3 w 607"/>
                <a:gd name="T33" fmla="*/ 8 h 535"/>
                <a:gd name="T34" fmla="*/ 3 w 607"/>
                <a:gd name="T35" fmla="*/ 9 h 535"/>
                <a:gd name="T36" fmla="*/ 0 w 607"/>
                <a:gd name="T37" fmla="*/ 9 h 5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35"/>
                <a:gd name="T59" fmla="*/ 607 w 607"/>
                <a:gd name="T60" fmla="*/ 535 h 53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35">
                  <a:moveTo>
                    <a:pt x="0" y="389"/>
                  </a:moveTo>
                  <a:lnTo>
                    <a:pt x="8" y="431"/>
                  </a:lnTo>
                  <a:lnTo>
                    <a:pt x="79" y="524"/>
                  </a:lnTo>
                  <a:lnTo>
                    <a:pt x="100" y="505"/>
                  </a:lnTo>
                  <a:lnTo>
                    <a:pt x="129" y="535"/>
                  </a:lnTo>
                  <a:lnTo>
                    <a:pt x="178" y="442"/>
                  </a:lnTo>
                  <a:lnTo>
                    <a:pt x="349" y="489"/>
                  </a:lnTo>
                  <a:lnTo>
                    <a:pt x="498" y="440"/>
                  </a:lnTo>
                  <a:lnTo>
                    <a:pt x="504" y="418"/>
                  </a:lnTo>
                  <a:lnTo>
                    <a:pt x="579" y="300"/>
                  </a:lnTo>
                  <a:lnTo>
                    <a:pt x="607" y="142"/>
                  </a:lnTo>
                  <a:lnTo>
                    <a:pt x="568" y="92"/>
                  </a:lnTo>
                  <a:lnTo>
                    <a:pt x="568" y="23"/>
                  </a:lnTo>
                  <a:lnTo>
                    <a:pt x="438" y="0"/>
                  </a:lnTo>
                  <a:lnTo>
                    <a:pt x="209" y="185"/>
                  </a:lnTo>
                  <a:lnTo>
                    <a:pt x="150" y="202"/>
                  </a:lnTo>
                  <a:lnTo>
                    <a:pt x="151" y="340"/>
                  </a:lnTo>
                  <a:lnTo>
                    <a:pt x="124" y="370"/>
                  </a:lnTo>
                  <a:lnTo>
                    <a:pt x="0" y="3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mpd="sng">
              <a:solidFill>
                <a:schemeClr val="tx2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        尼日尔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283" name="曲线连接符 282"/>
          <p:cNvCxnSpPr/>
          <p:nvPr/>
        </p:nvCxnSpPr>
        <p:spPr>
          <a:xfrm flipV="1">
            <a:off x="2101850" y="3284855"/>
            <a:ext cx="1475740" cy="522605"/>
          </a:xfrm>
          <a:prstGeom prst="curvedConnector3">
            <a:avLst>
              <a:gd name="adj1" fmla="val 50043"/>
            </a:avLst>
          </a:prstGeom>
          <a:ln>
            <a:solidFill>
              <a:srgbClr val="C00000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尼日利亚简介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NIGERIA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http://photo-static-api.fotomore.com/creative/vcg/veer/400/new/VCG41N670815014.jpg" descr="templates\picture_hover\&amp;pky250_sjzg_VCG41N670815014&amp;2&amp;src_toppic_inpsrchzd1&amp;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5595" y="621030"/>
            <a:ext cx="6306185" cy="330390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74165" y="4004945"/>
            <a:ext cx="9747986" cy="2639060"/>
            <a:chOff x="2705" y="6307"/>
            <a:chExt cx="14203" cy="4156"/>
          </a:xfrm>
        </p:grpSpPr>
        <p:sp>
          <p:nvSpPr>
            <p:cNvPr id="51" name="TextBox 23"/>
            <p:cNvSpPr txBox="1"/>
            <p:nvPr>
              <p:custDataLst>
                <p:tags r:id="rId2"/>
              </p:custDataLst>
            </p:nvPr>
          </p:nvSpPr>
          <p:spPr>
            <a:xfrm>
              <a:off x="3818" y="6307"/>
              <a:ext cx="13090" cy="41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l">
                <a:lnSpc>
                  <a:spcPct val="160000"/>
                </a:lnSpc>
              </a:pPr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               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尼日利亚是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非洲第一大经济体</a:t>
              </a:r>
              <a:endPara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  <a:p>
              <a:pPr algn="l">
                <a:lnSpc>
                  <a:spcPct val="160000"/>
                </a:lnSpc>
              </a:pP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 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第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1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名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  - 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连续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10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年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GDP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排名</a:t>
              </a: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非洲首位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algn="l">
                <a:lnSpc>
                  <a:spcPct val="160000"/>
                </a:lnSpc>
              </a:pP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第1名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- 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非洲</a:t>
              </a: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第一</a:t>
              </a: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大石油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生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产和出口大国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l">
                <a:lnSpc>
                  <a:spcPct val="160000"/>
                </a:lnSpc>
              </a:pP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前十名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- 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被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兰德商业银行评为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2024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年非洲前十大</a:t>
              </a: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首选投资目的地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l">
                <a:lnSpc>
                  <a:spcPct val="160000"/>
                </a:lnSpc>
              </a:pPr>
              <a:r>
                <a: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图片 7" descr="templates\docerresourceshop\icons\\343435383136313b333637393432373bc8abc7f2beadbcc3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818" y="7327"/>
              <a:ext cx="717" cy="717"/>
            </a:xfrm>
            <a:prstGeom prst="rect">
              <a:avLst/>
            </a:prstGeom>
          </p:spPr>
        </p:pic>
        <p:pic>
          <p:nvPicPr>
            <p:cNvPr id="9" name="图片 8" descr="templates\docerresourceshop\icons\\32313536303935323b32313536303931323bcaafd3cdbfaab7a2"/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705" y="8235"/>
              <a:ext cx="803" cy="803"/>
            </a:xfrm>
            <a:prstGeom prst="rect">
              <a:avLst/>
            </a:prstGeom>
          </p:spPr>
        </p:pic>
        <p:pic>
          <p:nvPicPr>
            <p:cNvPr id="12" name="图片 11" descr="templates\docerresourceshop\icons\\32313535373932343b32313535373933313bcdb6d7ca"/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705" y="9256"/>
              <a:ext cx="850" cy="85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劳动力优势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NIGERIA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701800" y="4052570"/>
            <a:ext cx="11101705" cy="1753235"/>
            <a:chOff x="2454" y="6382"/>
            <a:chExt cx="17483" cy="2761"/>
          </a:xfrm>
        </p:grpSpPr>
        <p:sp>
          <p:nvSpPr>
            <p:cNvPr id="4" name="文本框 3"/>
            <p:cNvSpPr txBox="1"/>
            <p:nvPr/>
          </p:nvSpPr>
          <p:spPr>
            <a:xfrm>
              <a:off x="2454" y="6382"/>
              <a:ext cx="17483" cy="27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        </a:t>
              </a:r>
              <a:r>
                <a:rPr lang="en-US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2.32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亿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（20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24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年）：非洲人口最多的国家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        失业率：</a:t>
              </a:r>
              <a:r>
                <a:rPr lang="en-US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33.3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%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；15-64岁适龄劳动力人口约：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1.8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亿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        合同工工资每月约为 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300-500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元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人民币（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7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万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-11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万奈拉</a:t>
              </a: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/</a:t>
              </a:r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月）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137" y="6649"/>
              <a:ext cx="573" cy="2197"/>
              <a:chOff x="2793" y="6649"/>
              <a:chExt cx="573" cy="2197"/>
            </a:xfrm>
          </p:grpSpPr>
          <p:pic>
            <p:nvPicPr>
              <p:cNvPr id="11" name="图片 10" descr="人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793" y="6649"/>
                <a:ext cx="573" cy="573"/>
              </a:xfrm>
              <a:prstGeom prst="rect">
                <a:avLst/>
              </a:prstGeom>
            </p:spPr>
          </p:pic>
          <p:pic>
            <p:nvPicPr>
              <p:cNvPr id="12" name="图片 11" descr="民政信息-失业人员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93" y="7555"/>
                <a:ext cx="523" cy="523"/>
              </a:xfrm>
              <a:prstGeom prst="rect">
                <a:avLst/>
              </a:prstGeom>
            </p:spPr>
          </p:pic>
          <p:pic>
            <p:nvPicPr>
              <p:cNvPr id="26" name="图片 25" descr="工资单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3" y="8385"/>
                <a:ext cx="461" cy="461"/>
              </a:xfrm>
              <a:prstGeom prst="rect">
                <a:avLst/>
              </a:prstGeom>
            </p:spPr>
          </p:pic>
        </p:grpSp>
      </p:grpSp>
      <p:sp>
        <p:nvSpPr>
          <p:cNvPr id="9" name="文本框 8"/>
          <p:cNvSpPr txBox="1"/>
          <p:nvPr/>
        </p:nvSpPr>
        <p:spPr>
          <a:xfrm>
            <a:off x="984250" y="5733415"/>
            <a:ext cx="1040892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尼日利亚拥有显著的劳动力成本优势，适合发展劳动密集型产业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3313" name="图片 6" descr="C:\Users\Jialu Chen\Desktop\1676941086025.jpg16769410860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 flipH="1">
            <a:off x="2856865" y="883285"/>
            <a:ext cx="5924550" cy="30930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出口产品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NIGERIA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24"/>
          <p:cNvSpPr txBox="1"/>
          <p:nvPr/>
        </p:nvSpPr>
        <p:spPr>
          <a:xfrm>
            <a:off x="1163320" y="1360170"/>
            <a:ext cx="10132695" cy="584200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ctr"/>
            <a:r>
              <a:rPr lang="zh-CN" altLang="en-US" sz="2800" b="1" dirty="0">
                <a:solidFill>
                  <a:srgbClr val="E62A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尼日利亚主要出口的非资源性产品：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棉花、橡胶、腰果、大豆等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275715" y="1988447"/>
            <a:ext cx="10188808" cy="4406638"/>
            <a:chOff x="3252" y="3173"/>
            <a:chExt cx="14144" cy="5797"/>
          </a:xfrm>
        </p:grpSpPr>
        <p:pic>
          <p:nvPicPr>
            <p:cNvPr id="50" name="Picture Placeholder 1" descr="C:\Users\Jialu Chen\Desktop\1676942784019.jpg1676942784019"/>
            <p:cNvPicPr>
              <a:picLocks noGrp="1"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/>
            <a:stretch>
              <a:fillRect/>
            </a:stretch>
          </p:blipFill>
          <p:spPr>
            <a:xfrm>
              <a:off x="6770" y="3173"/>
              <a:ext cx="3350" cy="4361"/>
            </a:xfrm>
            <a:prstGeom prst="rect">
              <a:avLst/>
            </a:prstGeom>
            <a:solidFill>
              <a:srgbClr val="EBEEF2"/>
            </a:solidFill>
            <a:ln w="19050">
              <a:noFill/>
            </a:ln>
            <a:effectLst/>
          </p:spPr>
        </p:pic>
        <p:pic>
          <p:nvPicPr>
            <p:cNvPr id="51" name="Picture Placeholder 2" descr="C:\Users\Jialu Chen\Desktop\1676942378535.jpg1676942378535"/>
            <p:cNvPicPr>
              <a:picLocks noGrp="1"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/>
            <a:stretch>
              <a:fillRect/>
            </a:stretch>
          </p:blipFill>
          <p:spPr>
            <a:xfrm>
              <a:off x="3261" y="3192"/>
              <a:ext cx="3329" cy="4398"/>
            </a:xfrm>
            <a:prstGeom prst="rect">
              <a:avLst/>
            </a:prstGeom>
            <a:solidFill>
              <a:srgbClr val="EBEEF2"/>
            </a:solidFill>
            <a:ln w="19050">
              <a:noFill/>
            </a:ln>
            <a:effectLst/>
          </p:spPr>
        </p:pic>
        <p:pic>
          <p:nvPicPr>
            <p:cNvPr id="52" name="Picture Placeholder 5" descr="C:\Users\Jialu Chen\Desktop\1676943114098.jpg1676943114098"/>
            <p:cNvPicPr>
              <a:picLocks noGrp="1"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>
            <a:xfrm>
              <a:off x="10299" y="3174"/>
              <a:ext cx="3374" cy="4358"/>
            </a:xfrm>
            <a:prstGeom prst="rect">
              <a:avLst/>
            </a:prstGeom>
            <a:solidFill>
              <a:srgbClr val="EBEEF2"/>
            </a:solidFill>
            <a:ln w="19050">
              <a:noFill/>
            </a:ln>
            <a:effectLst/>
          </p:spPr>
        </p:pic>
        <p:pic>
          <p:nvPicPr>
            <p:cNvPr id="54" name="Picture Placeholder 6" descr="C:\Users\Jialu Chen\Desktop\1676943718987.png1676943718987"/>
            <p:cNvPicPr>
              <a:picLocks noGrp="1"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/>
            <a:stretch>
              <a:fillRect/>
            </a:stretch>
          </p:blipFill>
          <p:spPr>
            <a:xfrm>
              <a:off x="13864" y="3173"/>
              <a:ext cx="3513" cy="4358"/>
            </a:xfrm>
            <a:prstGeom prst="rect">
              <a:avLst/>
            </a:prstGeom>
            <a:solidFill>
              <a:srgbClr val="EBEEF2"/>
            </a:solidFill>
            <a:ln w="19050">
              <a:noFill/>
            </a:ln>
            <a:effectLst/>
          </p:spPr>
        </p:pic>
        <p:sp>
          <p:nvSpPr>
            <p:cNvPr id="55" name="Rectangle 43"/>
            <p:cNvSpPr/>
            <p:nvPr>
              <p:custDataLst>
                <p:tags r:id="rId9"/>
              </p:custDataLst>
            </p:nvPr>
          </p:nvSpPr>
          <p:spPr>
            <a:xfrm>
              <a:off x="3252" y="7719"/>
              <a:ext cx="3339" cy="125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sz="2400">
                <a:sym typeface="+mn-ea"/>
              </a:endParaRPr>
            </a:p>
          </p:txBody>
        </p:sp>
        <p:sp>
          <p:nvSpPr>
            <p:cNvPr id="56" name="Rectangle 52"/>
            <p:cNvSpPr/>
            <p:nvPr>
              <p:custDataLst>
                <p:tags r:id="rId10"/>
              </p:custDataLst>
            </p:nvPr>
          </p:nvSpPr>
          <p:spPr>
            <a:xfrm>
              <a:off x="6791" y="7720"/>
              <a:ext cx="3347" cy="12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sz="2400">
                <a:sym typeface="+mn-ea"/>
              </a:endParaRPr>
            </a:p>
          </p:txBody>
        </p:sp>
        <p:sp>
          <p:nvSpPr>
            <p:cNvPr id="58" name="Rectangle 60"/>
            <p:cNvSpPr/>
            <p:nvPr>
              <p:custDataLst>
                <p:tags r:id="rId11"/>
              </p:custDataLst>
            </p:nvPr>
          </p:nvSpPr>
          <p:spPr>
            <a:xfrm>
              <a:off x="13874" y="7712"/>
              <a:ext cx="3522" cy="12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sz="2400">
                <a:sym typeface="+mn-ea"/>
              </a:endParaRPr>
            </a:p>
          </p:txBody>
        </p:sp>
        <p:sp>
          <p:nvSpPr>
            <p:cNvPr id="59" name="TextBox 24"/>
            <p:cNvSpPr txBox="1"/>
            <p:nvPr>
              <p:custDataLst>
                <p:tags r:id="rId12"/>
              </p:custDataLst>
            </p:nvPr>
          </p:nvSpPr>
          <p:spPr>
            <a:xfrm>
              <a:off x="7648" y="8005"/>
              <a:ext cx="1632" cy="788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木薯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0336" y="7712"/>
              <a:ext cx="3341" cy="1257"/>
              <a:chOff x="10336" y="7712"/>
              <a:chExt cx="3341" cy="1257"/>
            </a:xfrm>
          </p:grpSpPr>
          <p:sp>
            <p:nvSpPr>
              <p:cNvPr id="62" name="Rectangle 56"/>
              <p:cNvSpPr/>
              <p:nvPr>
                <p:custDataLst>
                  <p:tags r:id="rId13"/>
                </p:custDataLst>
              </p:nvPr>
            </p:nvSpPr>
            <p:spPr>
              <a:xfrm>
                <a:off x="10336" y="7712"/>
                <a:ext cx="3341" cy="125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 fontAlgn="auto"/>
                <a:endParaRPr lang="en-US" sz="2400" strike="noStrike" noProof="1"/>
              </a:p>
            </p:txBody>
          </p:sp>
          <p:sp>
            <p:nvSpPr>
              <p:cNvPr id="63" name="TextBox 24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11446" y="8023"/>
                <a:ext cx="1248" cy="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棕榈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4" name="TextBox 24"/>
            <p:cNvSpPr txBox="1"/>
            <p:nvPr>
              <p:custDataLst>
                <p:tags r:id="rId15"/>
              </p:custDataLst>
            </p:nvPr>
          </p:nvSpPr>
          <p:spPr>
            <a:xfrm>
              <a:off x="4237" y="8004"/>
              <a:ext cx="1248" cy="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可可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TextBox 24"/>
          <p:cNvSpPr txBox="1"/>
          <p:nvPr>
            <p:custDataLst>
              <p:tags r:id="rId16"/>
            </p:custDataLst>
          </p:nvPr>
        </p:nvSpPr>
        <p:spPr>
          <a:xfrm>
            <a:off x="9842500" y="5661660"/>
            <a:ext cx="842010" cy="514985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芝麻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Placeholder 6" descr="C:\Users\Jialu Chen\Desktop\1677138449453.png1677138449453"/>
          <p:cNvPicPr>
            <a:picLocks noGrp="1"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8921115" y="1986915"/>
            <a:ext cx="2524125" cy="3343275"/>
          </a:xfrm>
          <a:prstGeom prst="rect">
            <a:avLst/>
          </a:prstGeom>
          <a:solidFill>
            <a:srgbClr val="EBEEF2"/>
          </a:solidFill>
          <a:ln w="19050">
            <a:noFill/>
          </a:ln>
          <a:effectLst/>
        </p:spPr>
      </p:pic>
      <p:pic>
        <p:nvPicPr>
          <p:cNvPr id="4101" name="Picture Placeholder 5" descr="C:\Users\Jialu Chen\Desktop\1677138109694.png1677138109694"/>
          <p:cNvPicPr>
            <a:picLocks noGrp="1"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6334125" y="1976755"/>
            <a:ext cx="2444750" cy="3351530"/>
          </a:xfrm>
          <a:prstGeom prst="rect">
            <a:avLst/>
          </a:prstGeom>
          <a:solidFill>
            <a:srgbClr val="EBEEF2"/>
          </a:solidFill>
          <a:ln w="19050">
            <a:noFill/>
          </a:ln>
          <a:effectLst/>
        </p:spPr>
      </p:pic>
      <p:pic>
        <p:nvPicPr>
          <p:cNvPr id="4100" name="Picture Placeholder 2" descr="C:\Users\Jialu Chen\Desktop\1677137897804.png1677137897804"/>
          <p:cNvPicPr>
            <a:picLocks noGrp="1"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3796665" y="1979930"/>
            <a:ext cx="2440305" cy="3375025"/>
          </a:xfrm>
          <a:prstGeom prst="rect">
            <a:avLst/>
          </a:prstGeom>
          <a:solidFill>
            <a:srgbClr val="EBEEF2"/>
          </a:solidFill>
          <a:ln w="19050">
            <a:noFill/>
          </a:ln>
          <a:effectLst/>
        </p:spPr>
      </p:pic>
      <p:pic>
        <p:nvPicPr>
          <p:cNvPr id="4099" name="Picture Placeholder 1" descr="C:\Users\Jialu Chen\Desktop\1677137767156.png1677137767156"/>
          <p:cNvPicPr>
            <a:picLocks noGrp="1" noChangeAspect="1"/>
          </p:cNvPicPr>
          <p:nvPr>
            <p:custDataLst>
              <p:tags r:id="rId7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>
            <a:off x="1273810" y="2002790"/>
            <a:ext cx="2431415" cy="3328035"/>
          </a:xfrm>
          <a:prstGeom prst="rect">
            <a:avLst/>
          </a:prstGeom>
          <a:solidFill>
            <a:srgbClr val="EBEEF2"/>
          </a:solidFill>
          <a:ln w="19050">
            <a:noFill/>
          </a:ln>
          <a:effectLst/>
        </p:spPr>
      </p:pic>
      <p:sp>
        <p:nvSpPr>
          <p:cNvPr id="4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出口产品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NIGERIA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24"/>
          <p:cNvSpPr txBox="1"/>
          <p:nvPr/>
        </p:nvSpPr>
        <p:spPr>
          <a:xfrm>
            <a:off x="1633349" y="1341406"/>
            <a:ext cx="9174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800" b="1" dirty="0">
                <a:solidFill>
                  <a:srgbClr val="E62A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尼日利亚主要出口的资源性产品：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矿物燃料、化肥、锌、铝等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275715" y="5438806"/>
            <a:ext cx="10188808" cy="956279"/>
            <a:chOff x="3252" y="7712"/>
            <a:chExt cx="14144" cy="1258"/>
          </a:xfrm>
        </p:grpSpPr>
        <p:sp>
          <p:nvSpPr>
            <p:cNvPr id="55" name="Rectangle 43"/>
            <p:cNvSpPr/>
            <p:nvPr>
              <p:custDataLst>
                <p:tags r:id="rId9"/>
              </p:custDataLst>
            </p:nvPr>
          </p:nvSpPr>
          <p:spPr>
            <a:xfrm>
              <a:off x="3252" y="7719"/>
              <a:ext cx="3339" cy="125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sz="2400">
                <a:sym typeface="+mn-ea"/>
              </a:endParaRPr>
            </a:p>
          </p:txBody>
        </p:sp>
        <p:sp>
          <p:nvSpPr>
            <p:cNvPr id="56" name="Rectangle 52"/>
            <p:cNvSpPr/>
            <p:nvPr>
              <p:custDataLst>
                <p:tags r:id="rId10"/>
              </p:custDataLst>
            </p:nvPr>
          </p:nvSpPr>
          <p:spPr>
            <a:xfrm>
              <a:off x="6791" y="7720"/>
              <a:ext cx="3347" cy="12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sz="2400">
                <a:sym typeface="+mn-ea"/>
              </a:endParaRPr>
            </a:p>
          </p:txBody>
        </p:sp>
        <p:sp>
          <p:nvSpPr>
            <p:cNvPr id="58" name="Rectangle 60"/>
            <p:cNvSpPr/>
            <p:nvPr>
              <p:custDataLst>
                <p:tags r:id="rId11"/>
              </p:custDataLst>
            </p:nvPr>
          </p:nvSpPr>
          <p:spPr>
            <a:xfrm>
              <a:off x="13874" y="7712"/>
              <a:ext cx="3522" cy="12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sz="2400">
                <a:sym typeface="+mn-ea"/>
              </a:endParaRPr>
            </a:p>
          </p:txBody>
        </p:sp>
        <p:sp>
          <p:nvSpPr>
            <p:cNvPr id="62" name="Rectangle 56"/>
            <p:cNvSpPr/>
            <p:nvPr>
              <p:custDataLst>
                <p:tags r:id="rId12"/>
              </p:custDataLst>
            </p:nvPr>
          </p:nvSpPr>
          <p:spPr>
            <a:xfrm>
              <a:off x="10336" y="7712"/>
              <a:ext cx="3341" cy="125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en-US" sz="2400" strike="noStrike" noProof="1"/>
            </a:p>
          </p:txBody>
        </p:sp>
      </p:grpSp>
      <p:sp>
        <p:nvSpPr>
          <p:cNvPr id="7" name="TextBox 24"/>
          <p:cNvSpPr txBox="1"/>
          <p:nvPr>
            <p:custDataLst>
              <p:tags r:id="rId13"/>
            </p:custDataLst>
          </p:nvPr>
        </p:nvSpPr>
        <p:spPr>
          <a:xfrm>
            <a:off x="4661664" y="567528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石油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24"/>
          <p:cNvSpPr txBox="1"/>
          <p:nvPr>
            <p:custDataLst>
              <p:tags r:id="rId14"/>
            </p:custDataLst>
          </p:nvPr>
        </p:nvSpPr>
        <p:spPr>
          <a:xfrm>
            <a:off x="7249924" y="566131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矿石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4"/>
          <p:cNvSpPr txBox="1"/>
          <p:nvPr>
            <p:custDataLst>
              <p:tags r:id="rId15"/>
            </p:custDataLst>
          </p:nvPr>
        </p:nvSpPr>
        <p:spPr>
          <a:xfrm>
            <a:off x="2065784" y="567528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煤炭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4"/>
          <p:cNvSpPr txBox="1"/>
          <p:nvPr>
            <p:custDataLst>
              <p:tags r:id="rId16"/>
            </p:custDataLst>
          </p:nvPr>
        </p:nvSpPr>
        <p:spPr>
          <a:xfrm>
            <a:off x="9698484" y="566131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天然气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标题 4"/>
          <p:cNvSpPr txBox="1"/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园区优势及服务</a:t>
            </a:r>
            <a:endParaRPr lang="zh-CN" altLang="en-US" sz="24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标题 4"/>
          <p:cNvSpPr txBox="1"/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6" name="直接连接符 65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KSO_Shape"/>
          <p:cNvSpPr/>
          <p:nvPr/>
        </p:nvSpPr>
        <p:spPr bwMode="auto">
          <a:xfrm>
            <a:off x="5399290" y="1412776"/>
            <a:ext cx="1327945" cy="1274829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64" grpId="0"/>
      <p:bldP spid="1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ísḻíde"/>
          <p:cNvSpPr/>
          <p:nvPr/>
        </p:nvSpPr>
        <p:spPr>
          <a:xfrm>
            <a:off x="837308" y="5681483"/>
            <a:ext cx="10790763" cy="82547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/>
          </a:p>
        </p:txBody>
      </p:sp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政策优势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POLICIES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îślïḑé"/>
          <p:cNvSpPr txBox="1"/>
          <p:nvPr>
            <p:custDataLst>
              <p:tags r:id="rId1"/>
            </p:custDataLst>
          </p:nvPr>
        </p:nvSpPr>
        <p:spPr>
          <a:xfrm>
            <a:off x="3216275" y="1209675"/>
            <a:ext cx="1856740" cy="52197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区外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îšḷíḓe"/>
          <p:cNvSpPr txBox="1"/>
          <p:nvPr>
            <p:custDataLst>
              <p:tags r:id="rId2"/>
            </p:custDataLst>
          </p:nvPr>
        </p:nvSpPr>
        <p:spPr>
          <a:xfrm>
            <a:off x="8184515" y="1219200"/>
            <a:ext cx="1814195" cy="52197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区内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661795" y="1875155"/>
            <a:ext cx="10045699" cy="3599815"/>
            <a:chOff x="192205" y="1812777"/>
            <a:chExt cx="11120005" cy="3599815"/>
          </a:xfrm>
        </p:grpSpPr>
        <p:sp>
          <p:nvSpPr>
            <p:cNvPr id="13" name="iŝļíde"/>
            <p:cNvSpPr/>
            <p:nvPr>
              <p:custDataLst>
                <p:tags r:id="rId3"/>
              </p:custDataLst>
            </p:nvPr>
          </p:nvSpPr>
          <p:spPr>
            <a:xfrm>
              <a:off x="192205" y="2754482"/>
              <a:ext cx="7296889" cy="76771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179705"/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ísḻíde"/>
            <p:cNvSpPr/>
            <p:nvPr>
              <p:custDataLst>
                <p:tags r:id="rId4"/>
              </p:custDataLst>
            </p:nvPr>
          </p:nvSpPr>
          <p:spPr>
            <a:xfrm>
              <a:off x="5540632" y="2754482"/>
              <a:ext cx="5771578" cy="76771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2000" b="1" dirty="0"/>
            </a:p>
          </p:txBody>
        </p:sp>
        <p:sp>
          <p:nvSpPr>
            <p:cNvPr id="21" name="文本框 20"/>
            <p:cNvSpPr txBox="1"/>
            <p:nvPr>
              <p:custDataLst>
                <p:tags r:id="rId5"/>
              </p:custDataLst>
            </p:nvPr>
          </p:nvSpPr>
          <p:spPr>
            <a:xfrm>
              <a:off x="1195959" y="2929107"/>
              <a:ext cx="277367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30% </a:t>
              </a: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企业所得税</a:t>
              </a:r>
              <a:endPara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>
              <p:custDataLst>
                <p:tags r:id="rId6"/>
              </p:custDataLst>
            </p:nvPr>
          </p:nvSpPr>
          <p:spPr>
            <a:xfrm>
              <a:off x="5740259" y="2859257"/>
              <a:ext cx="5160751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8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</a:t>
              </a:r>
              <a:r>
                <a:rPr lang="en-US" altLang="zh-CN" sz="28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企业所得税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iŝļíde"/>
            <p:cNvSpPr/>
            <p:nvPr>
              <p:custDataLst>
                <p:tags r:id="rId7"/>
              </p:custDataLst>
            </p:nvPr>
          </p:nvSpPr>
          <p:spPr>
            <a:xfrm>
              <a:off x="192205" y="3677772"/>
              <a:ext cx="7325005" cy="173482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179705"/>
              <a:endParaRPr kumimoji="0" lang="en-US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ísḻíde"/>
            <p:cNvSpPr/>
            <p:nvPr>
              <p:custDataLst>
                <p:tags r:id="rId8"/>
              </p:custDataLst>
            </p:nvPr>
          </p:nvSpPr>
          <p:spPr>
            <a:xfrm>
              <a:off x="5541335" y="3677772"/>
              <a:ext cx="5770875" cy="17272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2000" b="1" dirty="0"/>
            </a:p>
          </p:txBody>
        </p:sp>
        <p:sp>
          <p:nvSpPr>
            <p:cNvPr id="17" name="文本框 16"/>
            <p:cNvSpPr txBox="1"/>
            <p:nvPr>
              <p:custDataLst>
                <p:tags r:id="rId9"/>
              </p:custDataLst>
            </p:nvPr>
          </p:nvSpPr>
          <p:spPr>
            <a:xfrm>
              <a:off x="587943" y="3750797"/>
              <a:ext cx="4832493" cy="1630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just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各级地方政府的各项税费，如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3%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印花税，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10%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股息预扣税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,5%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发展税等。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以及其他可能费用：</a:t>
              </a:r>
              <a:b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</a:b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如房产税，环境税，特许经营费，特殊行业牌照费等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>
              <p:custDataLst>
                <p:tags r:id="rId10"/>
              </p:custDataLst>
            </p:nvPr>
          </p:nvSpPr>
          <p:spPr>
            <a:xfrm>
              <a:off x="5818281" y="3786357"/>
              <a:ext cx="5236665" cy="1591945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p>
              <a:pPr algn="ctr"/>
              <a:r>
                <a:rPr lang="zh-CN" altLang="en-US" sz="28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</a:t>
              </a:r>
              <a:r>
                <a:rPr lang="en-US" altLang="zh-CN" sz="28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征各项税费杂费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iŝḻîḑè"/>
            <p:cNvSpPr/>
            <p:nvPr>
              <p:custDataLst>
                <p:tags r:id="rId11"/>
              </p:custDataLst>
            </p:nvPr>
          </p:nvSpPr>
          <p:spPr>
            <a:xfrm>
              <a:off x="192205" y="1812777"/>
              <a:ext cx="7339063" cy="76771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179705"/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íś1ïďé"/>
            <p:cNvSpPr/>
            <p:nvPr>
              <p:custDataLst>
                <p:tags r:id="rId12"/>
              </p:custDataLst>
            </p:nvPr>
          </p:nvSpPr>
          <p:spPr>
            <a:xfrm>
              <a:off x="5479480" y="1812777"/>
              <a:ext cx="5832028" cy="76771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 sz="2000" b="1" dirty="0"/>
            </a:p>
          </p:txBody>
        </p:sp>
        <p:sp>
          <p:nvSpPr>
            <p:cNvPr id="37" name="文本框 36"/>
            <p:cNvSpPr txBox="1"/>
            <p:nvPr>
              <p:custDataLst>
                <p:tags r:id="rId13"/>
              </p:custDataLst>
            </p:nvPr>
          </p:nvSpPr>
          <p:spPr>
            <a:xfrm>
              <a:off x="5740962" y="1918187"/>
              <a:ext cx="531328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8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</a:t>
              </a:r>
              <a:r>
                <a:rPr lang="en-US" altLang="zh-CN" sz="28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进口关税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14"/>
              </p:custDataLst>
            </p:nvPr>
          </p:nvSpPr>
          <p:spPr>
            <a:xfrm>
              <a:off x="1195958" y="1977877"/>
              <a:ext cx="305624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5%-35% </a:t>
              </a: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进口关税</a:t>
              </a:r>
              <a:endPara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070202" y="5894166"/>
            <a:ext cx="1032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若出口到当地市场，则需缴纳：</a:t>
            </a: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7.5%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增值税</a:t>
            </a: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&amp;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进口原材料关税。若出口到境外则全免。</a:t>
            </a:r>
            <a:endParaRPr lang="zh-CN" altLang="en-US" sz="2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4"/>
          <p:cNvSpPr txBox="1"/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项目概况</a:t>
            </a:r>
            <a:endParaRPr lang="zh-CN" altLang="en-US" sz="24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/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5204676" y="1484784"/>
            <a:ext cx="1741748" cy="11960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/>
      <p:bldP spid="35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政策优势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POLICIES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îślïḑé"/>
          <p:cNvSpPr txBox="1"/>
          <p:nvPr>
            <p:custDataLst>
              <p:tags r:id="rId1"/>
            </p:custDataLst>
          </p:nvPr>
        </p:nvSpPr>
        <p:spPr>
          <a:xfrm>
            <a:off x="3032760" y="1149350"/>
            <a:ext cx="1856740" cy="52197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区外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îšḷíḓe"/>
          <p:cNvSpPr txBox="1"/>
          <p:nvPr>
            <p:custDataLst>
              <p:tags r:id="rId2"/>
            </p:custDataLst>
          </p:nvPr>
        </p:nvSpPr>
        <p:spPr>
          <a:xfrm>
            <a:off x="7164070" y="1149350"/>
            <a:ext cx="1814195" cy="52197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区内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 rot="0">
            <a:off x="1856740" y="1969770"/>
            <a:ext cx="8575040" cy="2514600"/>
            <a:chOff x="6042591" y="2780196"/>
            <a:chExt cx="6240363" cy="2514601"/>
          </a:xfrm>
        </p:grpSpPr>
        <p:grpSp>
          <p:nvGrpSpPr>
            <p:cNvPr id="25" name="组合 24"/>
            <p:cNvGrpSpPr/>
            <p:nvPr/>
          </p:nvGrpSpPr>
          <p:grpSpPr>
            <a:xfrm>
              <a:off x="6042591" y="2780196"/>
              <a:ext cx="6240363" cy="2514601"/>
              <a:chOff x="566597" y="1497372"/>
              <a:chExt cx="11252710" cy="2004538"/>
            </a:xfrm>
          </p:grpSpPr>
          <p:sp>
            <p:nvSpPr>
              <p:cNvPr id="26" name="ïSlidê"/>
              <p:cNvSpPr/>
              <p:nvPr>
                <p:custDataLst>
                  <p:tags r:id="rId3"/>
                </p:custDataLst>
              </p:nvPr>
            </p:nvSpPr>
            <p:spPr>
              <a:xfrm>
                <a:off x="566597" y="2749196"/>
                <a:ext cx="6964614" cy="73904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179705"/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ísḷíḓe"/>
              <p:cNvSpPr/>
              <p:nvPr>
                <p:custDataLst>
                  <p:tags r:id="rId4"/>
                </p:custDataLst>
              </p:nvPr>
            </p:nvSpPr>
            <p:spPr>
              <a:xfrm>
                <a:off x="5475781" y="2762863"/>
                <a:ext cx="6342381" cy="739047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000" b="1" dirty="0"/>
              </a:p>
            </p:txBody>
          </p:sp>
          <p:sp>
            <p:nvSpPr>
              <p:cNvPr id="28" name="iŝḻîḑè"/>
              <p:cNvSpPr/>
              <p:nvPr>
                <p:custDataLst>
                  <p:tags r:id="rId5"/>
                </p:custDataLst>
              </p:nvPr>
            </p:nvSpPr>
            <p:spPr>
              <a:xfrm>
                <a:off x="566597" y="1497372"/>
                <a:ext cx="6964614" cy="73904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179705"/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íś1ïďé"/>
              <p:cNvSpPr/>
              <p:nvPr>
                <p:custDataLst>
                  <p:tags r:id="rId6"/>
                </p:custDataLst>
              </p:nvPr>
            </p:nvSpPr>
            <p:spPr>
              <a:xfrm>
                <a:off x="5475781" y="1501422"/>
                <a:ext cx="6343526" cy="739047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000" b="1" dirty="0"/>
              </a:p>
            </p:txBody>
          </p:sp>
        </p:grpSp>
        <p:sp>
          <p:nvSpPr>
            <p:cNvPr id="30" name="文本框 29"/>
            <p:cNvSpPr txBox="1"/>
            <p:nvPr>
              <p:custDataLst>
                <p:tags r:id="rId7"/>
              </p:custDataLst>
            </p:nvPr>
          </p:nvSpPr>
          <p:spPr>
            <a:xfrm>
              <a:off x="9174081" y="3011336"/>
              <a:ext cx="271208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外籍员工</a:t>
              </a:r>
              <a:r>
                <a:rPr lang="zh-CN" altLang="en-US" sz="24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配额限制</a:t>
              </a:r>
              <a:endPara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>
              <p:custDataLst>
                <p:tags r:id="rId8"/>
              </p:custDataLst>
            </p:nvPr>
          </p:nvSpPr>
          <p:spPr>
            <a:xfrm>
              <a:off x="6299063" y="2805596"/>
              <a:ext cx="2387272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聘用外籍员工需要申请配额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>
              <p:custDataLst>
                <p:tags r:id="rId9"/>
              </p:custDataLst>
            </p:nvPr>
          </p:nvSpPr>
          <p:spPr>
            <a:xfrm>
              <a:off x="8955554" y="4376587"/>
              <a:ext cx="3124835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无工会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禁止罢工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,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保障生产效率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10"/>
              </p:custDataLst>
            </p:nvPr>
          </p:nvSpPr>
          <p:spPr>
            <a:xfrm>
              <a:off x="6478362" y="4385477"/>
              <a:ext cx="206009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可能罢工，生产效率得不到保障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ïSlidê"/>
          <p:cNvSpPr/>
          <p:nvPr/>
        </p:nvSpPr>
        <p:spPr>
          <a:xfrm>
            <a:off x="1856740" y="5046345"/>
            <a:ext cx="6255385" cy="927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179705"/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47" name="ísḷíḓe"/>
          <p:cNvSpPr/>
          <p:nvPr/>
        </p:nvSpPr>
        <p:spPr>
          <a:xfrm>
            <a:off x="5665470" y="5063490"/>
            <a:ext cx="4765675" cy="9271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/>
          </a:p>
        </p:txBody>
      </p:sp>
      <p:sp>
        <p:nvSpPr>
          <p:cNvPr id="48" name="文本框 47"/>
          <p:cNvSpPr txBox="1"/>
          <p:nvPr/>
        </p:nvSpPr>
        <p:spPr>
          <a:xfrm>
            <a:off x="6026150" y="5119370"/>
            <a:ext cx="4019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自贸区内设有服务公司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无需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全英文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工作环境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89225" y="5297805"/>
            <a:ext cx="23272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全英文工作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/>
      <p:bldP spid="4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 rot="1680000">
            <a:off x="9222105" y="3294380"/>
            <a:ext cx="76200" cy="139065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8905" y="898525"/>
            <a:ext cx="9483090" cy="509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辐射市场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MARKETS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2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53656" y="2597101"/>
            <a:ext cx="233382" cy="358066"/>
          </a:xfrm>
          <a:prstGeom prst="rect">
            <a:avLst/>
          </a:prstGeom>
        </p:spPr>
      </p:pic>
      <p:pic>
        <p:nvPicPr>
          <p:cNvPr id="13" name="Picture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65411" y="3503881"/>
            <a:ext cx="233382" cy="358066"/>
          </a:xfrm>
          <a:prstGeom prst="rect">
            <a:avLst/>
          </a:prstGeom>
        </p:spPr>
      </p:pic>
      <p:pic>
        <p:nvPicPr>
          <p:cNvPr id="14" name="Picture 2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02826" y="3146376"/>
            <a:ext cx="233382" cy="358066"/>
          </a:xfrm>
          <a:prstGeom prst="rect">
            <a:avLst/>
          </a:prstGeom>
        </p:spPr>
      </p:pic>
      <p:cxnSp>
        <p:nvCxnSpPr>
          <p:cNvPr id="20" name="曲线连接符 19"/>
          <p:cNvCxnSpPr>
            <a:endCxn id="14" idx="0"/>
          </p:cNvCxnSpPr>
          <p:nvPr/>
        </p:nvCxnSpPr>
        <p:spPr>
          <a:xfrm rot="16200000" flipV="1">
            <a:off x="5774055" y="3192145"/>
            <a:ext cx="746125" cy="654685"/>
          </a:xfrm>
          <a:prstGeom prst="curvedConnector3">
            <a:avLst>
              <a:gd name="adj1" fmla="val 131915"/>
            </a:avLst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曲线连接符 27"/>
          <p:cNvCxnSpPr/>
          <p:nvPr/>
        </p:nvCxnSpPr>
        <p:spPr>
          <a:xfrm rot="10800000">
            <a:off x="3686810" y="2823210"/>
            <a:ext cx="2720975" cy="1045845"/>
          </a:xfrm>
          <a:prstGeom prst="curvedConnector3">
            <a:avLst>
              <a:gd name="adj1" fmla="val 49988"/>
            </a:avLst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曲线连接符 28"/>
          <p:cNvCxnSpPr>
            <a:endCxn id="13" idx="0"/>
          </p:cNvCxnSpPr>
          <p:nvPr/>
        </p:nvCxnSpPr>
        <p:spPr>
          <a:xfrm rot="16200000" flipV="1">
            <a:off x="6139815" y="3546475"/>
            <a:ext cx="358140" cy="273685"/>
          </a:xfrm>
          <a:prstGeom prst="curvedConnector3">
            <a:avLst>
              <a:gd name="adj1" fmla="val 166578"/>
            </a:avLst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8" name="Picture 2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46686" y="2788236"/>
            <a:ext cx="233382" cy="358066"/>
          </a:xfrm>
          <a:prstGeom prst="rect">
            <a:avLst/>
          </a:prstGeom>
        </p:spPr>
      </p:pic>
      <p:cxnSp>
        <p:nvCxnSpPr>
          <p:cNvPr id="30" name="曲线连接符 29"/>
          <p:cNvCxnSpPr>
            <a:endCxn id="38" idx="1"/>
          </p:cNvCxnSpPr>
          <p:nvPr/>
        </p:nvCxnSpPr>
        <p:spPr>
          <a:xfrm flipV="1">
            <a:off x="6529070" y="2967355"/>
            <a:ext cx="2117725" cy="894715"/>
          </a:xfrm>
          <a:prstGeom prst="curvedConnector3">
            <a:avLst>
              <a:gd name="adj1" fmla="val 50015"/>
            </a:avLst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五角星 46"/>
          <p:cNvSpPr/>
          <p:nvPr>
            <p:custDataLst>
              <p:tags r:id="rId8"/>
            </p:custDataLst>
          </p:nvPr>
        </p:nvSpPr>
        <p:spPr>
          <a:xfrm>
            <a:off x="6242050" y="3648710"/>
            <a:ext cx="385445" cy="372745"/>
          </a:xfrm>
          <a:prstGeom prst="star5">
            <a:avLst>
              <a:gd name="adj" fmla="val 33199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</p:txBody>
      </p:sp>
      <p:sp>
        <p:nvSpPr>
          <p:cNvPr id="31" name="TextBox 29"/>
          <p:cNvSpPr txBox="1"/>
          <p:nvPr>
            <p:custDataLst>
              <p:tags r:id="rId9"/>
            </p:custDataLst>
          </p:nvPr>
        </p:nvSpPr>
        <p:spPr>
          <a:xfrm>
            <a:off x="864235" y="5128895"/>
            <a:ext cx="30410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 eaLnBrk="0" hangingPunct="0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西非共同体：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尼日利亚原产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可自由销往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15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个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西非经济共同体国家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，享受关税同盟准则，无需关税。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</p:txBody>
      </p:sp>
      <p:cxnSp>
        <p:nvCxnSpPr>
          <p:cNvPr id="32" name="直接连接符 31"/>
          <p:cNvCxnSpPr/>
          <p:nvPr>
            <p:custDataLst>
              <p:tags r:id="rId10"/>
            </p:custDataLst>
          </p:nvPr>
        </p:nvCxnSpPr>
        <p:spPr>
          <a:xfrm flipV="1">
            <a:off x="864235" y="5101590"/>
            <a:ext cx="2938145" cy="4445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>
            <p:custDataLst>
              <p:tags r:id="rId11"/>
            </p:custDataLst>
          </p:nvPr>
        </p:nvCxnSpPr>
        <p:spPr>
          <a:xfrm flipH="1">
            <a:off x="847725" y="5101590"/>
            <a:ext cx="8255" cy="1117600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0"/>
          <p:cNvSpPr txBox="1"/>
          <p:nvPr>
            <p:custDataLst>
              <p:tags r:id="rId12"/>
            </p:custDataLst>
          </p:nvPr>
        </p:nvSpPr>
        <p:spPr>
          <a:xfrm>
            <a:off x="5860415" y="5333365"/>
            <a:ext cx="32651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 fontAlgn="auto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当地市场：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产品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增值达到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35%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即可视为尼日利亚原产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可</a:t>
            </a:r>
            <a:r>
              <a:rPr lang="en-US" altLang="zh-CN" b="1" dirty="0">
                <a:solidFill>
                  <a:srgbClr val="A5002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100%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销往本地市场，且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只需按照原材料进口税率完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税。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</p:txBody>
      </p:sp>
      <p:cxnSp>
        <p:nvCxnSpPr>
          <p:cNvPr id="35" name="直接连接符 34"/>
          <p:cNvCxnSpPr/>
          <p:nvPr>
            <p:custDataLst>
              <p:tags r:id="rId13"/>
            </p:custDataLst>
          </p:nvPr>
        </p:nvCxnSpPr>
        <p:spPr>
          <a:xfrm>
            <a:off x="5894070" y="5302250"/>
            <a:ext cx="3134995" cy="9525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>
            <p:custDataLst>
              <p:tags r:id="rId14"/>
            </p:custDataLst>
          </p:nvPr>
        </p:nvCxnSpPr>
        <p:spPr>
          <a:xfrm>
            <a:off x="5894070" y="5299710"/>
            <a:ext cx="8255" cy="1092200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7"/>
          <p:cNvSpPr txBox="1"/>
          <p:nvPr>
            <p:custDataLst>
              <p:tags r:id="rId15"/>
            </p:custDataLst>
          </p:nvPr>
        </p:nvSpPr>
        <p:spPr>
          <a:xfrm>
            <a:off x="335915" y="3648710"/>
            <a:ext cx="318516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 eaLnBrk="0" hangingPunct="0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欧美市场：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尼日利亚原产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可销往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欧美市场，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不受配额限制且享受最优惠关税待遇。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</p:txBody>
      </p:sp>
      <p:cxnSp>
        <p:nvCxnSpPr>
          <p:cNvPr id="39" name="直接连接符 38"/>
          <p:cNvCxnSpPr/>
          <p:nvPr>
            <p:custDataLst>
              <p:tags r:id="rId16"/>
            </p:custDataLst>
          </p:nvPr>
        </p:nvCxnSpPr>
        <p:spPr>
          <a:xfrm>
            <a:off x="408940" y="3629660"/>
            <a:ext cx="3001010" cy="0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>
            <p:custDataLst>
              <p:tags r:id="rId17"/>
            </p:custDataLst>
          </p:nvPr>
        </p:nvCxnSpPr>
        <p:spPr>
          <a:xfrm>
            <a:off x="367665" y="3629660"/>
            <a:ext cx="8255" cy="791845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7"/>
          <p:cNvSpPr txBox="1"/>
          <p:nvPr>
            <p:custDataLst>
              <p:tags r:id="rId18"/>
            </p:custDataLst>
          </p:nvPr>
        </p:nvSpPr>
        <p:spPr>
          <a:xfrm>
            <a:off x="9203055" y="2898140"/>
            <a:ext cx="280606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 eaLnBrk="0" hangingPunct="0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中国市场：</a:t>
            </a: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非洲当地原料或农产品在合作区内加工出口销售回国内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，促进中非双边贸易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互补性。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</p:txBody>
      </p:sp>
      <p:cxnSp>
        <p:nvCxnSpPr>
          <p:cNvPr id="51" name="直接连接符 50"/>
          <p:cNvCxnSpPr/>
          <p:nvPr>
            <p:custDataLst>
              <p:tags r:id="rId19"/>
            </p:custDataLst>
          </p:nvPr>
        </p:nvCxnSpPr>
        <p:spPr>
          <a:xfrm>
            <a:off x="9211310" y="2898140"/>
            <a:ext cx="2730500" cy="8255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>
            <p:custDataLst>
              <p:tags r:id="rId20"/>
            </p:custDataLst>
          </p:nvPr>
        </p:nvCxnSpPr>
        <p:spPr>
          <a:xfrm>
            <a:off x="9203055" y="2927350"/>
            <a:ext cx="12065" cy="1026795"/>
          </a:xfrm>
          <a:prstGeom prst="line">
            <a:avLst/>
          </a:prstGeom>
          <a:ln w="15875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8865235" y="3530600"/>
            <a:ext cx="79375" cy="76200"/>
          </a:xfrm>
          <a:prstGeom prst="roundRect">
            <a:avLst>
              <a:gd name="adj" fmla="val 42016"/>
            </a:avLst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政策优势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POLICIES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37715" y="848360"/>
            <a:ext cx="4203700" cy="259588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037715" y="3554730"/>
            <a:ext cx="4203700" cy="2674620"/>
          </a:xfrm>
          <a:prstGeom prst="rect">
            <a:avLst/>
          </a:prstGeom>
        </p:spPr>
      </p:pic>
      <p:sp>
        <p:nvSpPr>
          <p:cNvPr id="40" name="TextBox 7"/>
          <p:cNvSpPr txBox="1"/>
          <p:nvPr/>
        </p:nvSpPr>
        <p:spPr>
          <a:xfrm>
            <a:off x="6241415" y="848360"/>
            <a:ext cx="4608195" cy="259588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noAutofit/>
          </a:bodyPr>
          <a:p>
            <a:pPr algn="just" eaLnBrk="0" hangingPunct="0"/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ctr" eaLnBrk="0" hangingPunct="0">
              <a:buClrTx/>
              <a:buSzTx/>
              <a:buFontTx/>
            </a:pPr>
            <a:endParaRPr lang="zh-CN" sz="2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 Light" panose="020B0502040204020203" charset="-122"/>
            </a:endParaRPr>
          </a:p>
          <a:p>
            <a:pPr algn="ctr" eaLnBrk="0" hangingPunct="0">
              <a:buClrTx/>
              <a:buSzTx/>
              <a:buFontTx/>
            </a:pPr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charset="-122"/>
              </a:rPr>
              <a:t>合作区公司可独资、合资或</a:t>
            </a:r>
            <a:r>
              <a:rPr 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charset="-122"/>
              </a:rPr>
              <a:t>100%外资</a:t>
            </a:r>
            <a:endParaRPr 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 Light" panose="020B0502040204020203" charset="-122"/>
            </a:endParaRPr>
          </a:p>
          <a:p>
            <a:pPr algn="just" eaLnBrk="0" hangingPunct="0"/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endParaRPr lang="en-US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6241415" y="3554095"/>
            <a:ext cx="4608195" cy="267589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noAutofit/>
          </a:bodyPr>
          <a:p>
            <a:pPr algn="just" eaLnBrk="0" hangingPunct="0"/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/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/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企业可免税进口车辆自用，</a:t>
            </a:r>
            <a:endParaRPr 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algn="ctr" eaLnBrk="0" hangingPunct="0"/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且车辆可享受尼日利亚政府车牌待遇</a:t>
            </a:r>
            <a:endParaRPr 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园区服务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SERVICES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6818545" y="815682"/>
            <a:ext cx="3989783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一站式服务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2"/>
          <p:cNvSpPr txBox="1"/>
          <p:nvPr/>
        </p:nvSpPr>
        <p:spPr>
          <a:xfrm>
            <a:off x="6374765" y="1701165"/>
            <a:ext cx="4951095" cy="47999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 eaLnBrk="0" hangingPunct="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合作区内提供一站式服务，管理公司与园区职能部门包括尼日利亚派驻合作区管理局、海关、警察、移民局、国安局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合署办公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。所有相关手续园区内解决。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为货物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进口清关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出口报税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提供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绿色通道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，方便快捷。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代办企业注册、证照变更、环评、员工绿卡等手续，极大限度地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节省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企业入园投资的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时间成本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eaLnBrk="0" hangingPunct="0"/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277169" y="2473887"/>
            <a:ext cx="2355231" cy="2016224"/>
            <a:chOff x="4080498" y="3429000"/>
            <a:chExt cx="2355231" cy="2016224"/>
          </a:xfrm>
        </p:grpSpPr>
        <p:pic>
          <p:nvPicPr>
            <p:cNvPr id="71" name="图片 70" descr="8290604821368438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50695" y="3747465"/>
              <a:ext cx="1488440" cy="993140"/>
            </a:xfrm>
            <a:prstGeom prst="rect">
              <a:avLst/>
            </a:prstGeom>
          </p:spPr>
        </p:pic>
        <p:cxnSp>
          <p:nvCxnSpPr>
            <p:cNvPr id="77" name="直接连接符 76"/>
            <p:cNvCxnSpPr/>
            <p:nvPr/>
          </p:nvCxnSpPr>
          <p:spPr>
            <a:xfrm>
              <a:off x="4080498" y="4149080"/>
              <a:ext cx="863508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5787656" y="4149080"/>
              <a:ext cx="64807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1" idx="0"/>
            </p:cNvCxnSpPr>
            <p:nvPr/>
          </p:nvCxnSpPr>
          <p:spPr>
            <a:xfrm flipV="1">
              <a:off x="5394915" y="3429000"/>
              <a:ext cx="0" cy="31846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V="1">
              <a:off x="4650986" y="4740606"/>
              <a:ext cx="393571" cy="70461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H="1" flipV="1">
              <a:off x="5669850" y="4600912"/>
              <a:ext cx="524510" cy="78232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670" y="1299845"/>
            <a:ext cx="986790" cy="1071245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pic>
        <p:nvPicPr>
          <p:cNvPr id="31" name="图片 3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046605" y="4581525"/>
            <a:ext cx="892175" cy="10287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33" name="图片 3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74895" y="2708910"/>
            <a:ext cx="899795" cy="997585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pic>
        <p:nvPicPr>
          <p:cNvPr id="34" name="图片 3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805" y="4509135"/>
            <a:ext cx="1264285" cy="1052830"/>
          </a:xfrm>
          <a:prstGeom prst="rect">
            <a:avLst/>
          </a:prstGeom>
        </p:spPr>
      </p:pic>
      <p:pic>
        <p:nvPicPr>
          <p:cNvPr id="35" name="图片 3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6200" y="2599055"/>
            <a:ext cx="895985" cy="107823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园区服务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SERVICES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1387475" y="1303020"/>
            <a:ext cx="5033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合作区内完成进口清关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出口报税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相关流程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87474" y="2652354"/>
            <a:ext cx="2304044" cy="3068283"/>
          </a:xfrm>
          <a:prstGeom prst="rect">
            <a:avLst/>
          </a:prstGeom>
          <a:solidFill>
            <a:srgbClr val="C00000"/>
          </a:solidFill>
          <a:ln w="12401" cap="flat">
            <a:noFill/>
            <a:prstDash val="solid"/>
            <a:miter/>
          </a:ln>
        </p:spPr>
        <p:txBody>
          <a:bodyPr rtlCol="0" anchor="ctr"/>
          <a:p>
            <a:pPr algn="l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1387474" y="2858735"/>
            <a:ext cx="2304044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A.</a:t>
            </a:r>
            <a:r>
              <a:rPr lang="zh-CN" altLang="en-US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提交进口清关文件 </a:t>
            </a:r>
            <a:endParaRPr lang="zh-CN" altLang="en-US" b="1" dirty="0">
              <a:solidFill>
                <a:schemeClr val="bg1"/>
              </a:solidFill>
              <a:latin typeface="Calibri Light" panose="020F0302020204030204" charset="0"/>
              <a:ea typeface="微软雅黑 Light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B.</a:t>
            </a:r>
            <a:r>
              <a:rPr lang="zh-CN" altLang="en-US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合作区内清关公司清关</a:t>
            </a:r>
            <a:endParaRPr lang="zh-CN" altLang="en-US" b="1" dirty="0">
              <a:solidFill>
                <a:schemeClr val="bg1"/>
              </a:solidFill>
              <a:latin typeface="Calibri Light" panose="020F0302020204030204" charset="0"/>
              <a:ea typeface="微软雅黑 Light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C.</a:t>
            </a:r>
            <a:r>
              <a:rPr lang="zh-CN" altLang="en-US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货物从港口运往合作区内再进行开柜检查</a:t>
            </a:r>
            <a:r>
              <a:rPr lang="zh-CN" altLang="en-US" b="1" dirty="0">
                <a:solidFill>
                  <a:srgbClr val="FFFF00"/>
                </a:solidFill>
                <a:latin typeface="Calibri Light" panose="020F0302020204030204" charset="0"/>
                <a:ea typeface="微软雅黑 Light" panose="020B0502040204020203" charset="-122"/>
              </a:rPr>
              <a:t>（无需经港口查验）</a:t>
            </a:r>
            <a:endParaRPr lang="zh-CN" altLang="en-US" b="1" dirty="0">
              <a:solidFill>
                <a:srgbClr val="FFFF00"/>
              </a:solidFill>
              <a:latin typeface="Calibri Light" panose="020F0302020204030204" charset="0"/>
              <a:ea typeface="微软雅黑 Light" panose="020B0502040204020203" charset="-122"/>
            </a:endParaRPr>
          </a:p>
          <a:p>
            <a:endParaRPr lang="zh-CN" altLang="en-US" b="1" dirty="0">
              <a:solidFill>
                <a:srgbClr val="FFFF00"/>
              </a:solidFill>
              <a:latin typeface="Calibri Light" panose="020F0302020204030204" charset="0"/>
              <a:ea typeface="微软雅黑 Light" panose="020B0502040204020203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62399" y="2651934"/>
            <a:ext cx="2304044" cy="3068283"/>
          </a:xfrm>
          <a:prstGeom prst="rect">
            <a:avLst/>
          </a:prstGeom>
          <a:solidFill>
            <a:srgbClr val="C00000"/>
          </a:solidFill>
          <a:ln w="12401" cap="flat">
            <a:noFill/>
            <a:prstDash val="solid"/>
            <a:miter/>
          </a:ln>
        </p:spPr>
        <p:txBody>
          <a:bodyPr rtlCol="0" anchor="ctr"/>
          <a:p>
            <a:pPr algn="l"/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4062399" y="2858315"/>
            <a:ext cx="2304044" cy="2445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A.</a:t>
            </a:r>
            <a:r>
              <a:rPr lang="zh-CN" altLang="en-US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提交出口报税文件</a:t>
            </a:r>
            <a:endParaRPr lang="zh-CN" altLang="en-US" b="1" dirty="0">
              <a:solidFill>
                <a:schemeClr val="bg1"/>
              </a:solidFill>
              <a:latin typeface="Calibri Light" panose="020F0302020204030204" charset="0"/>
              <a:ea typeface="微软雅黑 Light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B.</a:t>
            </a:r>
            <a:r>
              <a:rPr lang="zh-CN" altLang="en-US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合作区内清关公司清关</a:t>
            </a:r>
            <a:endParaRPr lang="zh-CN" altLang="en-US" b="1" dirty="0">
              <a:solidFill>
                <a:schemeClr val="bg1"/>
              </a:solidFill>
              <a:latin typeface="Calibri Light" panose="020F0302020204030204" charset="0"/>
              <a:ea typeface="微软雅黑 Light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C.</a:t>
            </a:r>
            <a:r>
              <a:rPr lang="zh-CN" altLang="en-US" b="1" dirty="0">
                <a:solidFill>
                  <a:schemeClr val="bg1"/>
                </a:solidFill>
                <a:latin typeface="Calibri Light" panose="020F0302020204030204" charset="0"/>
                <a:ea typeface="微软雅黑 Light" panose="020B0502040204020203" charset="-122"/>
              </a:rPr>
              <a:t>企业按合作区运营规程出货</a:t>
            </a:r>
            <a:endParaRPr lang="zh-CN" altLang="en-US" b="1" dirty="0">
              <a:solidFill>
                <a:schemeClr val="bg1"/>
              </a:solidFill>
              <a:latin typeface="Calibri Light" panose="020F0302020204030204" charset="0"/>
              <a:ea typeface="微软雅黑 Light" panose="020B0502040204020203" charset="-122"/>
            </a:endParaRPr>
          </a:p>
          <a:p>
            <a:endParaRPr lang="zh-CN" altLang="en-US" b="1" dirty="0">
              <a:solidFill>
                <a:schemeClr val="bg1"/>
              </a:solidFill>
              <a:latin typeface="Calibri Light" panose="020F0302020204030204" charset="0"/>
              <a:ea typeface="微软雅黑 Light" panose="020B0502040204020203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140" y="501015"/>
            <a:ext cx="5483860" cy="635698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 animBg="1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8350" y="3444875"/>
            <a:ext cx="4234180" cy="2765425"/>
          </a:xfrm>
          <a:prstGeom prst="rect">
            <a:avLst/>
          </a:prstGeom>
        </p:spPr>
      </p:pic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园区服务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SERVICES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4"/>
          <p:cNvGrpSpPr/>
          <p:nvPr/>
        </p:nvGrpSpPr>
        <p:grpSpPr>
          <a:xfrm>
            <a:off x="2038350" y="834390"/>
            <a:ext cx="4203065" cy="2519680"/>
            <a:chOff x="1700213" y="1454150"/>
            <a:chExt cx="8077200" cy="5292725"/>
          </a:xfrm>
        </p:grpSpPr>
        <p:pic>
          <p:nvPicPr>
            <p:cNvPr id="12" name="图片 1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167438" y="1454150"/>
              <a:ext cx="3609975" cy="23526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701800" y="1454150"/>
              <a:ext cx="3578225" cy="233203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/>
            <a:stretch>
              <a:fillRect/>
            </a:stretch>
          </p:blipFill>
          <p:spPr>
            <a:xfrm>
              <a:off x="1700213" y="4400550"/>
              <a:ext cx="3579812" cy="2346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右箭头 19"/>
            <p:cNvSpPr/>
            <p:nvPr>
              <p:custDataLst>
                <p:tags r:id="rId8"/>
              </p:custDataLst>
            </p:nvPr>
          </p:nvSpPr>
          <p:spPr>
            <a:xfrm>
              <a:off x="5280425" y="2431069"/>
              <a:ext cx="886363" cy="455894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下箭头 21"/>
            <p:cNvSpPr/>
            <p:nvPr>
              <p:custDataLst>
                <p:tags r:id="rId9"/>
              </p:custDataLst>
            </p:nvPr>
          </p:nvSpPr>
          <p:spPr>
            <a:xfrm>
              <a:off x="7809167" y="3807436"/>
              <a:ext cx="395386" cy="594836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左箭头 24"/>
            <p:cNvSpPr/>
            <p:nvPr>
              <p:custDataLst>
                <p:tags r:id="rId10"/>
              </p:custDataLst>
            </p:nvPr>
          </p:nvSpPr>
          <p:spPr>
            <a:xfrm>
              <a:off x="5280425" y="5691802"/>
              <a:ext cx="886363" cy="473264"/>
            </a:xfrm>
            <a:prstGeom prst="lef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8" name="TextBox 7"/>
          <p:cNvSpPr txBox="1"/>
          <p:nvPr/>
        </p:nvSpPr>
        <p:spPr>
          <a:xfrm>
            <a:off x="6241415" y="848360"/>
            <a:ext cx="4608195" cy="250571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noAutofit/>
          </a:bodyPr>
          <a:lstStyle/>
          <a:p>
            <a:pPr algn="just" ea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建设审批流程便利快捷，入驻企业只需提交图纸，由管理公司与园区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NEPZA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（出口加工区管理局）</a:t>
            </a:r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审批通过即可开工建设。</a:t>
            </a:r>
            <a:endParaRPr 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等线" panose="02010600030101010101" pitchFamily="2" charset="-122"/>
            </a:endParaRPr>
          </a:p>
          <a:p>
            <a:pPr algn="just" eaLnBrk="0" hangingPunct="0"/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等线" panose="02010600030101010101" pitchFamily="2" charset="-122"/>
            </a:endParaRPr>
          </a:p>
          <a:p>
            <a:pPr algn="just" eaLnBrk="0" hangingPunct="0"/>
            <a:endParaRPr lang="en-US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6241415" y="3444240"/>
            <a:ext cx="4608195" cy="278574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noAutofit/>
          </a:bodyPr>
          <a:lstStyle/>
          <a:p>
            <a:pPr algn="just" eaLnBrk="0" hangingPunct="0"/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与园区警察局构建“双重”安全保卫机制，</a:t>
            </a:r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现园区内共有特警、士兵、州政府警察和安保人员</a:t>
            </a:r>
            <a:r>
              <a:rPr lang="en-US" alt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</a:t>
            </a:r>
            <a:r>
              <a:rPr 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00余人</a:t>
            </a:r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。安保队伍执行</a:t>
            </a:r>
            <a:r>
              <a:rPr 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24小时轮班制</a:t>
            </a:r>
            <a:r>
              <a:rPr 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等线" panose="02010600030101010101" pitchFamily="2" charset="-122"/>
              </a:rPr>
              <a:t>，负责合作区安全保卫工作，并设置特勤中队处理合作区内突发事件。</a:t>
            </a:r>
            <a:endParaRPr 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等线" panose="02010600030101010101" pitchFamily="2" charset="-122"/>
            </a:endParaRPr>
          </a:p>
        </p:txBody>
      </p:sp>
      <p:pic>
        <p:nvPicPr>
          <p:cNvPr id="20" name="图片 1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358640" y="2134235"/>
            <a:ext cx="1824990" cy="10839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保税仓项目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6537" t="6556" r="11164" b="5843"/>
          <a:stretch>
            <a:fillRect/>
          </a:stretch>
        </p:blipFill>
        <p:spPr>
          <a:xfrm>
            <a:off x="9037092" y="1202158"/>
            <a:ext cx="3119745" cy="207546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2242" y="1340236"/>
            <a:ext cx="4565932" cy="4326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r>
              <a:rPr lang="en-US" altLang="zh-CN" sz="24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r>
              <a:rPr lang="zh-CN" altLang="en-US" sz="24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年正式运营</a:t>
            </a:r>
            <a:endParaRPr lang="en-US" altLang="zh-CN" sz="2400" b="0" i="0" dirty="0">
              <a:solidFill>
                <a:schemeClr val="accent1">
                  <a:lumMod val="50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r>
              <a:rPr lang="en-US" altLang="zh-CN" sz="2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支持企业贸易活动</a:t>
            </a: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提升进出口效率</a:t>
            </a: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奠定</a:t>
            </a:r>
            <a:r>
              <a:rPr lang="zh-CN" altLang="en-US" sz="2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后续仓储、电子商务等项目基础</a:t>
            </a: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提供更全面的支持和服务</a:t>
            </a: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0"/>
              </a:spcBef>
              <a:spcAft>
                <a:spcPts val="10"/>
              </a:spcAft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推动尼日利亚与中国经贸交流</a:t>
            </a:r>
            <a:endParaRPr lang="en-US" altLang="zh-CN" sz="20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7701" y="1202157"/>
            <a:ext cx="6569136" cy="4904622"/>
            <a:chOff x="5845050" y="402625"/>
            <a:chExt cx="8106910" cy="6052749"/>
          </a:xfrm>
        </p:grpSpPr>
        <p:pic>
          <p:nvPicPr>
            <p:cNvPr id="5" name="图片 4" descr="一群人站在房子前面&#10;&#10;中度可信度描述已自动生成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5050" y="402625"/>
              <a:ext cx="3900044" cy="259457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/>
            <a:srcRect l="6537" t="6556" r="11164" b="5843"/>
            <a:stretch>
              <a:fillRect/>
            </a:stretch>
          </p:blipFill>
          <p:spPr>
            <a:xfrm>
              <a:off x="10101912" y="402626"/>
              <a:ext cx="3850048" cy="2561314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/>
            <a:srcRect t="10226" b="9878"/>
            <a:stretch>
              <a:fillRect/>
            </a:stretch>
          </p:blipFill>
          <p:spPr>
            <a:xfrm>
              <a:off x="5845051" y="3218078"/>
              <a:ext cx="8106909" cy="323729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中文网络课堂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670126" y="4173558"/>
            <a:ext cx="10850043" cy="1691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6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“网络中文课堂”项目以汉语培训为契机，以“</a:t>
            </a:r>
            <a:r>
              <a:rPr lang="zh-CN" altLang="en-US" sz="26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中文</a:t>
            </a:r>
            <a:r>
              <a:rPr lang="en-US" altLang="zh-CN" sz="26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26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职业技能</a:t>
            </a:r>
            <a:r>
              <a:rPr lang="zh-CN" altLang="en-US" sz="26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”为主要特色，把语言学习与企业人员培训相结合，为园区企业带来高质量的人才培训，已经与国内数所高校展开合作，目前在自贸区两家企业展开课堂，线下教室也已建成。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69925" y="1553360"/>
            <a:ext cx="10850245" cy="2199005"/>
            <a:chOff x="2371" y="3323"/>
            <a:chExt cx="17087" cy="3463"/>
          </a:xfrm>
        </p:grpSpPr>
        <p:pic>
          <p:nvPicPr>
            <p:cNvPr id="8" name="图片 7" descr="DSC_973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71" y="3323"/>
              <a:ext cx="5101" cy="3401"/>
            </a:xfrm>
            <a:prstGeom prst="rect">
              <a:avLst/>
            </a:prstGeom>
          </p:spPr>
        </p:pic>
        <p:pic>
          <p:nvPicPr>
            <p:cNvPr id="9" name="图片 8" descr="DSC_97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61" y="3323"/>
              <a:ext cx="5141" cy="3427"/>
            </a:xfrm>
            <a:prstGeom prst="rect">
              <a:avLst/>
            </a:prstGeom>
          </p:spPr>
        </p:pic>
        <p:pic>
          <p:nvPicPr>
            <p:cNvPr id="11" name="图片 10" descr="DSC_97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64" y="3323"/>
              <a:ext cx="5194" cy="346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标题 4"/>
          <p:cNvSpPr txBox="1"/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合作共赢</a:t>
            </a:r>
            <a:endParaRPr lang="zh-CN" altLang="en-US" sz="24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标题 4"/>
          <p:cNvSpPr txBox="1"/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6" name="直接连接符 65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KSO_Shape"/>
          <p:cNvSpPr/>
          <p:nvPr/>
        </p:nvSpPr>
        <p:spPr bwMode="auto">
          <a:xfrm>
            <a:off x="5309530" y="1507913"/>
            <a:ext cx="1648122" cy="1150939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64" grpId="0"/>
      <p:bldP spid="9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合作共赢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WIN-WIN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4" name="标题 15"/>
          <p:cNvSpPr txBox="1"/>
          <p:nvPr/>
        </p:nvSpPr>
        <p:spPr>
          <a:xfrm flipH="1">
            <a:off x="-1788" y="0"/>
            <a:ext cx="47505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51" name="Freeform 12"/>
          <p:cNvSpPr/>
          <p:nvPr>
            <p:custDataLst>
              <p:tags r:id="rId1"/>
            </p:custDataLst>
          </p:nvPr>
        </p:nvSpPr>
        <p:spPr bwMode="auto">
          <a:xfrm>
            <a:off x="1684338" y="1652588"/>
            <a:ext cx="550863" cy="1101725"/>
          </a:xfrm>
          <a:custGeom>
            <a:avLst/>
            <a:gdLst>
              <a:gd name="T0" fmla="*/ 776 w 776"/>
              <a:gd name="T1" fmla="*/ 1553 h 1553"/>
              <a:gd name="T2" fmla="*/ 0 w 776"/>
              <a:gd name="T3" fmla="*/ 777 h 1553"/>
              <a:gd name="T4" fmla="*/ 776 w 776"/>
              <a:gd name="T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776" y="1553"/>
                </a:moveTo>
                <a:cubicBezTo>
                  <a:pt x="348" y="1553"/>
                  <a:pt x="0" y="1205"/>
                  <a:pt x="0" y="777"/>
                </a:cubicBezTo>
                <a:cubicBezTo>
                  <a:pt x="0" y="348"/>
                  <a:pt x="348" y="0"/>
                  <a:pt x="776" y="0"/>
                </a:cubicBezTo>
              </a:path>
            </a:pathLst>
          </a:custGeom>
          <a:noFill/>
          <a:ln w="12700" cap="flat">
            <a:solidFill>
              <a:schemeClr val="tx1">
                <a:lumMod val="50000"/>
                <a:lumOff val="50000"/>
                <a:alpha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Oval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87525" y="1749425"/>
            <a:ext cx="895350" cy="9017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16"/>
          <p:cNvSpPr/>
          <p:nvPr>
            <p:custDataLst>
              <p:tags r:id="rId3"/>
            </p:custDataLst>
          </p:nvPr>
        </p:nvSpPr>
        <p:spPr bwMode="auto">
          <a:xfrm>
            <a:off x="10436860" y="3195003"/>
            <a:ext cx="550863" cy="1108075"/>
          </a:xfrm>
          <a:custGeom>
            <a:avLst/>
            <a:gdLst>
              <a:gd name="T0" fmla="*/ 0 w 776"/>
              <a:gd name="T1" fmla="*/ 0 h 1553"/>
              <a:gd name="T2" fmla="*/ 776 w 776"/>
              <a:gd name="T3" fmla="*/ 776 h 1553"/>
              <a:gd name="T4" fmla="*/ 0 w 776"/>
              <a:gd name="T5" fmla="*/ 1553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0" y="0"/>
                </a:moveTo>
                <a:cubicBezTo>
                  <a:pt x="428" y="0"/>
                  <a:pt x="776" y="348"/>
                  <a:pt x="776" y="776"/>
                </a:cubicBezTo>
                <a:cubicBezTo>
                  <a:pt x="776" y="1205"/>
                  <a:pt x="428" y="1553"/>
                  <a:pt x="0" y="1553"/>
                </a:cubicBezTo>
              </a:path>
            </a:pathLst>
          </a:cu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Oval 1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89185" y="3298190"/>
            <a:ext cx="901700" cy="9017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accent4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Freeform 12"/>
          <p:cNvSpPr/>
          <p:nvPr>
            <p:custDataLst>
              <p:tags r:id="rId5"/>
            </p:custDataLst>
          </p:nvPr>
        </p:nvSpPr>
        <p:spPr bwMode="auto">
          <a:xfrm>
            <a:off x="1787525" y="4879023"/>
            <a:ext cx="549275" cy="1101725"/>
          </a:xfrm>
          <a:custGeom>
            <a:avLst/>
            <a:gdLst>
              <a:gd name="T0" fmla="*/ 776 w 776"/>
              <a:gd name="T1" fmla="*/ 1553 h 1553"/>
              <a:gd name="T2" fmla="*/ 0 w 776"/>
              <a:gd name="T3" fmla="*/ 777 h 1553"/>
              <a:gd name="T4" fmla="*/ 776 w 776"/>
              <a:gd name="T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776" y="1553"/>
                </a:moveTo>
                <a:cubicBezTo>
                  <a:pt x="348" y="1553"/>
                  <a:pt x="0" y="1205"/>
                  <a:pt x="0" y="777"/>
                </a:cubicBezTo>
                <a:cubicBezTo>
                  <a:pt x="0" y="348"/>
                  <a:pt x="348" y="0"/>
                  <a:pt x="776" y="0"/>
                </a:cubicBezTo>
              </a:path>
            </a:pathLst>
          </a:custGeom>
          <a:noFill/>
          <a:ln w="12700" cap="flat">
            <a:solidFill>
              <a:schemeClr val="tx1">
                <a:lumMod val="50000"/>
                <a:lumOff val="50000"/>
                <a:alpha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Oval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889125" y="4975860"/>
            <a:ext cx="895350" cy="9017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3"/>
          <p:cNvSpPr txBox="1"/>
          <p:nvPr>
            <p:custDataLst>
              <p:tags r:id="rId7"/>
            </p:custDataLst>
          </p:nvPr>
        </p:nvSpPr>
        <p:spPr>
          <a:xfrm>
            <a:off x="2825115" y="1945005"/>
            <a:ext cx="81908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租赁土地，自行建设厂房和生活用房。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algn="l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lt"/>
              </a:rPr>
              <a:t>租赁年限：10年租期、20年租期、30年租期、40年租期等。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sp>
        <p:nvSpPr>
          <p:cNvPr id="4" name="TextBox 24"/>
          <p:cNvSpPr txBox="1"/>
          <p:nvPr>
            <p:custDataLst>
              <p:tags r:id="rId8"/>
            </p:custDataLst>
          </p:nvPr>
        </p:nvSpPr>
        <p:spPr>
          <a:xfrm>
            <a:off x="2825244" y="143729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租地建厂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3"/>
          <p:cNvSpPr txBox="1"/>
          <p:nvPr>
            <p:custDataLst>
              <p:tags r:id="rId9"/>
            </p:custDataLst>
          </p:nvPr>
        </p:nvSpPr>
        <p:spPr>
          <a:xfrm>
            <a:off x="2929255" y="5009515"/>
            <a:ext cx="78143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根据与尼日利亚出口加工区管理局（NEPZA)签署的协议，入园企业需按照企业出口额的一定比例缴纳管理费用。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7" name="TextBox 24"/>
          <p:cNvSpPr txBox="1"/>
          <p:nvPr>
            <p:custDataLst>
              <p:tags r:id="rId10"/>
            </p:custDataLst>
          </p:nvPr>
        </p:nvSpPr>
        <p:spPr>
          <a:xfrm>
            <a:off x="2951609" y="4650391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合作区管理费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23"/>
          <p:cNvSpPr txBox="1"/>
          <p:nvPr>
            <p:custDataLst>
              <p:tags r:id="rId11"/>
            </p:custDataLst>
          </p:nvPr>
        </p:nvSpPr>
        <p:spPr>
          <a:xfrm>
            <a:off x="3094990" y="3542030"/>
            <a:ext cx="67729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租赁合作区现成厂房/仓库，直接进场运营。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9" name="TextBox 24"/>
          <p:cNvSpPr txBox="1"/>
          <p:nvPr>
            <p:custDataLst>
              <p:tags r:id="rId12"/>
            </p:custDataLst>
          </p:nvPr>
        </p:nvSpPr>
        <p:spPr>
          <a:xfrm>
            <a:off x="7712204" y="3160046"/>
            <a:ext cx="21558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租厂房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租仓库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houses_112521"/>
          <p:cNvSpPr/>
          <p:nvPr>
            <p:custDataLst>
              <p:tags r:id="rId13"/>
            </p:custDataLst>
          </p:nvPr>
        </p:nvSpPr>
        <p:spPr>
          <a:xfrm>
            <a:off x="10127615" y="3396615"/>
            <a:ext cx="638175" cy="647700"/>
          </a:xfrm>
          <a:custGeom>
            <a:avLst/>
            <a:gdLst>
              <a:gd name="connsiteX0" fmla="*/ 345243 w 609332"/>
              <a:gd name="connsiteY0" fmla="*/ 467056 h 603742"/>
              <a:gd name="connsiteX1" fmla="*/ 313466 w 609332"/>
              <a:gd name="connsiteY1" fmla="*/ 498884 h 603742"/>
              <a:gd name="connsiteX2" fmla="*/ 313466 w 609332"/>
              <a:gd name="connsiteY2" fmla="*/ 534130 h 603742"/>
              <a:gd name="connsiteX3" fmla="*/ 345243 w 609332"/>
              <a:gd name="connsiteY3" fmla="*/ 565860 h 603742"/>
              <a:gd name="connsiteX4" fmla="*/ 380637 w 609332"/>
              <a:gd name="connsiteY4" fmla="*/ 565860 h 603742"/>
              <a:gd name="connsiteX5" fmla="*/ 412414 w 609332"/>
              <a:gd name="connsiteY5" fmla="*/ 534130 h 603742"/>
              <a:gd name="connsiteX6" fmla="*/ 412414 w 609332"/>
              <a:gd name="connsiteY6" fmla="*/ 498884 h 603742"/>
              <a:gd name="connsiteX7" fmla="*/ 380637 w 609332"/>
              <a:gd name="connsiteY7" fmla="*/ 467056 h 603742"/>
              <a:gd name="connsiteX8" fmla="*/ 207478 w 609332"/>
              <a:gd name="connsiteY8" fmla="*/ 467056 h 603742"/>
              <a:gd name="connsiteX9" fmla="*/ 175701 w 609332"/>
              <a:gd name="connsiteY9" fmla="*/ 498884 h 603742"/>
              <a:gd name="connsiteX10" fmla="*/ 175701 w 609332"/>
              <a:gd name="connsiteY10" fmla="*/ 534130 h 603742"/>
              <a:gd name="connsiteX11" fmla="*/ 207478 w 609332"/>
              <a:gd name="connsiteY11" fmla="*/ 565860 h 603742"/>
              <a:gd name="connsiteX12" fmla="*/ 242872 w 609332"/>
              <a:gd name="connsiteY12" fmla="*/ 565860 h 603742"/>
              <a:gd name="connsiteX13" fmla="*/ 274649 w 609332"/>
              <a:gd name="connsiteY13" fmla="*/ 534130 h 603742"/>
              <a:gd name="connsiteX14" fmla="*/ 274649 w 609332"/>
              <a:gd name="connsiteY14" fmla="*/ 498884 h 603742"/>
              <a:gd name="connsiteX15" fmla="*/ 242872 w 609332"/>
              <a:gd name="connsiteY15" fmla="*/ 467056 h 603742"/>
              <a:gd name="connsiteX16" fmla="*/ 69713 w 609332"/>
              <a:gd name="connsiteY16" fmla="*/ 467056 h 603742"/>
              <a:gd name="connsiteX17" fmla="*/ 37937 w 609332"/>
              <a:gd name="connsiteY17" fmla="*/ 498884 h 603742"/>
              <a:gd name="connsiteX18" fmla="*/ 37937 w 609332"/>
              <a:gd name="connsiteY18" fmla="*/ 534130 h 603742"/>
              <a:gd name="connsiteX19" fmla="*/ 69713 w 609332"/>
              <a:gd name="connsiteY19" fmla="*/ 565860 h 603742"/>
              <a:gd name="connsiteX20" fmla="*/ 105108 w 609332"/>
              <a:gd name="connsiteY20" fmla="*/ 565860 h 603742"/>
              <a:gd name="connsiteX21" fmla="*/ 136885 w 609332"/>
              <a:gd name="connsiteY21" fmla="*/ 534130 h 603742"/>
              <a:gd name="connsiteX22" fmla="*/ 136885 w 609332"/>
              <a:gd name="connsiteY22" fmla="*/ 498884 h 603742"/>
              <a:gd name="connsiteX23" fmla="*/ 105108 w 609332"/>
              <a:gd name="connsiteY23" fmla="*/ 467056 h 603742"/>
              <a:gd name="connsiteX24" fmla="*/ 478607 w 609332"/>
              <a:gd name="connsiteY24" fmla="*/ 132859 h 603742"/>
              <a:gd name="connsiteX25" fmla="*/ 577555 w 609332"/>
              <a:gd name="connsiteY25" fmla="*/ 132859 h 603742"/>
              <a:gd name="connsiteX26" fmla="*/ 609332 w 609332"/>
              <a:gd name="connsiteY26" fmla="*/ 469009 h 603742"/>
              <a:gd name="connsiteX27" fmla="*/ 609332 w 609332"/>
              <a:gd name="connsiteY27" fmla="*/ 603742 h 603742"/>
              <a:gd name="connsiteX28" fmla="*/ 446830 w 609332"/>
              <a:gd name="connsiteY28" fmla="*/ 603742 h 603742"/>
              <a:gd name="connsiteX29" fmla="*/ 386797 w 609332"/>
              <a:gd name="connsiteY29" fmla="*/ 603742 h 603742"/>
              <a:gd name="connsiteX30" fmla="*/ 0 w 609332"/>
              <a:gd name="connsiteY30" fmla="*/ 603742 h 603742"/>
              <a:gd name="connsiteX31" fmla="*/ 0 w 609332"/>
              <a:gd name="connsiteY31" fmla="*/ 349799 h 603742"/>
              <a:gd name="connsiteX32" fmla="*/ 150084 w 609332"/>
              <a:gd name="connsiteY32" fmla="*/ 273938 h 603742"/>
              <a:gd name="connsiteX33" fmla="*/ 150084 w 609332"/>
              <a:gd name="connsiteY33" fmla="*/ 348920 h 603742"/>
              <a:gd name="connsiteX34" fmla="*/ 298506 w 609332"/>
              <a:gd name="connsiteY34" fmla="*/ 273938 h 603742"/>
              <a:gd name="connsiteX35" fmla="*/ 298506 w 609332"/>
              <a:gd name="connsiteY35" fmla="*/ 348920 h 603742"/>
              <a:gd name="connsiteX36" fmla="*/ 446830 w 609332"/>
              <a:gd name="connsiteY36" fmla="*/ 273938 h 603742"/>
              <a:gd name="connsiteX37" fmla="*/ 446830 w 609332"/>
              <a:gd name="connsiteY37" fmla="*/ 349799 h 603742"/>
              <a:gd name="connsiteX38" fmla="*/ 446830 w 609332"/>
              <a:gd name="connsiteY38" fmla="*/ 469009 h 603742"/>
              <a:gd name="connsiteX39" fmla="*/ 238001 w 609332"/>
              <a:gd name="connsiteY39" fmla="*/ 0 h 603742"/>
              <a:gd name="connsiteX40" fmla="*/ 386789 w 609332"/>
              <a:gd name="connsiteY40" fmla="*/ 18744 h 603742"/>
              <a:gd name="connsiteX41" fmla="*/ 569109 w 609332"/>
              <a:gd name="connsiteY41" fmla="*/ 109925 h 603742"/>
              <a:gd name="connsiteX42" fmla="*/ 479073 w 609332"/>
              <a:gd name="connsiteY42" fmla="*/ 109925 h 603742"/>
              <a:gd name="connsiteX43" fmla="*/ 296754 w 609332"/>
              <a:gd name="connsiteY43" fmla="*/ 70290 h 603742"/>
              <a:gd name="connsiteX44" fmla="*/ 238001 w 609332"/>
              <a:gd name="connsiteY44" fmla="*/ 0 h 60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09332" h="603742">
                <a:moveTo>
                  <a:pt x="345243" y="467056"/>
                </a:moveTo>
                <a:cubicBezTo>
                  <a:pt x="327741" y="467056"/>
                  <a:pt x="313466" y="481310"/>
                  <a:pt x="313466" y="498884"/>
                </a:cubicBezTo>
                <a:lnTo>
                  <a:pt x="313466" y="534130"/>
                </a:lnTo>
                <a:cubicBezTo>
                  <a:pt x="313466" y="551606"/>
                  <a:pt x="327741" y="565860"/>
                  <a:pt x="345243" y="565860"/>
                </a:cubicBezTo>
                <a:lnTo>
                  <a:pt x="380637" y="565860"/>
                </a:lnTo>
                <a:cubicBezTo>
                  <a:pt x="398139" y="565860"/>
                  <a:pt x="412414" y="551606"/>
                  <a:pt x="412414" y="534130"/>
                </a:cubicBezTo>
                <a:lnTo>
                  <a:pt x="412414" y="498884"/>
                </a:lnTo>
                <a:cubicBezTo>
                  <a:pt x="412414" y="481310"/>
                  <a:pt x="398139" y="467056"/>
                  <a:pt x="380637" y="467056"/>
                </a:cubicBezTo>
                <a:close/>
                <a:moveTo>
                  <a:pt x="207478" y="467056"/>
                </a:moveTo>
                <a:cubicBezTo>
                  <a:pt x="189976" y="467056"/>
                  <a:pt x="175701" y="481310"/>
                  <a:pt x="175701" y="498884"/>
                </a:cubicBezTo>
                <a:lnTo>
                  <a:pt x="175701" y="534130"/>
                </a:lnTo>
                <a:cubicBezTo>
                  <a:pt x="175701" y="551606"/>
                  <a:pt x="189976" y="565860"/>
                  <a:pt x="207478" y="565860"/>
                </a:cubicBezTo>
                <a:lnTo>
                  <a:pt x="242872" y="565860"/>
                </a:lnTo>
                <a:cubicBezTo>
                  <a:pt x="260374" y="565860"/>
                  <a:pt x="274649" y="551606"/>
                  <a:pt x="274649" y="534130"/>
                </a:cubicBezTo>
                <a:lnTo>
                  <a:pt x="274649" y="498884"/>
                </a:lnTo>
                <a:cubicBezTo>
                  <a:pt x="274649" y="481310"/>
                  <a:pt x="260374" y="467056"/>
                  <a:pt x="242872" y="467056"/>
                </a:cubicBezTo>
                <a:close/>
                <a:moveTo>
                  <a:pt x="69713" y="467056"/>
                </a:moveTo>
                <a:cubicBezTo>
                  <a:pt x="52212" y="467056"/>
                  <a:pt x="37937" y="481310"/>
                  <a:pt x="37937" y="498884"/>
                </a:cubicBezTo>
                <a:lnTo>
                  <a:pt x="37937" y="534130"/>
                </a:lnTo>
                <a:cubicBezTo>
                  <a:pt x="37937" y="551606"/>
                  <a:pt x="52212" y="565860"/>
                  <a:pt x="69713" y="565860"/>
                </a:cubicBezTo>
                <a:lnTo>
                  <a:pt x="105108" y="565860"/>
                </a:lnTo>
                <a:cubicBezTo>
                  <a:pt x="122609" y="565860"/>
                  <a:pt x="136885" y="551606"/>
                  <a:pt x="136885" y="534130"/>
                </a:cubicBezTo>
                <a:lnTo>
                  <a:pt x="136885" y="498884"/>
                </a:lnTo>
                <a:cubicBezTo>
                  <a:pt x="136885" y="481310"/>
                  <a:pt x="122609" y="467056"/>
                  <a:pt x="105108" y="467056"/>
                </a:cubicBezTo>
                <a:close/>
                <a:moveTo>
                  <a:pt x="478607" y="132859"/>
                </a:moveTo>
                <a:lnTo>
                  <a:pt x="577555" y="132859"/>
                </a:lnTo>
                <a:lnTo>
                  <a:pt x="609332" y="469009"/>
                </a:lnTo>
                <a:lnTo>
                  <a:pt x="609332" y="603742"/>
                </a:lnTo>
                <a:lnTo>
                  <a:pt x="446830" y="603742"/>
                </a:lnTo>
                <a:lnTo>
                  <a:pt x="386797" y="603742"/>
                </a:lnTo>
                <a:lnTo>
                  <a:pt x="0" y="603742"/>
                </a:lnTo>
                <a:lnTo>
                  <a:pt x="0" y="349799"/>
                </a:lnTo>
                <a:lnTo>
                  <a:pt x="150084" y="273938"/>
                </a:lnTo>
                <a:lnTo>
                  <a:pt x="150084" y="348920"/>
                </a:lnTo>
                <a:lnTo>
                  <a:pt x="298506" y="273938"/>
                </a:lnTo>
                <a:lnTo>
                  <a:pt x="298506" y="348920"/>
                </a:lnTo>
                <a:lnTo>
                  <a:pt x="446830" y="273938"/>
                </a:lnTo>
                <a:lnTo>
                  <a:pt x="446830" y="349799"/>
                </a:lnTo>
                <a:lnTo>
                  <a:pt x="446830" y="469009"/>
                </a:lnTo>
                <a:close/>
                <a:moveTo>
                  <a:pt x="238001" y="0"/>
                </a:moveTo>
                <a:cubicBezTo>
                  <a:pt x="238001" y="0"/>
                  <a:pt x="219427" y="70290"/>
                  <a:pt x="386789" y="18744"/>
                </a:cubicBezTo>
                <a:cubicBezTo>
                  <a:pt x="554054" y="-32899"/>
                  <a:pt x="569109" y="109925"/>
                  <a:pt x="569109" y="109925"/>
                </a:cubicBezTo>
                <a:lnTo>
                  <a:pt x="479073" y="109925"/>
                </a:lnTo>
                <a:cubicBezTo>
                  <a:pt x="475065" y="55744"/>
                  <a:pt x="386300" y="80833"/>
                  <a:pt x="296754" y="70290"/>
                </a:cubicBezTo>
                <a:cubicBezTo>
                  <a:pt x="207109" y="59746"/>
                  <a:pt x="238001" y="0"/>
                  <a:pt x="23800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" name="shovel-tool_46172"/>
          <p:cNvSpPr/>
          <p:nvPr>
            <p:custDataLst>
              <p:tags r:id="rId14"/>
            </p:custDataLst>
          </p:nvPr>
        </p:nvSpPr>
        <p:spPr>
          <a:xfrm>
            <a:off x="1911985" y="1873250"/>
            <a:ext cx="694690" cy="567055"/>
          </a:xfrm>
          <a:custGeom>
            <a:avLst/>
            <a:gdLst>
              <a:gd name="connsiteX0" fmla="*/ 489987 w 608838"/>
              <a:gd name="connsiteY0" fmla="*/ 488666 h 542366"/>
              <a:gd name="connsiteX1" fmla="*/ 520763 w 608838"/>
              <a:gd name="connsiteY1" fmla="*/ 488666 h 542366"/>
              <a:gd name="connsiteX2" fmla="*/ 558031 w 608838"/>
              <a:gd name="connsiteY2" fmla="*/ 542366 h 542366"/>
              <a:gd name="connsiteX3" fmla="*/ 449431 w 608838"/>
              <a:gd name="connsiteY3" fmla="*/ 542366 h 542366"/>
              <a:gd name="connsiteX4" fmla="*/ 487529 w 608838"/>
              <a:gd name="connsiteY4" fmla="*/ 317615 h 542366"/>
              <a:gd name="connsiteX5" fmla="*/ 522622 w 608838"/>
              <a:gd name="connsiteY5" fmla="*/ 327134 h 542366"/>
              <a:gd name="connsiteX6" fmla="*/ 608838 w 608838"/>
              <a:gd name="connsiteY6" fmla="*/ 542366 h 542366"/>
              <a:gd name="connsiteX7" fmla="*/ 571129 w 608838"/>
              <a:gd name="connsiteY7" fmla="*/ 542366 h 542366"/>
              <a:gd name="connsiteX8" fmla="*/ 526419 w 608838"/>
              <a:gd name="connsiteY8" fmla="*/ 477923 h 542366"/>
              <a:gd name="connsiteX9" fmla="*/ 484661 w 608838"/>
              <a:gd name="connsiteY9" fmla="*/ 477923 h 542366"/>
              <a:gd name="connsiteX10" fmla="*/ 435901 w 608838"/>
              <a:gd name="connsiteY10" fmla="*/ 542366 h 542366"/>
              <a:gd name="connsiteX11" fmla="*/ 324883 w 608838"/>
              <a:gd name="connsiteY11" fmla="*/ 542366 h 542366"/>
              <a:gd name="connsiteX12" fmla="*/ 419450 w 608838"/>
              <a:gd name="connsiteY12" fmla="*/ 370181 h 542366"/>
              <a:gd name="connsiteX13" fmla="*/ 446530 w 608838"/>
              <a:gd name="connsiteY13" fmla="*/ 381047 h 542366"/>
              <a:gd name="connsiteX14" fmla="*/ 53816 w 608838"/>
              <a:gd name="connsiteY14" fmla="*/ 225093 h 542366"/>
              <a:gd name="connsiteX15" fmla="*/ 32306 w 608838"/>
              <a:gd name="connsiteY15" fmla="*/ 244717 h 542366"/>
              <a:gd name="connsiteX16" fmla="*/ 32306 w 608838"/>
              <a:gd name="connsiteY16" fmla="*/ 269984 h 542366"/>
              <a:gd name="connsiteX17" fmla="*/ 53816 w 608838"/>
              <a:gd name="connsiteY17" fmla="*/ 274785 h 542366"/>
              <a:gd name="connsiteX18" fmla="*/ 92364 w 608838"/>
              <a:gd name="connsiteY18" fmla="*/ 84185 h 542366"/>
              <a:gd name="connsiteX19" fmla="*/ 205647 w 608838"/>
              <a:gd name="connsiteY19" fmla="*/ 99177 h 542366"/>
              <a:gd name="connsiteX20" fmla="*/ 160098 w 608838"/>
              <a:gd name="connsiteY20" fmla="*/ 152407 h 542366"/>
              <a:gd name="connsiteX21" fmla="*/ 166677 w 608838"/>
              <a:gd name="connsiteY21" fmla="*/ 170599 h 542366"/>
              <a:gd name="connsiteX22" fmla="*/ 204382 w 608838"/>
              <a:gd name="connsiteY22" fmla="*/ 172115 h 542366"/>
              <a:gd name="connsiteX23" fmla="*/ 216022 w 608838"/>
              <a:gd name="connsiteY23" fmla="*/ 274785 h 542366"/>
              <a:gd name="connsiteX24" fmla="*/ 231037 w 608838"/>
              <a:gd name="connsiteY24" fmla="*/ 328268 h 542366"/>
              <a:gd name="connsiteX25" fmla="*/ 194766 w 608838"/>
              <a:gd name="connsiteY25" fmla="*/ 307043 h 542366"/>
              <a:gd name="connsiteX26" fmla="*/ 185487 w 608838"/>
              <a:gd name="connsiteY26" fmla="*/ 283207 h 542366"/>
              <a:gd name="connsiteX27" fmla="*/ 179751 w 608838"/>
              <a:gd name="connsiteY27" fmla="*/ 234020 h 542366"/>
              <a:gd name="connsiteX28" fmla="*/ 166508 w 608838"/>
              <a:gd name="connsiteY28" fmla="*/ 287840 h 542366"/>
              <a:gd name="connsiteX29" fmla="*/ 173763 w 608838"/>
              <a:gd name="connsiteY29" fmla="*/ 313444 h 542366"/>
              <a:gd name="connsiteX30" fmla="*/ 309398 w 608838"/>
              <a:gd name="connsiteY30" fmla="*/ 390172 h 542366"/>
              <a:gd name="connsiteX31" fmla="*/ 330486 w 608838"/>
              <a:gd name="connsiteY31" fmla="*/ 353619 h 542366"/>
              <a:gd name="connsiteX32" fmla="*/ 381265 w 608838"/>
              <a:gd name="connsiteY32" fmla="*/ 382845 h 542366"/>
              <a:gd name="connsiteX33" fmla="*/ 327534 w 608838"/>
              <a:gd name="connsiteY33" fmla="*/ 475913 h 542366"/>
              <a:gd name="connsiteX34" fmla="*/ 276839 w 608838"/>
              <a:gd name="connsiteY34" fmla="*/ 446687 h 542366"/>
              <a:gd name="connsiteX35" fmla="*/ 298686 w 608838"/>
              <a:gd name="connsiteY35" fmla="*/ 408786 h 542366"/>
              <a:gd name="connsiteX36" fmla="*/ 182198 w 608838"/>
              <a:gd name="connsiteY36" fmla="*/ 342923 h 542366"/>
              <a:gd name="connsiteX37" fmla="*/ 189873 w 608838"/>
              <a:gd name="connsiteY37" fmla="*/ 369874 h 542366"/>
              <a:gd name="connsiteX38" fmla="*/ 211045 w 608838"/>
              <a:gd name="connsiteY38" fmla="*/ 429421 h 542366"/>
              <a:gd name="connsiteX39" fmla="*/ 189873 w 608838"/>
              <a:gd name="connsiteY39" fmla="*/ 542366 h 542366"/>
              <a:gd name="connsiteX40" fmla="*/ 146855 w 608838"/>
              <a:gd name="connsiteY40" fmla="*/ 542366 h 542366"/>
              <a:gd name="connsiteX41" fmla="*/ 165412 w 608838"/>
              <a:gd name="connsiteY41" fmla="*/ 442644 h 542366"/>
              <a:gd name="connsiteX42" fmla="*/ 135046 w 608838"/>
              <a:gd name="connsiteY42" fmla="*/ 359852 h 542366"/>
              <a:gd name="connsiteX43" fmla="*/ 101221 w 608838"/>
              <a:gd name="connsiteY43" fmla="*/ 359852 h 542366"/>
              <a:gd name="connsiteX44" fmla="*/ 91099 w 608838"/>
              <a:gd name="connsiteY44" fmla="*/ 439696 h 542366"/>
              <a:gd name="connsiteX45" fmla="*/ 55587 w 608838"/>
              <a:gd name="connsiteY45" fmla="*/ 542366 h 542366"/>
              <a:gd name="connsiteX46" fmla="*/ 11219 w 608838"/>
              <a:gd name="connsiteY46" fmla="*/ 542366 h 542366"/>
              <a:gd name="connsiteX47" fmla="*/ 43187 w 608838"/>
              <a:gd name="connsiteY47" fmla="*/ 439360 h 542366"/>
              <a:gd name="connsiteX48" fmla="*/ 50695 w 608838"/>
              <a:gd name="connsiteY48" fmla="*/ 313276 h 542366"/>
              <a:gd name="connsiteX49" fmla="*/ 0 w 608838"/>
              <a:gd name="connsiteY49" fmla="*/ 300810 h 542366"/>
              <a:gd name="connsiteX50" fmla="*/ 0 w 608838"/>
              <a:gd name="connsiteY50" fmla="*/ 215996 h 542366"/>
              <a:gd name="connsiteX51" fmla="*/ 63769 w 608838"/>
              <a:gd name="connsiteY51" fmla="*/ 160324 h 542366"/>
              <a:gd name="connsiteX52" fmla="*/ 92870 w 608838"/>
              <a:gd name="connsiteY52" fmla="*/ 162766 h 542366"/>
              <a:gd name="connsiteX53" fmla="*/ 115561 w 608838"/>
              <a:gd name="connsiteY53" fmla="*/ 143732 h 542366"/>
              <a:gd name="connsiteX54" fmla="*/ 116573 w 608838"/>
              <a:gd name="connsiteY54" fmla="*/ 143816 h 542366"/>
              <a:gd name="connsiteX55" fmla="*/ 91099 w 608838"/>
              <a:gd name="connsiteY55" fmla="*/ 96229 h 542366"/>
              <a:gd name="connsiteX56" fmla="*/ 92364 w 608838"/>
              <a:gd name="connsiteY56" fmla="*/ 84185 h 542366"/>
              <a:gd name="connsiteX57" fmla="*/ 152415 w 608838"/>
              <a:gd name="connsiteY57" fmla="*/ 0 h 542366"/>
              <a:gd name="connsiteX58" fmla="*/ 162197 w 608838"/>
              <a:gd name="connsiteY58" fmla="*/ 674 h 542366"/>
              <a:gd name="connsiteX59" fmla="*/ 222403 w 608838"/>
              <a:gd name="connsiteY59" fmla="*/ 90535 h 542366"/>
              <a:gd name="connsiteX60" fmla="*/ 205201 w 608838"/>
              <a:gd name="connsiteY60" fmla="*/ 88261 h 542366"/>
              <a:gd name="connsiteX61" fmla="*/ 95581 w 608838"/>
              <a:gd name="connsiteY61" fmla="*/ 73776 h 542366"/>
              <a:gd name="connsiteX62" fmla="*/ 80656 w 608838"/>
              <a:gd name="connsiteY62" fmla="*/ 71754 h 542366"/>
              <a:gd name="connsiteX63" fmla="*/ 152415 w 608838"/>
              <a:gd name="connsiteY63" fmla="*/ 0 h 542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08838" h="542366">
                <a:moveTo>
                  <a:pt x="489987" y="488666"/>
                </a:moveTo>
                <a:lnTo>
                  <a:pt x="520763" y="488666"/>
                </a:lnTo>
                <a:lnTo>
                  <a:pt x="558031" y="542366"/>
                </a:lnTo>
                <a:lnTo>
                  <a:pt x="449431" y="542366"/>
                </a:lnTo>
                <a:close/>
                <a:moveTo>
                  <a:pt x="487529" y="317615"/>
                </a:moveTo>
                <a:lnTo>
                  <a:pt x="522622" y="327134"/>
                </a:lnTo>
                <a:lnTo>
                  <a:pt x="608838" y="542366"/>
                </a:lnTo>
                <a:lnTo>
                  <a:pt x="571129" y="542366"/>
                </a:lnTo>
                <a:lnTo>
                  <a:pt x="526419" y="477923"/>
                </a:lnTo>
                <a:lnTo>
                  <a:pt x="484661" y="477923"/>
                </a:lnTo>
                <a:lnTo>
                  <a:pt x="435901" y="542366"/>
                </a:lnTo>
                <a:lnTo>
                  <a:pt x="324883" y="542366"/>
                </a:lnTo>
                <a:lnTo>
                  <a:pt x="419450" y="370181"/>
                </a:lnTo>
                <a:lnTo>
                  <a:pt x="446530" y="381047"/>
                </a:lnTo>
                <a:close/>
                <a:moveTo>
                  <a:pt x="53816" y="225093"/>
                </a:moveTo>
                <a:lnTo>
                  <a:pt x="32306" y="244717"/>
                </a:lnTo>
                <a:lnTo>
                  <a:pt x="32306" y="269984"/>
                </a:lnTo>
                <a:lnTo>
                  <a:pt x="53816" y="274785"/>
                </a:lnTo>
                <a:close/>
                <a:moveTo>
                  <a:pt x="92364" y="84185"/>
                </a:moveTo>
                <a:lnTo>
                  <a:pt x="205647" y="99177"/>
                </a:lnTo>
                <a:cubicBezTo>
                  <a:pt x="204297" y="125539"/>
                  <a:pt x="185319" y="147269"/>
                  <a:pt x="160098" y="152407"/>
                </a:cubicBezTo>
                <a:lnTo>
                  <a:pt x="166677" y="170599"/>
                </a:lnTo>
                <a:lnTo>
                  <a:pt x="204382" y="172115"/>
                </a:lnTo>
                <a:lnTo>
                  <a:pt x="216022" y="274785"/>
                </a:lnTo>
                <a:lnTo>
                  <a:pt x="231037" y="328268"/>
                </a:lnTo>
                <a:lnTo>
                  <a:pt x="194766" y="307043"/>
                </a:lnTo>
                <a:lnTo>
                  <a:pt x="185487" y="283207"/>
                </a:lnTo>
                <a:lnTo>
                  <a:pt x="179751" y="234020"/>
                </a:lnTo>
                <a:lnTo>
                  <a:pt x="166508" y="287840"/>
                </a:lnTo>
                <a:lnTo>
                  <a:pt x="173763" y="313444"/>
                </a:lnTo>
                <a:lnTo>
                  <a:pt x="309398" y="390172"/>
                </a:lnTo>
                <a:lnTo>
                  <a:pt x="330486" y="353619"/>
                </a:lnTo>
                <a:lnTo>
                  <a:pt x="381265" y="382845"/>
                </a:lnTo>
                <a:lnTo>
                  <a:pt x="327534" y="475913"/>
                </a:lnTo>
                <a:lnTo>
                  <a:pt x="276839" y="446687"/>
                </a:lnTo>
                <a:lnTo>
                  <a:pt x="298686" y="408786"/>
                </a:lnTo>
                <a:lnTo>
                  <a:pt x="182198" y="342923"/>
                </a:lnTo>
                <a:lnTo>
                  <a:pt x="189873" y="369874"/>
                </a:lnTo>
                <a:lnTo>
                  <a:pt x="211045" y="429421"/>
                </a:lnTo>
                <a:lnTo>
                  <a:pt x="189873" y="542366"/>
                </a:lnTo>
                <a:lnTo>
                  <a:pt x="146855" y="542366"/>
                </a:lnTo>
                <a:lnTo>
                  <a:pt x="165412" y="442644"/>
                </a:lnTo>
                <a:lnTo>
                  <a:pt x="135046" y="359852"/>
                </a:lnTo>
                <a:lnTo>
                  <a:pt x="101221" y="359852"/>
                </a:lnTo>
                <a:lnTo>
                  <a:pt x="91099" y="439696"/>
                </a:lnTo>
                <a:lnTo>
                  <a:pt x="55587" y="542366"/>
                </a:lnTo>
                <a:lnTo>
                  <a:pt x="11219" y="542366"/>
                </a:lnTo>
                <a:lnTo>
                  <a:pt x="43187" y="439360"/>
                </a:lnTo>
                <a:lnTo>
                  <a:pt x="50695" y="313276"/>
                </a:lnTo>
                <a:lnTo>
                  <a:pt x="0" y="300810"/>
                </a:lnTo>
                <a:lnTo>
                  <a:pt x="0" y="215996"/>
                </a:lnTo>
                <a:lnTo>
                  <a:pt x="63769" y="160324"/>
                </a:lnTo>
                <a:lnTo>
                  <a:pt x="92870" y="162766"/>
                </a:lnTo>
                <a:lnTo>
                  <a:pt x="115561" y="143732"/>
                </a:lnTo>
                <a:lnTo>
                  <a:pt x="116573" y="143816"/>
                </a:lnTo>
                <a:cubicBezTo>
                  <a:pt x="101221" y="133541"/>
                  <a:pt x="91099" y="116022"/>
                  <a:pt x="91099" y="96229"/>
                </a:cubicBezTo>
                <a:cubicBezTo>
                  <a:pt x="91099" y="92102"/>
                  <a:pt x="91521" y="88059"/>
                  <a:pt x="92364" y="84185"/>
                </a:cubicBezTo>
                <a:close/>
                <a:moveTo>
                  <a:pt x="152415" y="0"/>
                </a:moveTo>
                <a:cubicBezTo>
                  <a:pt x="155619" y="0"/>
                  <a:pt x="158908" y="253"/>
                  <a:pt x="162197" y="674"/>
                </a:cubicBezTo>
                <a:cubicBezTo>
                  <a:pt x="202419" y="5980"/>
                  <a:pt x="224680" y="39414"/>
                  <a:pt x="222403" y="90535"/>
                </a:cubicBezTo>
                <a:lnTo>
                  <a:pt x="205201" y="88261"/>
                </a:lnTo>
                <a:lnTo>
                  <a:pt x="95581" y="73776"/>
                </a:lnTo>
                <a:lnTo>
                  <a:pt x="80656" y="71754"/>
                </a:lnTo>
                <a:cubicBezTo>
                  <a:pt x="90775" y="26108"/>
                  <a:pt x="116746" y="0"/>
                  <a:pt x="15241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Freeform 291"/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2016760" y="5085080"/>
            <a:ext cx="629920" cy="583565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en-US">
              <a:sym typeface="+mn-ea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项目概况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 descr="城市的风景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7000" contrast="-5000"/>
                    </a14:imgEffect>
                    <a14:imgEffect>
                      <a14:saturation sat="10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" t="17708" r="-253" b="7165"/>
          <a:stretch>
            <a:fillRect/>
          </a:stretch>
        </p:blipFill>
        <p:spPr>
          <a:xfrm>
            <a:off x="1128980" y="764794"/>
            <a:ext cx="10012780" cy="5632189"/>
          </a:xfrm>
          <a:prstGeom prst="rect">
            <a:avLst/>
          </a:prstGeom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合作共赢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WIN-WIN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4" name="标题 15"/>
          <p:cNvSpPr txBox="1"/>
          <p:nvPr/>
        </p:nvSpPr>
        <p:spPr>
          <a:xfrm flipH="1">
            <a:off x="-1788" y="0"/>
            <a:ext cx="47505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972992" y="6093704"/>
            <a:ext cx="2909888" cy="430924"/>
          </a:xfrm>
        </p:spPr>
        <p:txBody>
          <a:bodyPr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最快能在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个月内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正式出货运营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4388" y="1985476"/>
            <a:ext cx="4065625" cy="3463311"/>
          </a:xfrm>
          <a:prstGeom prst="rect">
            <a:avLst/>
          </a:prstGeom>
        </p:spPr>
      </p:pic>
      <p:sp>
        <p:nvSpPr>
          <p:cNvPr id="10" name="流程图: 过程 9"/>
          <p:cNvSpPr/>
          <p:nvPr/>
        </p:nvSpPr>
        <p:spPr>
          <a:xfrm>
            <a:off x="6057279" y="1293465"/>
            <a:ext cx="1831426" cy="1028699"/>
          </a:xfrm>
          <a:prstGeom prst="flowChartProcess">
            <a:avLst/>
          </a:prstGeom>
          <a:solidFill>
            <a:schemeClr val="accent3"/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租地建厂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流程图: 过程 10"/>
          <p:cNvSpPr/>
          <p:nvPr/>
        </p:nvSpPr>
        <p:spPr>
          <a:xfrm>
            <a:off x="8967166" y="1293465"/>
            <a:ext cx="1831426" cy="1028699"/>
          </a:xfrm>
          <a:prstGeom prst="flowChartProcess">
            <a:avLst/>
          </a:prstGeom>
          <a:solidFill>
            <a:schemeClr val="accent3"/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租赁厂房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流程图: 过程 11"/>
          <p:cNvSpPr/>
          <p:nvPr/>
        </p:nvSpPr>
        <p:spPr>
          <a:xfrm>
            <a:off x="7512222" y="2809587"/>
            <a:ext cx="1831426" cy="1028699"/>
          </a:xfrm>
          <a:prstGeom prst="flowChartProcess">
            <a:avLst/>
          </a:prstGeom>
          <a:solidFill>
            <a:schemeClr val="accent3"/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安装、调试</a:t>
            </a:r>
            <a:endParaRPr lang="en-US" altLang="zh-CN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生产设备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流程图: 过程 12"/>
          <p:cNvSpPr/>
          <p:nvPr/>
        </p:nvSpPr>
        <p:spPr>
          <a:xfrm>
            <a:off x="7512222" y="4304189"/>
            <a:ext cx="1831426" cy="1028699"/>
          </a:xfrm>
          <a:prstGeom prst="flowChartProcess">
            <a:avLst/>
          </a:prstGeom>
          <a:solidFill>
            <a:schemeClr val="accent3"/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验厂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箭头: 下 13"/>
          <p:cNvSpPr/>
          <p:nvPr/>
        </p:nvSpPr>
        <p:spPr>
          <a:xfrm rot="18723661">
            <a:off x="7139561" y="2432490"/>
            <a:ext cx="387568" cy="43092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zh-CN" altLang="en-US" dirty="0"/>
          </a:p>
        </p:txBody>
      </p:sp>
      <p:sp>
        <p:nvSpPr>
          <p:cNvPr id="15" name="箭头: 下 14"/>
          <p:cNvSpPr/>
          <p:nvPr/>
        </p:nvSpPr>
        <p:spPr>
          <a:xfrm rot="2797180">
            <a:off x="9328828" y="2406762"/>
            <a:ext cx="387568" cy="43092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zh-CN" altLang="en-US" dirty="0"/>
          </a:p>
        </p:txBody>
      </p:sp>
      <p:sp>
        <p:nvSpPr>
          <p:cNvPr id="16" name="箭头: 下 15"/>
          <p:cNvSpPr/>
          <p:nvPr/>
        </p:nvSpPr>
        <p:spPr>
          <a:xfrm>
            <a:off x="8234151" y="3873265"/>
            <a:ext cx="387568" cy="43092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5070117" y="2379294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建厂约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到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个月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期间同时海运设备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052259" y="2379294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直接海运设备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约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个月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182959" y="3904061"/>
            <a:ext cx="123126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大约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个月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箭头: 下 20"/>
          <p:cNvSpPr/>
          <p:nvPr/>
        </p:nvSpPr>
        <p:spPr>
          <a:xfrm>
            <a:off x="8223558" y="5392090"/>
            <a:ext cx="387568" cy="43092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 w="12401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9565683" y="5266398"/>
            <a:ext cx="2527633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验厂通过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约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周可得到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SON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证书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0593" y="1557227"/>
            <a:ext cx="2011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注册所需文件如下：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7875" y="1035050"/>
            <a:ext cx="40652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快速启动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799288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合作共赢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WIN-WIN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5"/>
          <p:cNvSpPr txBox="1"/>
          <p:nvPr/>
        </p:nvSpPr>
        <p:spPr>
          <a:xfrm>
            <a:off x="0" y="0"/>
            <a:ext cx="0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4" name="标题 15"/>
          <p:cNvSpPr txBox="1"/>
          <p:nvPr/>
        </p:nvSpPr>
        <p:spPr>
          <a:xfrm flipH="1">
            <a:off x="-1788" y="0"/>
            <a:ext cx="47505" cy="0"/>
          </a:xfrm>
          <a:noFill/>
          <a:ln w="9525">
            <a:noFill/>
            <a:miter/>
          </a:ln>
        </p:spPr>
        <p:txBody>
          <a:bodyPr vert="horz" lIns="50650" tIns="25325" rIns="50650" bIns="2532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zh-CN" altLang="en-US" b="1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1489075" y="1136650"/>
            <a:ext cx="3815080" cy="4831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anchor="t">
            <a:spAutoFit/>
          </a:bodyPr>
          <a:lstStyle/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对于有发展前景的企业，新南方可以投资入股，助其在尼日利亚发展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金融支持（园区企业发展基金）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提供厂房租赁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457200" indent="-457200" eaLnBrk="0" hangingPunct="0">
              <a:lnSpc>
                <a:spcPct val="100000"/>
              </a:lnSpc>
              <a:buFont typeface="Wingdings" panose="05000000000000000000" charset="0"/>
              <a:buChar char="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土地优惠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9710" y="1137285"/>
            <a:ext cx="6334125" cy="483806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0740" y="0"/>
            <a:ext cx="11135360" cy="441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肯尼亚珠江经济特区 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Pearl River Special Economic Zone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64235" y="866775"/>
            <a:ext cx="10661650" cy="4919980"/>
            <a:chOff x="1359" y="2074"/>
            <a:chExt cx="16790" cy="7748"/>
          </a:xfrm>
        </p:grpSpPr>
        <p:sp>
          <p:nvSpPr>
            <p:cNvPr id="51" name="任意多边形: 形状 10"/>
            <p:cNvSpPr/>
            <p:nvPr>
              <p:custDataLst>
                <p:tags r:id="rId2"/>
              </p:custDataLst>
            </p:nvPr>
          </p:nvSpPr>
          <p:spPr>
            <a:xfrm>
              <a:off x="1359" y="2481"/>
              <a:ext cx="16791" cy="6880"/>
            </a:xfrm>
            <a:custGeom>
              <a:avLst/>
              <a:gdLst>
                <a:gd name="connsiteX0" fmla="*/ 5313045 w 10626090"/>
                <a:gd name="connsiteY0" fmla="*/ 0 h 4354159"/>
                <a:gd name="connsiteX1" fmla="*/ 10621924 w 10626090"/>
                <a:gd name="connsiteY1" fmla="*/ 4326862 h 4354159"/>
                <a:gd name="connsiteX2" fmla="*/ 10626090 w 10626090"/>
                <a:gd name="connsiteY2" fmla="*/ 4354159 h 4354159"/>
                <a:gd name="connsiteX3" fmla="*/ 0 w 10626090"/>
                <a:gd name="connsiteY3" fmla="*/ 4354159 h 4354159"/>
                <a:gd name="connsiteX4" fmla="*/ 4166 w 10626090"/>
                <a:gd name="connsiteY4" fmla="*/ 4326862 h 4354159"/>
                <a:gd name="connsiteX5" fmla="*/ 5313045 w 10626090"/>
                <a:gd name="connsiteY5" fmla="*/ 0 h 435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090" h="4354159">
                  <a:moveTo>
                    <a:pt x="5313045" y="0"/>
                  </a:moveTo>
                  <a:cubicBezTo>
                    <a:pt x="7931759" y="0"/>
                    <a:pt x="10116625" y="1857527"/>
                    <a:pt x="10621924" y="4326862"/>
                  </a:cubicBezTo>
                  <a:lnTo>
                    <a:pt x="10626090" y="4354159"/>
                  </a:lnTo>
                  <a:lnTo>
                    <a:pt x="0" y="4354159"/>
                  </a:lnTo>
                  <a:lnTo>
                    <a:pt x="4166" y="4326862"/>
                  </a:lnTo>
                  <a:cubicBezTo>
                    <a:pt x="509465" y="1857527"/>
                    <a:pt x="2694331" y="0"/>
                    <a:pt x="53130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alpha val="1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2" name="Freeform 10+"/>
            <p:cNvSpPr/>
            <p:nvPr>
              <p:custDataLst>
                <p:tags r:id="rId3"/>
              </p:custDataLst>
            </p:nvPr>
          </p:nvSpPr>
          <p:spPr>
            <a:xfrm>
              <a:off x="4484" y="5138"/>
              <a:ext cx="10542" cy="4320"/>
            </a:xfrm>
            <a:custGeom>
              <a:avLst/>
              <a:gdLst>
                <a:gd name="connsiteX0" fmla="*/ 5313045 w 10626090"/>
                <a:gd name="connsiteY0" fmla="*/ 0 h 4354159"/>
                <a:gd name="connsiteX1" fmla="*/ 10621924 w 10626090"/>
                <a:gd name="connsiteY1" fmla="*/ 4326862 h 4354159"/>
                <a:gd name="connsiteX2" fmla="*/ 10626090 w 10626090"/>
                <a:gd name="connsiteY2" fmla="*/ 4354159 h 4354159"/>
                <a:gd name="connsiteX3" fmla="*/ 0 w 10626090"/>
                <a:gd name="connsiteY3" fmla="*/ 4354159 h 4354159"/>
                <a:gd name="connsiteX4" fmla="*/ 4166 w 10626090"/>
                <a:gd name="connsiteY4" fmla="*/ 4326862 h 4354159"/>
                <a:gd name="connsiteX5" fmla="*/ 5313045 w 10626090"/>
                <a:gd name="connsiteY5" fmla="*/ 0 h 435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090" h="4354159">
                  <a:moveTo>
                    <a:pt x="5313045" y="0"/>
                  </a:moveTo>
                  <a:cubicBezTo>
                    <a:pt x="7931759" y="0"/>
                    <a:pt x="10116625" y="1857527"/>
                    <a:pt x="10621924" y="4326862"/>
                  </a:cubicBezTo>
                  <a:lnTo>
                    <a:pt x="10626090" y="4354159"/>
                  </a:lnTo>
                  <a:lnTo>
                    <a:pt x="0" y="4354159"/>
                  </a:lnTo>
                  <a:lnTo>
                    <a:pt x="4166" y="4326862"/>
                  </a:lnTo>
                  <a:cubicBezTo>
                    <a:pt x="509465" y="1857527"/>
                    <a:pt x="2694331" y="0"/>
                    <a:pt x="5313045" y="0"/>
                  </a:cubicBezTo>
                  <a:close/>
                </a:path>
              </a:pathLst>
            </a:custGeom>
            <a:noFill/>
            <a:ln>
              <a:gradFill>
                <a:gsLst>
                  <a:gs pos="91000">
                    <a:schemeClr val="accent2">
                      <a:alpha val="0"/>
                    </a:schemeClr>
                  </a:gs>
                  <a:gs pos="0">
                    <a:schemeClr val="accent2">
                      <a:alpha val="10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任意多边形: 形状 12"/>
            <p:cNvSpPr/>
            <p:nvPr>
              <p:custDataLst>
                <p:tags r:id="rId4"/>
              </p:custDataLst>
            </p:nvPr>
          </p:nvSpPr>
          <p:spPr>
            <a:xfrm>
              <a:off x="4911" y="5502"/>
              <a:ext cx="9688" cy="3859"/>
            </a:xfrm>
            <a:custGeom>
              <a:avLst/>
              <a:gdLst>
                <a:gd name="connsiteX0" fmla="*/ 2486592 w 4973184"/>
                <a:gd name="connsiteY0" fmla="*/ 0 h 1980749"/>
                <a:gd name="connsiteX1" fmla="*/ 4925189 w 4973184"/>
                <a:gd name="connsiteY1" fmla="*/ 1794092 h 1980749"/>
                <a:gd name="connsiteX2" fmla="*/ 4973184 w 4973184"/>
                <a:gd name="connsiteY2" fmla="*/ 1980749 h 1980749"/>
                <a:gd name="connsiteX3" fmla="*/ 4478023 w 4973184"/>
                <a:gd name="connsiteY3" fmla="*/ 1980749 h 1980749"/>
                <a:gd name="connsiteX4" fmla="*/ 4466733 w 4973184"/>
                <a:gd name="connsiteY4" fmla="*/ 1936841 h 1980749"/>
                <a:gd name="connsiteX5" fmla="*/ 2486592 w 4973184"/>
                <a:gd name="connsiteY5" fmla="*/ 480038 h 1980749"/>
                <a:gd name="connsiteX6" fmla="*/ 506451 w 4973184"/>
                <a:gd name="connsiteY6" fmla="*/ 1936841 h 1980749"/>
                <a:gd name="connsiteX7" fmla="*/ 495161 w 4973184"/>
                <a:gd name="connsiteY7" fmla="*/ 1980749 h 1980749"/>
                <a:gd name="connsiteX8" fmla="*/ 0 w 4973184"/>
                <a:gd name="connsiteY8" fmla="*/ 1980749 h 1980749"/>
                <a:gd name="connsiteX9" fmla="*/ 47995 w 4973184"/>
                <a:gd name="connsiteY9" fmla="*/ 1794092 h 1980749"/>
                <a:gd name="connsiteX10" fmla="*/ 2486592 w 4973184"/>
                <a:gd name="connsiteY10" fmla="*/ 0 h 198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3184" h="1980749">
                  <a:moveTo>
                    <a:pt x="2486592" y="0"/>
                  </a:moveTo>
                  <a:cubicBezTo>
                    <a:pt x="3632380" y="0"/>
                    <a:pt x="4601901" y="754686"/>
                    <a:pt x="4925189" y="1794092"/>
                  </a:cubicBezTo>
                  <a:lnTo>
                    <a:pt x="4973184" y="1980749"/>
                  </a:lnTo>
                  <a:lnTo>
                    <a:pt x="4478023" y="1980749"/>
                  </a:lnTo>
                  <a:lnTo>
                    <a:pt x="4466733" y="1936841"/>
                  </a:lnTo>
                  <a:cubicBezTo>
                    <a:pt x="4204223" y="1092843"/>
                    <a:pt x="3416971" y="480038"/>
                    <a:pt x="2486592" y="480038"/>
                  </a:cubicBezTo>
                  <a:cubicBezTo>
                    <a:pt x="1556213" y="480038"/>
                    <a:pt x="768962" y="1092843"/>
                    <a:pt x="506451" y="1936841"/>
                  </a:cubicBezTo>
                  <a:lnTo>
                    <a:pt x="495161" y="1980749"/>
                  </a:lnTo>
                  <a:lnTo>
                    <a:pt x="0" y="1980749"/>
                  </a:lnTo>
                  <a:lnTo>
                    <a:pt x="47995" y="1794092"/>
                  </a:lnTo>
                  <a:cubicBezTo>
                    <a:pt x="371284" y="754686"/>
                    <a:pt x="1340805" y="0"/>
                    <a:pt x="2486592" y="0"/>
                  </a:cubicBezTo>
                  <a:close/>
                </a:path>
              </a:pathLst>
            </a:custGeom>
            <a:solidFill>
              <a:schemeClr val="accent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矩形 61"/>
            <p:cNvSpPr/>
            <p:nvPr>
              <p:custDataLst>
                <p:tags r:id="rId5"/>
              </p:custDataLst>
            </p:nvPr>
          </p:nvSpPr>
          <p:spPr>
            <a:xfrm>
              <a:off x="7200" y="8474"/>
              <a:ext cx="5110" cy="134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1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chemeClr val="accent2"/>
                  </a:solidFill>
                  <a:latin typeface="+mn-ea"/>
                  <a:cs typeface="+mn-ea"/>
                </a:rPr>
                <a:t>肯尼亚珠江经济特区</a:t>
              </a:r>
              <a:endParaRPr lang="zh-CN" altLang="en-US" sz="2800" b="1" dirty="0">
                <a:solidFill>
                  <a:schemeClr val="accent2"/>
                </a:solidFill>
                <a:latin typeface="+mn-ea"/>
                <a:cs typeface="+mn-ea"/>
              </a:endParaRPr>
            </a:p>
          </p:txBody>
        </p:sp>
        <p:sp>
          <p:nvSpPr>
            <p:cNvPr id="64" name="Oval 15+"/>
            <p:cNvSpPr>
              <a:spLocks noChangeAspect="1"/>
            </p:cNvSpPr>
            <p:nvPr>
              <p:custDataLst>
                <p:tags r:id="rId6"/>
              </p:custDataLst>
            </p:nvPr>
          </p:nvSpPr>
          <p:spPr>
            <a:xfrm>
              <a:off x="5930" y="6352"/>
              <a:ext cx="398" cy="398"/>
            </a:xfrm>
            <a:prstGeom prst="ellipse">
              <a:avLst/>
            </a:prstGeom>
            <a:solidFill>
              <a:schemeClr val="accent1">
                <a:lumMod val="75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椭圆 64"/>
            <p:cNvSpPr/>
            <p:nvPr>
              <p:custDataLst>
                <p:tags r:id="rId7"/>
              </p:custDataLst>
            </p:nvPr>
          </p:nvSpPr>
          <p:spPr>
            <a:xfrm>
              <a:off x="6046" y="6468"/>
              <a:ext cx="165" cy="16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Freeform 488"/>
            <p:cNvSpPr/>
            <p:nvPr>
              <p:custDataLst>
                <p:tags r:id="rId8"/>
              </p:custDataLst>
            </p:nvPr>
          </p:nvSpPr>
          <p:spPr>
            <a:xfrm>
              <a:off x="4155" y="3626"/>
              <a:ext cx="888" cy="1014"/>
            </a:xfrm>
            <a:custGeom>
              <a:avLst/>
              <a:gdLst>
                <a:gd name="connsiteX0" fmla="*/ 534844 w 1166285"/>
                <a:gd name="connsiteY0" fmla="*/ 11393 h 1315046"/>
                <a:gd name="connsiteX1" fmla="*/ 59701 w 1166285"/>
                <a:gd name="connsiteY1" fmla="*/ 248964 h 1315046"/>
                <a:gd name="connsiteX2" fmla="*/ 0 w 1166285"/>
                <a:gd name="connsiteY2" fmla="*/ 345563 h 1315046"/>
                <a:gd name="connsiteX3" fmla="*/ 0 w 1166285"/>
                <a:gd name="connsiteY3" fmla="*/ 969484 h 1315046"/>
                <a:gd name="connsiteX4" fmla="*/ 59701 w 1166285"/>
                <a:gd name="connsiteY4" fmla="*/ 1066083 h 1315046"/>
                <a:gd name="connsiteX5" fmla="*/ 534844 w 1166285"/>
                <a:gd name="connsiteY5" fmla="*/ 1303654 h 1315046"/>
                <a:gd name="connsiteX6" fmla="*/ 631443 w 1166285"/>
                <a:gd name="connsiteY6" fmla="*/ 1303654 h 1315046"/>
                <a:gd name="connsiteX7" fmla="*/ 1106584 w 1166285"/>
                <a:gd name="connsiteY7" fmla="*/ 1066083 h 1315046"/>
                <a:gd name="connsiteX8" fmla="*/ 1166285 w 1166285"/>
                <a:gd name="connsiteY8" fmla="*/ 969484 h 1315046"/>
                <a:gd name="connsiteX9" fmla="*/ 1166285 w 1166285"/>
                <a:gd name="connsiteY9" fmla="*/ 345562 h 1315046"/>
                <a:gd name="connsiteX10" fmla="*/ 1106584 w 1166285"/>
                <a:gd name="connsiteY10" fmla="*/ 248964 h 1315046"/>
                <a:gd name="connsiteX11" fmla="*/ 631443 w 1166285"/>
                <a:gd name="connsiteY11" fmla="*/ 11393 h 1315046"/>
                <a:gd name="connsiteX12" fmla="*/ 534844 w 1166285"/>
                <a:gd name="connsiteY12" fmla="*/ 11393 h 131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6285" h="1315046">
                  <a:moveTo>
                    <a:pt x="534844" y="11393"/>
                  </a:moveTo>
                  <a:lnTo>
                    <a:pt x="59701" y="248964"/>
                  </a:lnTo>
                  <a:cubicBezTo>
                    <a:pt x="23104" y="267263"/>
                    <a:pt x="0" y="304646"/>
                    <a:pt x="0" y="345563"/>
                  </a:cubicBezTo>
                  <a:lnTo>
                    <a:pt x="0" y="969484"/>
                  </a:lnTo>
                  <a:cubicBezTo>
                    <a:pt x="0" y="1010401"/>
                    <a:pt x="23104" y="1047784"/>
                    <a:pt x="59701" y="1066083"/>
                  </a:cubicBezTo>
                  <a:lnTo>
                    <a:pt x="534844" y="1303654"/>
                  </a:lnTo>
                  <a:cubicBezTo>
                    <a:pt x="565224" y="1318844"/>
                    <a:pt x="601062" y="1318844"/>
                    <a:pt x="631443" y="1303654"/>
                  </a:cubicBezTo>
                  <a:lnTo>
                    <a:pt x="1106584" y="1066083"/>
                  </a:lnTo>
                  <a:cubicBezTo>
                    <a:pt x="1143181" y="1047784"/>
                    <a:pt x="1166285" y="1010401"/>
                    <a:pt x="1166285" y="969484"/>
                  </a:cubicBezTo>
                  <a:lnTo>
                    <a:pt x="1166285" y="345562"/>
                  </a:lnTo>
                  <a:cubicBezTo>
                    <a:pt x="1166285" y="304646"/>
                    <a:pt x="1143181" y="267263"/>
                    <a:pt x="1106584" y="248964"/>
                  </a:cubicBezTo>
                  <a:lnTo>
                    <a:pt x="631443" y="11393"/>
                  </a:lnTo>
                  <a:cubicBezTo>
                    <a:pt x="601062" y="-3797"/>
                    <a:pt x="565224" y="-3797"/>
                    <a:pt x="534844" y="11393"/>
                  </a:cubicBezTo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  <a:alpha val="10000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152400" dist="76200" dir="2700000" algn="tl" rotWithShape="0">
                <a:schemeClr val="accent1">
                  <a:alpha val="20000"/>
                </a:schemeClr>
              </a:outerShdw>
            </a:effectLst>
          </p:spPr>
          <p:txBody>
            <a:bodyPr wrap="none" lIns="0" tIns="0" rIns="0" bIns="0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7" name="矩形 66"/>
            <p:cNvSpPr/>
            <p:nvPr>
              <p:custDataLst>
                <p:tags r:id="rId9"/>
              </p:custDataLst>
            </p:nvPr>
          </p:nvSpPr>
          <p:spPr>
            <a:xfrm>
              <a:off x="3066" y="4573"/>
              <a:ext cx="3108" cy="82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accent1"/>
                  </a:solidFill>
                  <a:latin typeface="+mn-ea"/>
                  <a:cs typeface="+mn-ea"/>
                </a:rPr>
                <a:t>保税仓储物流</a:t>
              </a:r>
              <a:endParaRPr lang="zh-CN" altLang="en-US" sz="2400" b="1" dirty="0">
                <a:solidFill>
                  <a:schemeClr val="accent1"/>
                </a:solidFill>
                <a:latin typeface="+mn-ea"/>
                <a:cs typeface="+mn-ea"/>
              </a:endParaRPr>
            </a:p>
          </p:txBody>
        </p:sp>
        <p:sp>
          <p:nvSpPr>
            <p:cNvPr id="69" name="Oval 15+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7516" y="5303"/>
              <a:ext cx="398" cy="398"/>
            </a:xfrm>
            <a:prstGeom prst="ellipse">
              <a:avLst/>
            </a:prstGeom>
            <a:solidFill>
              <a:schemeClr val="accent2">
                <a:lumMod val="75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椭圆 69"/>
            <p:cNvSpPr/>
            <p:nvPr>
              <p:custDataLst>
                <p:tags r:id="rId11"/>
              </p:custDataLst>
            </p:nvPr>
          </p:nvSpPr>
          <p:spPr>
            <a:xfrm>
              <a:off x="7633" y="5420"/>
              <a:ext cx="165" cy="1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1" name="Freeform 488"/>
            <p:cNvSpPr/>
            <p:nvPr>
              <p:custDataLst>
                <p:tags r:id="rId12"/>
              </p:custDataLst>
            </p:nvPr>
          </p:nvSpPr>
          <p:spPr>
            <a:xfrm>
              <a:off x="6543" y="2397"/>
              <a:ext cx="888" cy="1014"/>
            </a:xfrm>
            <a:custGeom>
              <a:avLst/>
              <a:gdLst>
                <a:gd name="connsiteX0" fmla="*/ 534844 w 1166285"/>
                <a:gd name="connsiteY0" fmla="*/ 11393 h 1315046"/>
                <a:gd name="connsiteX1" fmla="*/ 59701 w 1166285"/>
                <a:gd name="connsiteY1" fmla="*/ 248964 h 1315046"/>
                <a:gd name="connsiteX2" fmla="*/ 0 w 1166285"/>
                <a:gd name="connsiteY2" fmla="*/ 345563 h 1315046"/>
                <a:gd name="connsiteX3" fmla="*/ 0 w 1166285"/>
                <a:gd name="connsiteY3" fmla="*/ 969484 h 1315046"/>
                <a:gd name="connsiteX4" fmla="*/ 59701 w 1166285"/>
                <a:gd name="connsiteY4" fmla="*/ 1066083 h 1315046"/>
                <a:gd name="connsiteX5" fmla="*/ 534844 w 1166285"/>
                <a:gd name="connsiteY5" fmla="*/ 1303654 h 1315046"/>
                <a:gd name="connsiteX6" fmla="*/ 631443 w 1166285"/>
                <a:gd name="connsiteY6" fmla="*/ 1303654 h 1315046"/>
                <a:gd name="connsiteX7" fmla="*/ 1106584 w 1166285"/>
                <a:gd name="connsiteY7" fmla="*/ 1066083 h 1315046"/>
                <a:gd name="connsiteX8" fmla="*/ 1166285 w 1166285"/>
                <a:gd name="connsiteY8" fmla="*/ 969484 h 1315046"/>
                <a:gd name="connsiteX9" fmla="*/ 1166285 w 1166285"/>
                <a:gd name="connsiteY9" fmla="*/ 345562 h 1315046"/>
                <a:gd name="connsiteX10" fmla="*/ 1106584 w 1166285"/>
                <a:gd name="connsiteY10" fmla="*/ 248964 h 1315046"/>
                <a:gd name="connsiteX11" fmla="*/ 631443 w 1166285"/>
                <a:gd name="connsiteY11" fmla="*/ 11393 h 1315046"/>
                <a:gd name="connsiteX12" fmla="*/ 534844 w 1166285"/>
                <a:gd name="connsiteY12" fmla="*/ 11393 h 131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6285" h="1315046">
                  <a:moveTo>
                    <a:pt x="534844" y="11393"/>
                  </a:moveTo>
                  <a:lnTo>
                    <a:pt x="59701" y="248964"/>
                  </a:lnTo>
                  <a:cubicBezTo>
                    <a:pt x="23104" y="267263"/>
                    <a:pt x="0" y="304646"/>
                    <a:pt x="0" y="345563"/>
                  </a:cubicBezTo>
                  <a:lnTo>
                    <a:pt x="0" y="969484"/>
                  </a:lnTo>
                  <a:cubicBezTo>
                    <a:pt x="0" y="1010401"/>
                    <a:pt x="23104" y="1047784"/>
                    <a:pt x="59701" y="1066083"/>
                  </a:cubicBezTo>
                  <a:lnTo>
                    <a:pt x="534844" y="1303654"/>
                  </a:lnTo>
                  <a:cubicBezTo>
                    <a:pt x="565224" y="1318844"/>
                    <a:pt x="601062" y="1318844"/>
                    <a:pt x="631443" y="1303654"/>
                  </a:cubicBezTo>
                  <a:lnTo>
                    <a:pt x="1106584" y="1066083"/>
                  </a:lnTo>
                  <a:cubicBezTo>
                    <a:pt x="1143181" y="1047784"/>
                    <a:pt x="1166285" y="1010401"/>
                    <a:pt x="1166285" y="969484"/>
                  </a:cubicBezTo>
                  <a:lnTo>
                    <a:pt x="1166285" y="345562"/>
                  </a:lnTo>
                  <a:cubicBezTo>
                    <a:pt x="1166285" y="304646"/>
                    <a:pt x="1143181" y="267263"/>
                    <a:pt x="1106584" y="248964"/>
                  </a:cubicBezTo>
                  <a:lnTo>
                    <a:pt x="631443" y="11393"/>
                  </a:lnTo>
                  <a:cubicBezTo>
                    <a:pt x="601062" y="-3797"/>
                    <a:pt x="565224" y="-3797"/>
                    <a:pt x="534844" y="11393"/>
                  </a:cubicBezTo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  <a:alpha val="100000"/>
                  </a:schemeClr>
                </a:gs>
                <a:gs pos="100000">
                  <a:schemeClr val="accent2">
                    <a:alpha val="100000"/>
                  </a:schemeClr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152400" dist="76200" dir="2700000" algn="tl" rotWithShape="0">
                <a:schemeClr val="accent2">
                  <a:alpha val="20000"/>
                </a:schemeClr>
              </a:outerShdw>
            </a:effectLst>
          </p:spPr>
          <p:txBody>
            <a:bodyPr wrap="none" lIns="0" tIns="0" rIns="0" bIns="0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72" name="矩形 71"/>
            <p:cNvSpPr/>
            <p:nvPr>
              <p:custDataLst>
                <p:tags r:id="rId13"/>
              </p:custDataLst>
            </p:nvPr>
          </p:nvSpPr>
          <p:spPr>
            <a:xfrm>
              <a:off x="5837" y="3344"/>
              <a:ext cx="2332" cy="82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accent2"/>
                  </a:solidFill>
                  <a:latin typeface="+mn-ea"/>
                  <a:cs typeface="+mn-ea"/>
                </a:rPr>
                <a:t>加工生产</a:t>
              </a:r>
              <a:endParaRPr lang="zh-CN" altLang="en-US" sz="2400" b="1" dirty="0">
                <a:solidFill>
                  <a:schemeClr val="accent2"/>
                </a:solidFill>
                <a:latin typeface="+mn-ea"/>
                <a:cs typeface="+mn-ea"/>
              </a:endParaRPr>
            </a:p>
          </p:txBody>
        </p:sp>
        <p:sp>
          <p:nvSpPr>
            <p:cNvPr id="74" name="Oval 15+"/>
            <p:cNvSpPr>
              <a:spLocks noChangeAspect="1"/>
            </p:cNvSpPr>
            <p:nvPr>
              <p:custDataLst>
                <p:tags r:id="rId14"/>
              </p:custDataLst>
            </p:nvPr>
          </p:nvSpPr>
          <p:spPr>
            <a:xfrm>
              <a:off x="13182" y="6352"/>
              <a:ext cx="398" cy="398"/>
            </a:xfrm>
            <a:prstGeom prst="ellipse">
              <a:avLst/>
            </a:prstGeom>
            <a:solidFill>
              <a:schemeClr val="accent1">
                <a:lumMod val="75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15"/>
              </p:custDataLst>
            </p:nvPr>
          </p:nvSpPr>
          <p:spPr>
            <a:xfrm>
              <a:off x="13298" y="6468"/>
              <a:ext cx="165" cy="16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488"/>
            <p:cNvSpPr/>
            <p:nvPr>
              <p:custDataLst>
                <p:tags r:id="rId16"/>
              </p:custDataLst>
            </p:nvPr>
          </p:nvSpPr>
          <p:spPr>
            <a:xfrm>
              <a:off x="14419" y="3626"/>
              <a:ext cx="888" cy="1014"/>
            </a:xfrm>
            <a:custGeom>
              <a:avLst/>
              <a:gdLst>
                <a:gd name="connsiteX0" fmla="*/ 534844 w 1166285"/>
                <a:gd name="connsiteY0" fmla="*/ 11393 h 1315046"/>
                <a:gd name="connsiteX1" fmla="*/ 59701 w 1166285"/>
                <a:gd name="connsiteY1" fmla="*/ 248964 h 1315046"/>
                <a:gd name="connsiteX2" fmla="*/ 0 w 1166285"/>
                <a:gd name="connsiteY2" fmla="*/ 345563 h 1315046"/>
                <a:gd name="connsiteX3" fmla="*/ 0 w 1166285"/>
                <a:gd name="connsiteY3" fmla="*/ 969484 h 1315046"/>
                <a:gd name="connsiteX4" fmla="*/ 59701 w 1166285"/>
                <a:gd name="connsiteY4" fmla="*/ 1066083 h 1315046"/>
                <a:gd name="connsiteX5" fmla="*/ 534844 w 1166285"/>
                <a:gd name="connsiteY5" fmla="*/ 1303654 h 1315046"/>
                <a:gd name="connsiteX6" fmla="*/ 631443 w 1166285"/>
                <a:gd name="connsiteY6" fmla="*/ 1303654 h 1315046"/>
                <a:gd name="connsiteX7" fmla="*/ 1106584 w 1166285"/>
                <a:gd name="connsiteY7" fmla="*/ 1066083 h 1315046"/>
                <a:gd name="connsiteX8" fmla="*/ 1166285 w 1166285"/>
                <a:gd name="connsiteY8" fmla="*/ 969484 h 1315046"/>
                <a:gd name="connsiteX9" fmla="*/ 1166285 w 1166285"/>
                <a:gd name="connsiteY9" fmla="*/ 345562 h 1315046"/>
                <a:gd name="connsiteX10" fmla="*/ 1106584 w 1166285"/>
                <a:gd name="connsiteY10" fmla="*/ 248964 h 1315046"/>
                <a:gd name="connsiteX11" fmla="*/ 631443 w 1166285"/>
                <a:gd name="connsiteY11" fmla="*/ 11393 h 1315046"/>
                <a:gd name="connsiteX12" fmla="*/ 534844 w 1166285"/>
                <a:gd name="connsiteY12" fmla="*/ 11393 h 131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6285" h="1315046">
                  <a:moveTo>
                    <a:pt x="534844" y="11393"/>
                  </a:moveTo>
                  <a:lnTo>
                    <a:pt x="59701" y="248964"/>
                  </a:lnTo>
                  <a:cubicBezTo>
                    <a:pt x="23104" y="267263"/>
                    <a:pt x="0" y="304646"/>
                    <a:pt x="0" y="345563"/>
                  </a:cubicBezTo>
                  <a:lnTo>
                    <a:pt x="0" y="969484"/>
                  </a:lnTo>
                  <a:cubicBezTo>
                    <a:pt x="0" y="1010401"/>
                    <a:pt x="23104" y="1047784"/>
                    <a:pt x="59701" y="1066083"/>
                  </a:cubicBezTo>
                  <a:lnTo>
                    <a:pt x="534844" y="1303654"/>
                  </a:lnTo>
                  <a:cubicBezTo>
                    <a:pt x="565224" y="1318844"/>
                    <a:pt x="601062" y="1318844"/>
                    <a:pt x="631443" y="1303654"/>
                  </a:cubicBezTo>
                  <a:lnTo>
                    <a:pt x="1106584" y="1066083"/>
                  </a:lnTo>
                  <a:cubicBezTo>
                    <a:pt x="1143181" y="1047784"/>
                    <a:pt x="1166285" y="1010401"/>
                    <a:pt x="1166285" y="969484"/>
                  </a:cubicBezTo>
                  <a:lnTo>
                    <a:pt x="1166285" y="345562"/>
                  </a:lnTo>
                  <a:cubicBezTo>
                    <a:pt x="1166285" y="304646"/>
                    <a:pt x="1143181" y="267263"/>
                    <a:pt x="1106584" y="248964"/>
                  </a:cubicBezTo>
                  <a:lnTo>
                    <a:pt x="631443" y="11393"/>
                  </a:lnTo>
                  <a:cubicBezTo>
                    <a:pt x="601062" y="-3797"/>
                    <a:pt x="565224" y="-3797"/>
                    <a:pt x="534844" y="11393"/>
                  </a:cubicBezTo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  <a:alpha val="10000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152400" dist="76200" dir="2700000" algn="tl" rotWithShape="0">
                <a:schemeClr val="accent1">
                  <a:alpha val="20000"/>
                </a:schemeClr>
              </a:outerShdw>
            </a:effectLst>
          </p:spPr>
          <p:txBody>
            <a:bodyPr wrap="none" lIns="0" tIns="0" rIns="0" bIns="0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77" name="矩形 76"/>
            <p:cNvSpPr/>
            <p:nvPr>
              <p:custDataLst>
                <p:tags r:id="rId17"/>
              </p:custDataLst>
            </p:nvPr>
          </p:nvSpPr>
          <p:spPr>
            <a:xfrm>
              <a:off x="13712" y="4573"/>
              <a:ext cx="2332" cy="82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accent1"/>
                  </a:solidFill>
                  <a:latin typeface="+mn-ea"/>
                  <a:cs typeface="+mn-ea"/>
                </a:rPr>
                <a:t>旅游文化</a:t>
              </a:r>
              <a:endParaRPr lang="zh-CN" altLang="en-US" sz="2400" b="1" dirty="0">
                <a:solidFill>
                  <a:schemeClr val="accent1"/>
                </a:solidFill>
                <a:latin typeface="+mn-ea"/>
                <a:cs typeface="+mn-ea"/>
              </a:endParaRPr>
            </a:p>
          </p:txBody>
        </p:sp>
        <p:sp>
          <p:nvSpPr>
            <p:cNvPr id="78" name="Oval 15+"/>
            <p:cNvSpPr>
              <a:spLocks noChangeAspect="1"/>
            </p:cNvSpPr>
            <p:nvPr>
              <p:custDataLst>
                <p:tags r:id="rId18"/>
              </p:custDataLst>
            </p:nvPr>
          </p:nvSpPr>
          <p:spPr>
            <a:xfrm>
              <a:off x="11487" y="5303"/>
              <a:ext cx="398" cy="398"/>
            </a:xfrm>
            <a:prstGeom prst="ellipse">
              <a:avLst/>
            </a:prstGeom>
            <a:solidFill>
              <a:schemeClr val="accent2">
                <a:lumMod val="75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9" name="椭圆 78"/>
            <p:cNvSpPr/>
            <p:nvPr>
              <p:custDataLst>
                <p:tags r:id="rId19"/>
              </p:custDataLst>
            </p:nvPr>
          </p:nvSpPr>
          <p:spPr>
            <a:xfrm>
              <a:off x="11604" y="5420"/>
              <a:ext cx="165" cy="1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4" name="Freeform 488"/>
            <p:cNvSpPr/>
            <p:nvPr>
              <p:custDataLst>
                <p:tags r:id="rId20"/>
              </p:custDataLst>
            </p:nvPr>
          </p:nvSpPr>
          <p:spPr>
            <a:xfrm>
              <a:off x="12031" y="2397"/>
              <a:ext cx="888" cy="1014"/>
            </a:xfrm>
            <a:custGeom>
              <a:avLst/>
              <a:gdLst>
                <a:gd name="connsiteX0" fmla="*/ 534844 w 1166285"/>
                <a:gd name="connsiteY0" fmla="*/ 11393 h 1315046"/>
                <a:gd name="connsiteX1" fmla="*/ 59701 w 1166285"/>
                <a:gd name="connsiteY1" fmla="*/ 248964 h 1315046"/>
                <a:gd name="connsiteX2" fmla="*/ 0 w 1166285"/>
                <a:gd name="connsiteY2" fmla="*/ 345563 h 1315046"/>
                <a:gd name="connsiteX3" fmla="*/ 0 w 1166285"/>
                <a:gd name="connsiteY3" fmla="*/ 969484 h 1315046"/>
                <a:gd name="connsiteX4" fmla="*/ 59701 w 1166285"/>
                <a:gd name="connsiteY4" fmla="*/ 1066083 h 1315046"/>
                <a:gd name="connsiteX5" fmla="*/ 534844 w 1166285"/>
                <a:gd name="connsiteY5" fmla="*/ 1303654 h 1315046"/>
                <a:gd name="connsiteX6" fmla="*/ 631443 w 1166285"/>
                <a:gd name="connsiteY6" fmla="*/ 1303654 h 1315046"/>
                <a:gd name="connsiteX7" fmla="*/ 1106584 w 1166285"/>
                <a:gd name="connsiteY7" fmla="*/ 1066083 h 1315046"/>
                <a:gd name="connsiteX8" fmla="*/ 1166285 w 1166285"/>
                <a:gd name="connsiteY8" fmla="*/ 969484 h 1315046"/>
                <a:gd name="connsiteX9" fmla="*/ 1166285 w 1166285"/>
                <a:gd name="connsiteY9" fmla="*/ 345562 h 1315046"/>
                <a:gd name="connsiteX10" fmla="*/ 1106584 w 1166285"/>
                <a:gd name="connsiteY10" fmla="*/ 248964 h 1315046"/>
                <a:gd name="connsiteX11" fmla="*/ 631443 w 1166285"/>
                <a:gd name="connsiteY11" fmla="*/ 11393 h 1315046"/>
                <a:gd name="connsiteX12" fmla="*/ 534844 w 1166285"/>
                <a:gd name="connsiteY12" fmla="*/ 11393 h 131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6285" h="1315046">
                  <a:moveTo>
                    <a:pt x="534844" y="11393"/>
                  </a:moveTo>
                  <a:lnTo>
                    <a:pt x="59701" y="248964"/>
                  </a:lnTo>
                  <a:cubicBezTo>
                    <a:pt x="23104" y="267263"/>
                    <a:pt x="0" y="304646"/>
                    <a:pt x="0" y="345563"/>
                  </a:cubicBezTo>
                  <a:lnTo>
                    <a:pt x="0" y="969484"/>
                  </a:lnTo>
                  <a:cubicBezTo>
                    <a:pt x="0" y="1010401"/>
                    <a:pt x="23104" y="1047784"/>
                    <a:pt x="59701" y="1066083"/>
                  </a:cubicBezTo>
                  <a:lnTo>
                    <a:pt x="534844" y="1303654"/>
                  </a:lnTo>
                  <a:cubicBezTo>
                    <a:pt x="565224" y="1318844"/>
                    <a:pt x="601062" y="1318844"/>
                    <a:pt x="631443" y="1303654"/>
                  </a:cubicBezTo>
                  <a:lnTo>
                    <a:pt x="1106584" y="1066083"/>
                  </a:lnTo>
                  <a:cubicBezTo>
                    <a:pt x="1143181" y="1047784"/>
                    <a:pt x="1166285" y="1010401"/>
                    <a:pt x="1166285" y="969484"/>
                  </a:cubicBezTo>
                  <a:lnTo>
                    <a:pt x="1166285" y="345562"/>
                  </a:lnTo>
                  <a:cubicBezTo>
                    <a:pt x="1166285" y="304646"/>
                    <a:pt x="1143181" y="267263"/>
                    <a:pt x="1106584" y="248964"/>
                  </a:cubicBezTo>
                  <a:lnTo>
                    <a:pt x="631443" y="11393"/>
                  </a:lnTo>
                  <a:cubicBezTo>
                    <a:pt x="601062" y="-3797"/>
                    <a:pt x="565224" y="-3797"/>
                    <a:pt x="534844" y="11393"/>
                  </a:cubicBezTo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  <a:alpha val="100000"/>
                  </a:schemeClr>
                </a:gs>
                <a:gs pos="100000">
                  <a:schemeClr val="accent2">
                    <a:alpha val="100000"/>
                  </a:schemeClr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152400" dist="76200" dir="2700000" algn="tl" rotWithShape="0">
                <a:schemeClr val="accent2">
                  <a:alpha val="20000"/>
                </a:schemeClr>
              </a:outerShdw>
            </a:effectLst>
          </p:spPr>
          <p:txBody>
            <a:bodyPr wrap="none" lIns="0" tIns="0" rIns="0" bIns="0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85" name="矩形 84"/>
            <p:cNvSpPr/>
            <p:nvPr>
              <p:custDataLst>
                <p:tags r:id="rId21"/>
              </p:custDataLst>
            </p:nvPr>
          </p:nvSpPr>
          <p:spPr>
            <a:xfrm>
              <a:off x="11324" y="3344"/>
              <a:ext cx="2332" cy="82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accent2"/>
                  </a:solidFill>
                  <a:latin typeface="+mn-ea"/>
                  <a:cs typeface="+mn-ea"/>
                </a:rPr>
                <a:t>新能源</a:t>
              </a:r>
              <a:endParaRPr lang="zh-CN" altLang="en-US" sz="2400" b="1" dirty="0">
                <a:solidFill>
                  <a:schemeClr val="accent2"/>
                </a:solidFill>
                <a:latin typeface="+mn-ea"/>
                <a:cs typeface="+mn-ea"/>
              </a:endParaRPr>
            </a:p>
          </p:txBody>
        </p:sp>
        <p:sp>
          <p:nvSpPr>
            <p:cNvPr id="87" name="Oval 15+"/>
            <p:cNvSpPr>
              <a:spLocks noChangeAspect="1"/>
            </p:cNvSpPr>
            <p:nvPr>
              <p:custDataLst>
                <p:tags r:id="rId22"/>
              </p:custDataLst>
            </p:nvPr>
          </p:nvSpPr>
          <p:spPr>
            <a:xfrm>
              <a:off x="9556" y="4916"/>
              <a:ext cx="398" cy="398"/>
            </a:xfrm>
            <a:prstGeom prst="ellipse">
              <a:avLst/>
            </a:prstGeom>
            <a:solidFill>
              <a:schemeClr val="accent1">
                <a:lumMod val="75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椭圆 87"/>
            <p:cNvSpPr/>
            <p:nvPr>
              <p:custDataLst>
                <p:tags r:id="rId23"/>
              </p:custDataLst>
            </p:nvPr>
          </p:nvSpPr>
          <p:spPr>
            <a:xfrm>
              <a:off x="9673" y="5033"/>
              <a:ext cx="165" cy="16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Freeform 488"/>
            <p:cNvSpPr/>
            <p:nvPr>
              <p:custDataLst>
                <p:tags r:id="rId24"/>
              </p:custDataLst>
            </p:nvPr>
          </p:nvSpPr>
          <p:spPr>
            <a:xfrm>
              <a:off x="9294" y="2074"/>
              <a:ext cx="888" cy="1014"/>
            </a:xfrm>
            <a:custGeom>
              <a:avLst/>
              <a:gdLst>
                <a:gd name="connsiteX0" fmla="*/ 534844 w 1166285"/>
                <a:gd name="connsiteY0" fmla="*/ 11393 h 1315046"/>
                <a:gd name="connsiteX1" fmla="*/ 59701 w 1166285"/>
                <a:gd name="connsiteY1" fmla="*/ 248964 h 1315046"/>
                <a:gd name="connsiteX2" fmla="*/ 0 w 1166285"/>
                <a:gd name="connsiteY2" fmla="*/ 345563 h 1315046"/>
                <a:gd name="connsiteX3" fmla="*/ 0 w 1166285"/>
                <a:gd name="connsiteY3" fmla="*/ 969484 h 1315046"/>
                <a:gd name="connsiteX4" fmla="*/ 59701 w 1166285"/>
                <a:gd name="connsiteY4" fmla="*/ 1066083 h 1315046"/>
                <a:gd name="connsiteX5" fmla="*/ 534844 w 1166285"/>
                <a:gd name="connsiteY5" fmla="*/ 1303654 h 1315046"/>
                <a:gd name="connsiteX6" fmla="*/ 631443 w 1166285"/>
                <a:gd name="connsiteY6" fmla="*/ 1303654 h 1315046"/>
                <a:gd name="connsiteX7" fmla="*/ 1106584 w 1166285"/>
                <a:gd name="connsiteY7" fmla="*/ 1066083 h 1315046"/>
                <a:gd name="connsiteX8" fmla="*/ 1166285 w 1166285"/>
                <a:gd name="connsiteY8" fmla="*/ 969484 h 1315046"/>
                <a:gd name="connsiteX9" fmla="*/ 1166285 w 1166285"/>
                <a:gd name="connsiteY9" fmla="*/ 345562 h 1315046"/>
                <a:gd name="connsiteX10" fmla="*/ 1106584 w 1166285"/>
                <a:gd name="connsiteY10" fmla="*/ 248964 h 1315046"/>
                <a:gd name="connsiteX11" fmla="*/ 631443 w 1166285"/>
                <a:gd name="connsiteY11" fmla="*/ 11393 h 1315046"/>
                <a:gd name="connsiteX12" fmla="*/ 534844 w 1166285"/>
                <a:gd name="connsiteY12" fmla="*/ 11393 h 131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6285" h="1315046">
                  <a:moveTo>
                    <a:pt x="534844" y="11393"/>
                  </a:moveTo>
                  <a:lnTo>
                    <a:pt x="59701" y="248964"/>
                  </a:lnTo>
                  <a:cubicBezTo>
                    <a:pt x="23104" y="267263"/>
                    <a:pt x="0" y="304646"/>
                    <a:pt x="0" y="345563"/>
                  </a:cubicBezTo>
                  <a:lnTo>
                    <a:pt x="0" y="969484"/>
                  </a:lnTo>
                  <a:cubicBezTo>
                    <a:pt x="0" y="1010401"/>
                    <a:pt x="23104" y="1047784"/>
                    <a:pt x="59701" y="1066083"/>
                  </a:cubicBezTo>
                  <a:lnTo>
                    <a:pt x="534844" y="1303654"/>
                  </a:lnTo>
                  <a:cubicBezTo>
                    <a:pt x="565224" y="1318844"/>
                    <a:pt x="601062" y="1318844"/>
                    <a:pt x="631443" y="1303654"/>
                  </a:cubicBezTo>
                  <a:lnTo>
                    <a:pt x="1106584" y="1066083"/>
                  </a:lnTo>
                  <a:cubicBezTo>
                    <a:pt x="1143181" y="1047784"/>
                    <a:pt x="1166285" y="1010401"/>
                    <a:pt x="1166285" y="969484"/>
                  </a:cubicBezTo>
                  <a:lnTo>
                    <a:pt x="1166285" y="345562"/>
                  </a:lnTo>
                  <a:cubicBezTo>
                    <a:pt x="1166285" y="304646"/>
                    <a:pt x="1143181" y="267263"/>
                    <a:pt x="1106584" y="248964"/>
                  </a:cubicBezTo>
                  <a:lnTo>
                    <a:pt x="631443" y="11393"/>
                  </a:lnTo>
                  <a:cubicBezTo>
                    <a:pt x="601062" y="-3797"/>
                    <a:pt x="565224" y="-3797"/>
                    <a:pt x="534844" y="11393"/>
                  </a:cubicBezTo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  <a:alpha val="10000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152400" dist="76200" dir="2700000" algn="tl" rotWithShape="0">
                <a:schemeClr val="accent1">
                  <a:alpha val="20000"/>
                </a:schemeClr>
              </a:outerShdw>
            </a:effectLst>
          </p:spPr>
          <p:txBody>
            <a:bodyPr wrap="none" lIns="0" tIns="0" rIns="0" bIns="0" rtlCol="0" anchor="ctr">
              <a:noAutofit/>
            </a:bodyPr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90" name="矩形 89"/>
            <p:cNvSpPr/>
            <p:nvPr>
              <p:custDataLst>
                <p:tags r:id="rId25"/>
              </p:custDataLst>
            </p:nvPr>
          </p:nvSpPr>
          <p:spPr>
            <a:xfrm>
              <a:off x="8589" y="2902"/>
              <a:ext cx="2332" cy="82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accent1"/>
                  </a:solidFill>
                  <a:latin typeface="+mn-ea"/>
                  <a:cs typeface="+mn-ea"/>
                </a:rPr>
                <a:t>农业科技</a:t>
              </a:r>
              <a:endParaRPr lang="zh-CN" altLang="en-US" sz="2400" b="1" dirty="0">
                <a:solidFill>
                  <a:schemeClr val="accent1"/>
                </a:solidFill>
                <a:latin typeface="+mn-ea"/>
                <a:cs typeface="+mn-ea"/>
              </a:endParaRPr>
            </a:p>
          </p:txBody>
        </p:sp>
        <p:pic>
          <p:nvPicPr>
            <p:cNvPr id="93" name="图片 92" descr="205554697072303206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8922" y="6633"/>
              <a:ext cx="1686" cy="1628"/>
            </a:xfrm>
            <a:prstGeom prst="rect">
              <a:avLst/>
            </a:prstGeom>
          </p:spPr>
        </p:pic>
        <p:pic>
          <p:nvPicPr>
            <p:cNvPr id="95" name="图片 94" descr="卡车"/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4273" y="3768"/>
              <a:ext cx="758" cy="758"/>
            </a:xfrm>
            <a:prstGeom prst="rect">
              <a:avLst/>
            </a:prstGeom>
          </p:spPr>
        </p:pic>
        <p:pic>
          <p:nvPicPr>
            <p:cNvPr id="96" name="图片 95" descr="扳手"/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6644" y="2565"/>
              <a:ext cx="685" cy="685"/>
            </a:xfrm>
            <a:prstGeom prst="rect">
              <a:avLst/>
            </a:prstGeom>
          </p:spPr>
        </p:pic>
        <p:pic>
          <p:nvPicPr>
            <p:cNvPr id="97" name="图片 96" descr="芽"/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9379" y="2295"/>
              <a:ext cx="724" cy="607"/>
            </a:xfrm>
            <a:prstGeom prst="rect">
              <a:avLst/>
            </a:prstGeom>
          </p:spPr>
        </p:pic>
        <p:pic>
          <p:nvPicPr>
            <p:cNvPr id="98" name="图片 97" descr="新能源汽车电车"/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12147" y="2529"/>
              <a:ext cx="754" cy="754"/>
            </a:xfrm>
            <a:prstGeom prst="rect">
              <a:avLst/>
            </a:prstGeom>
          </p:spPr>
        </p:pic>
        <p:pic>
          <p:nvPicPr>
            <p:cNvPr id="99" name="图片 98" descr="旅游"/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4479" y="3767"/>
              <a:ext cx="701" cy="788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8193405" y="5546725"/>
            <a:ext cx="1652270" cy="1149350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519930" y="5553710"/>
            <a:ext cx="1753235" cy="1150620"/>
          </a:xfrm>
          <a:prstGeom prst="round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6418580" y="5546725"/>
            <a:ext cx="1641475" cy="1157605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9983470" y="5554980"/>
            <a:ext cx="1734185" cy="1141095"/>
          </a:xfrm>
          <a:prstGeom prst="roundRect">
            <a:avLst/>
          </a:prstGeom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2639695" y="5554980"/>
            <a:ext cx="1775460" cy="1158875"/>
          </a:xfrm>
          <a:prstGeom prst="roundRect">
            <a:avLst/>
          </a:prstGeom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840740" y="5564505"/>
            <a:ext cx="1699895" cy="1149350"/>
          </a:xfrm>
          <a:prstGeom prst="round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1" y="6781711"/>
            <a:ext cx="12218266" cy="815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 descr="QJ61661597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5" y="1935480"/>
            <a:ext cx="12211685" cy="32315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26988" y="1935733"/>
            <a:ext cx="12233910" cy="323088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4014470" y="1918335"/>
            <a:ext cx="78359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YOU! </a:t>
            </a:r>
            <a:endParaRPr lang="en-US" altLang="zh-CN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809750" y="365125"/>
            <a:ext cx="0" cy="12452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图片 7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995" y="557530"/>
            <a:ext cx="1167130" cy="608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238240" y="3235325"/>
            <a:ext cx="4886325" cy="1694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广东新南方集团有限公司                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广东省广州市海珠区上渡路</a:t>
            </a: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号             </a:t>
            </a: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endParaRPr lang="en-US" altLang="zh-CN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020-34141226 </a:t>
            </a:r>
            <a:endParaRPr lang="en-US" altLang="zh-CN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高先生</a:t>
            </a: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 18620592970 </a:t>
            </a: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 </a:t>
            </a: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陈小姐：</a:t>
            </a: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13925122386</a:t>
            </a:r>
            <a:endParaRPr lang="en-US" altLang="zh-CN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xnfhwtz@gdxnf.cn</a:t>
            </a: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</a:t>
            </a:r>
            <a:endParaRPr lang="en-US" altLang="zh-CN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Freeform 36"/>
          <p:cNvSpPr>
            <a:spLocks noEditPoints="1"/>
          </p:cNvSpPr>
          <p:nvPr/>
        </p:nvSpPr>
        <p:spPr bwMode="auto">
          <a:xfrm>
            <a:off x="5844113" y="3274183"/>
            <a:ext cx="243440" cy="243441"/>
          </a:xfrm>
          <a:custGeom>
            <a:avLst/>
            <a:gdLst>
              <a:gd name="T0" fmla="*/ 65 w 79"/>
              <a:gd name="T1" fmla="*/ 14 h 79"/>
              <a:gd name="T2" fmla="*/ 14 w 79"/>
              <a:gd name="T3" fmla="*/ 14 h 79"/>
              <a:gd name="T4" fmla="*/ 11 w 79"/>
              <a:gd name="T5" fmla="*/ 63 h 79"/>
              <a:gd name="T6" fmla="*/ 11 w 79"/>
              <a:gd name="T7" fmla="*/ 63 h 79"/>
              <a:gd name="T8" fmla="*/ 17 w 79"/>
              <a:gd name="T9" fmla="*/ 68 h 79"/>
              <a:gd name="T10" fmla="*/ 64 w 79"/>
              <a:gd name="T11" fmla="*/ 65 h 79"/>
              <a:gd name="T12" fmla="*/ 65 w 79"/>
              <a:gd name="T13" fmla="*/ 14 h 79"/>
              <a:gd name="T14" fmla="*/ 58 w 79"/>
              <a:gd name="T15" fmla="*/ 59 h 79"/>
              <a:gd name="T16" fmla="*/ 20 w 79"/>
              <a:gd name="T17" fmla="*/ 59 h 79"/>
              <a:gd name="T18" fmla="*/ 20 w 79"/>
              <a:gd name="T19" fmla="*/ 21 h 79"/>
              <a:gd name="T20" fmla="*/ 58 w 79"/>
              <a:gd name="T21" fmla="*/ 21 h 79"/>
              <a:gd name="T22" fmla="*/ 58 w 79"/>
              <a:gd name="T23" fmla="*/ 5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" h="79">
                <a:moveTo>
                  <a:pt x="65" y="14"/>
                </a:moveTo>
                <a:cubicBezTo>
                  <a:pt x="51" y="0"/>
                  <a:pt x="28" y="0"/>
                  <a:pt x="14" y="14"/>
                </a:cubicBezTo>
                <a:cubicBezTo>
                  <a:pt x="0" y="28"/>
                  <a:pt x="0" y="49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4" y="66"/>
                  <a:pt x="15" y="67"/>
                  <a:pt x="17" y="68"/>
                </a:cubicBezTo>
                <a:cubicBezTo>
                  <a:pt x="31" y="79"/>
                  <a:pt x="51" y="78"/>
                  <a:pt x="64" y="65"/>
                </a:cubicBezTo>
                <a:cubicBezTo>
                  <a:pt x="78" y="51"/>
                  <a:pt x="79" y="29"/>
                  <a:pt x="65" y="14"/>
                </a:cubicBezTo>
                <a:close/>
                <a:moveTo>
                  <a:pt x="58" y="59"/>
                </a:moveTo>
                <a:cubicBezTo>
                  <a:pt x="47" y="69"/>
                  <a:pt x="30" y="69"/>
                  <a:pt x="20" y="59"/>
                </a:cubicBezTo>
                <a:cubicBezTo>
                  <a:pt x="9" y="48"/>
                  <a:pt x="9" y="31"/>
                  <a:pt x="20" y="21"/>
                </a:cubicBezTo>
                <a:cubicBezTo>
                  <a:pt x="31" y="10"/>
                  <a:pt x="48" y="10"/>
                  <a:pt x="58" y="21"/>
                </a:cubicBezTo>
                <a:cubicBezTo>
                  <a:pt x="69" y="31"/>
                  <a:pt x="69" y="48"/>
                  <a:pt x="58" y="5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37"/>
          <p:cNvSpPr/>
          <p:nvPr/>
        </p:nvSpPr>
        <p:spPr bwMode="auto">
          <a:xfrm>
            <a:off x="5770706" y="3450682"/>
            <a:ext cx="148382" cy="153020"/>
          </a:xfrm>
          <a:custGeom>
            <a:avLst/>
            <a:gdLst>
              <a:gd name="T0" fmla="*/ 0 w 64"/>
              <a:gd name="T1" fmla="*/ 52 h 66"/>
              <a:gd name="T2" fmla="*/ 12 w 64"/>
              <a:gd name="T3" fmla="*/ 66 h 66"/>
              <a:gd name="T4" fmla="*/ 64 w 64"/>
              <a:gd name="T5" fmla="*/ 8 h 66"/>
              <a:gd name="T6" fmla="*/ 55 w 64"/>
              <a:gd name="T7" fmla="*/ 0 h 66"/>
              <a:gd name="T8" fmla="*/ 0 w 64"/>
              <a:gd name="T9" fmla="*/ 5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6">
                <a:moveTo>
                  <a:pt x="0" y="52"/>
                </a:moveTo>
                <a:lnTo>
                  <a:pt x="12" y="66"/>
                </a:lnTo>
                <a:lnTo>
                  <a:pt x="64" y="8"/>
                </a:lnTo>
                <a:lnTo>
                  <a:pt x="55" y="0"/>
                </a:lnTo>
                <a:lnTo>
                  <a:pt x="0" y="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59"/>
          <p:cNvSpPr/>
          <p:nvPr/>
        </p:nvSpPr>
        <p:spPr bwMode="auto">
          <a:xfrm>
            <a:off x="5869940" y="3603625"/>
            <a:ext cx="191135" cy="256540"/>
          </a:xfrm>
          <a:custGeom>
            <a:avLst/>
            <a:gdLst>
              <a:gd name="T0" fmla="*/ 29 w 54"/>
              <a:gd name="T1" fmla="*/ 1 h 47"/>
              <a:gd name="T2" fmla="*/ 24 w 54"/>
              <a:gd name="T3" fmla="*/ 1 h 47"/>
              <a:gd name="T4" fmla="*/ 2 w 54"/>
              <a:gd name="T5" fmla="*/ 15 h 47"/>
              <a:gd name="T6" fmla="*/ 0 w 54"/>
              <a:gd name="T7" fmla="*/ 20 h 47"/>
              <a:gd name="T8" fmla="*/ 0 w 54"/>
              <a:gd name="T9" fmla="*/ 44 h 47"/>
              <a:gd name="T10" fmla="*/ 3 w 54"/>
              <a:gd name="T11" fmla="*/ 47 h 47"/>
              <a:gd name="T12" fmla="*/ 13 w 54"/>
              <a:gd name="T13" fmla="*/ 47 h 47"/>
              <a:gd name="T14" fmla="*/ 16 w 54"/>
              <a:gd name="T15" fmla="*/ 44 h 47"/>
              <a:gd name="T16" fmla="*/ 16 w 54"/>
              <a:gd name="T17" fmla="*/ 27 h 47"/>
              <a:gd name="T18" fmla="*/ 19 w 54"/>
              <a:gd name="T19" fmla="*/ 24 h 47"/>
              <a:gd name="T20" fmla="*/ 35 w 54"/>
              <a:gd name="T21" fmla="*/ 24 h 47"/>
              <a:gd name="T22" fmla="*/ 38 w 54"/>
              <a:gd name="T23" fmla="*/ 27 h 47"/>
              <a:gd name="T24" fmla="*/ 38 w 54"/>
              <a:gd name="T25" fmla="*/ 44 h 47"/>
              <a:gd name="T26" fmla="*/ 41 w 54"/>
              <a:gd name="T27" fmla="*/ 47 h 47"/>
              <a:gd name="T28" fmla="*/ 51 w 54"/>
              <a:gd name="T29" fmla="*/ 47 h 47"/>
              <a:gd name="T30" fmla="*/ 54 w 54"/>
              <a:gd name="T31" fmla="*/ 44 h 47"/>
              <a:gd name="T32" fmla="*/ 54 w 54"/>
              <a:gd name="T33" fmla="*/ 20 h 47"/>
              <a:gd name="T34" fmla="*/ 52 w 54"/>
              <a:gd name="T35" fmla="*/ 16 h 47"/>
              <a:gd name="T36" fmla="*/ 29 w 54"/>
              <a:gd name="T37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47">
                <a:moveTo>
                  <a:pt x="29" y="1"/>
                </a:moveTo>
                <a:cubicBezTo>
                  <a:pt x="28" y="0"/>
                  <a:pt x="25" y="0"/>
                  <a:pt x="24" y="1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1" y="47"/>
                  <a:pt x="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4" y="47"/>
                  <a:pt x="16" y="46"/>
                  <a:pt x="16" y="44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6"/>
                  <a:pt x="17" y="24"/>
                  <a:pt x="19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7" y="24"/>
                  <a:pt x="38" y="26"/>
                  <a:pt x="38" y="27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46"/>
                  <a:pt x="39" y="47"/>
                  <a:pt x="4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3" y="47"/>
                  <a:pt x="54" y="46"/>
                  <a:pt x="54" y="44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3" y="17"/>
                  <a:pt x="52" y="16"/>
                </a:cubicBezTo>
                <a:lnTo>
                  <a:pt x="2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90"/>
          </a:p>
        </p:txBody>
      </p:sp>
      <p:sp>
        <p:nvSpPr>
          <p:cNvPr id="69" name="Freeform 6"/>
          <p:cNvSpPr>
            <a:spLocks noChangeAspect="1" noEditPoints="1"/>
          </p:cNvSpPr>
          <p:nvPr/>
        </p:nvSpPr>
        <p:spPr bwMode="auto">
          <a:xfrm>
            <a:off x="5798185" y="4287520"/>
            <a:ext cx="264795" cy="233045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pic>
        <p:nvPicPr>
          <p:cNvPr id="11" name="图片 10" descr="电话 (1)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235" y="3931920"/>
            <a:ext cx="297180" cy="297180"/>
          </a:xfrm>
          <a:prstGeom prst="rect">
            <a:avLst/>
          </a:prstGeom>
        </p:spPr>
      </p:pic>
      <p:pic>
        <p:nvPicPr>
          <p:cNvPr id="10" name="图片 9" descr="8290604821368438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010" y="365760"/>
            <a:ext cx="1488440" cy="9931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790" y="2204720"/>
            <a:ext cx="2768600" cy="27686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98185" y="4507230"/>
            <a:ext cx="3422650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E-mail</a:t>
            </a: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</a:t>
            </a:r>
            <a:endParaRPr lang="en-US" altLang="zh-CN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1" grpId="0"/>
      <p:bldP spid="4" grpId="0"/>
      <p:bldP spid="5" grpId="0" animBg="1"/>
      <p:bldP spid="9" grpId="0" animBg="1"/>
      <p:bldP spid="24" grpId="0" animBg="1"/>
      <p:bldP spid="69" grpId="0" animBg="1"/>
      <p:bldP spid="3" grpId="0"/>
      <p:bldP spid="41" grpId="1"/>
      <p:bldP spid="4" grpId="1"/>
      <p:bldP spid="5" grpId="1" animBg="1"/>
      <p:bldP spid="9" grpId="1" animBg="1"/>
      <p:bldP spid="24" grpId="1" animBg="1"/>
      <p:bldP spid="69" grpId="1" animBg="1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iṥlïḍè"/>
          <p:cNvCxnSpPr>
            <a:stCxn id="3" idx="2"/>
          </p:cNvCxnSpPr>
          <p:nvPr/>
        </p:nvCxnSpPr>
        <p:spPr>
          <a:xfrm>
            <a:off x="1070096" y="1350324"/>
            <a:ext cx="27885" cy="645384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ïṩḷïďé"/>
          <p:cNvSpPr/>
          <p:nvPr/>
        </p:nvSpPr>
        <p:spPr>
          <a:xfrm rot="16200000" flipV="1">
            <a:off x="928367" y="1066867"/>
            <a:ext cx="283457" cy="283456"/>
          </a:xfrm>
          <a:prstGeom prst="ellipse">
            <a:avLst/>
          </a:prstGeom>
          <a:solidFill>
            <a:schemeClr val="bg1"/>
          </a:solidFill>
          <a:ln w="38100" cap="rnd">
            <a:solidFill>
              <a:schemeClr val="accent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19538" y="967302"/>
            <a:ext cx="6096000" cy="534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2008</a:t>
            </a:r>
            <a:r>
              <a:rPr lang="zh-CN" altLang="en-US" sz="24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年正式启动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05166" y="1638045"/>
            <a:ext cx="5462014" cy="4405031"/>
            <a:chOff x="1631806" y="1675783"/>
            <a:chExt cx="5462014" cy="4405031"/>
          </a:xfrm>
        </p:grpSpPr>
        <p:sp>
          <p:nvSpPr>
            <p:cNvPr id="5" name="TextBox 22"/>
            <p:cNvSpPr txBox="1"/>
            <p:nvPr/>
          </p:nvSpPr>
          <p:spPr>
            <a:xfrm>
              <a:off x="1631807" y="2791802"/>
              <a:ext cx="5462013" cy="847725"/>
            </a:xfrm>
            <a:custGeom>
              <a:avLst/>
              <a:gdLst>
                <a:gd name="T0" fmla="*/ 6281 w 6288"/>
                <a:gd name="T1" fmla="*/ 2028 h 6485"/>
                <a:gd name="T2" fmla="*/ 2510 w 6288"/>
                <a:gd name="T3" fmla="*/ 2170 h 6485"/>
                <a:gd name="T4" fmla="*/ 4111 w 6288"/>
                <a:gd name="T5" fmla="*/ 1637 h 6485"/>
                <a:gd name="T6" fmla="*/ 3930 w 6288"/>
                <a:gd name="T7" fmla="*/ 3810 h 6485"/>
                <a:gd name="T8" fmla="*/ 2197 w 6288"/>
                <a:gd name="T9" fmla="*/ 3097 h 6485"/>
                <a:gd name="T10" fmla="*/ 2098 w 6288"/>
                <a:gd name="T11" fmla="*/ 4086 h 6485"/>
                <a:gd name="T12" fmla="*/ 484 w 6288"/>
                <a:gd name="T13" fmla="*/ 3851 h 6485"/>
                <a:gd name="T14" fmla="*/ 253 w 6288"/>
                <a:gd name="T15" fmla="*/ 1882 h 6485"/>
                <a:gd name="T16" fmla="*/ 1674 w 6288"/>
                <a:gd name="T17" fmla="*/ 2255 h 6485"/>
                <a:gd name="T18" fmla="*/ 772 w 6288"/>
                <a:gd name="T19" fmla="*/ 1874 h 6485"/>
                <a:gd name="T20" fmla="*/ 282 w 6288"/>
                <a:gd name="T21" fmla="*/ 3774 h 6485"/>
                <a:gd name="T22" fmla="*/ 273 w 6288"/>
                <a:gd name="T23" fmla="*/ 3818 h 6485"/>
                <a:gd name="T24" fmla="*/ 253 w 6288"/>
                <a:gd name="T25" fmla="*/ 4026 h 6485"/>
                <a:gd name="T26" fmla="*/ 2161 w 6288"/>
                <a:gd name="T27" fmla="*/ 6457 h 6485"/>
                <a:gd name="T28" fmla="*/ 6288 w 6288"/>
                <a:gd name="T29" fmla="*/ 6485 h 6485"/>
                <a:gd name="T30" fmla="*/ 4331 w 6288"/>
                <a:gd name="T31" fmla="*/ 1532 h 6485"/>
                <a:gd name="T32" fmla="*/ 6053 w 6288"/>
                <a:gd name="T33" fmla="*/ 2165 h 6485"/>
                <a:gd name="T34" fmla="*/ 4173 w 6288"/>
                <a:gd name="T35" fmla="*/ 3773 h 6485"/>
                <a:gd name="T36" fmla="*/ 4129 w 6288"/>
                <a:gd name="T37" fmla="*/ 3700 h 6485"/>
                <a:gd name="T38" fmla="*/ 1936 w 6288"/>
                <a:gd name="T39" fmla="*/ 6202 h 6485"/>
                <a:gd name="T40" fmla="*/ 459 w 6288"/>
                <a:gd name="T41" fmla="*/ 4058 h 6485"/>
                <a:gd name="T42" fmla="*/ 2122 w 6288"/>
                <a:gd name="T43" fmla="*/ 4294 h 6485"/>
                <a:gd name="T44" fmla="*/ 1936 w 6288"/>
                <a:gd name="T45" fmla="*/ 6202 h 6485"/>
                <a:gd name="T46" fmla="*/ 2142 w 6288"/>
                <a:gd name="T47" fmla="*/ 6240 h 6485"/>
                <a:gd name="T48" fmla="*/ 2338 w 6288"/>
                <a:gd name="T49" fmla="*/ 4353 h 6485"/>
                <a:gd name="T50" fmla="*/ 3950 w 6288"/>
                <a:gd name="T51" fmla="*/ 4018 h 6485"/>
                <a:gd name="T52" fmla="*/ 4337 w 6288"/>
                <a:gd name="T53" fmla="*/ 5827 h 6485"/>
                <a:gd name="T54" fmla="*/ 4176 w 6288"/>
                <a:gd name="T55" fmla="*/ 3984 h 6485"/>
                <a:gd name="T56" fmla="*/ 5800 w 6288"/>
                <a:gd name="T57" fmla="*/ 4158 h 6485"/>
                <a:gd name="T58" fmla="*/ 4357 w 6288"/>
                <a:gd name="T59" fmla="*/ 5825 h 6485"/>
                <a:gd name="T60" fmla="*/ 660 w 6288"/>
                <a:gd name="T61" fmla="*/ 1488 h 6485"/>
                <a:gd name="T62" fmla="*/ 2352 w 6288"/>
                <a:gd name="T63" fmla="*/ 662 h 6485"/>
                <a:gd name="T64" fmla="*/ 2709 w 6288"/>
                <a:gd name="T65" fmla="*/ 3358 h 6485"/>
                <a:gd name="T66" fmla="*/ 2667 w 6288"/>
                <a:gd name="T67" fmla="*/ 3457 h 6485"/>
                <a:gd name="T68" fmla="*/ 1678 w 6288"/>
                <a:gd name="T69" fmla="*/ 2000 h 6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88" h="6485">
                  <a:moveTo>
                    <a:pt x="6011" y="4156"/>
                  </a:moveTo>
                  <a:lnTo>
                    <a:pt x="6281" y="2028"/>
                  </a:lnTo>
                  <a:lnTo>
                    <a:pt x="4345" y="1294"/>
                  </a:lnTo>
                  <a:lnTo>
                    <a:pt x="2510" y="2170"/>
                  </a:lnTo>
                  <a:lnTo>
                    <a:pt x="2577" y="2370"/>
                  </a:lnTo>
                  <a:lnTo>
                    <a:pt x="4111" y="1637"/>
                  </a:lnTo>
                  <a:lnTo>
                    <a:pt x="3919" y="3699"/>
                  </a:lnTo>
                  <a:lnTo>
                    <a:pt x="3930" y="3810"/>
                  </a:lnTo>
                  <a:lnTo>
                    <a:pt x="2305" y="4055"/>
                  </a:lnTo>
                  <a:lnTo>
                    <a:pt x="2197" y="3097"/>
                  </a:lnTo>
                  <a:lnTo>
                    <a:pt x="1939" y="2683"/>
                  </a:lnTo>
                  <a:lnTo>
                    <a:pt x="2098" y="4086"/>
                  </a:lnTo>
                  <a:lnTo>
                    <a:pt x="2050" y="4093"/>
                  </a:lnTo>
                  <a:lnTo>
                    <a:pt x="484" y="3851"/>
                  </a:lnTo>
                  <a:lnTo>
                    <a:pt x="493" y="3774"/>
                  </a:lnTo>
                  <a:lnTo>
                    <a:pt x="253" y="1882"/>
                  </a:lnTo>
                  <a:lnTo>
                    <a:pt x="1865" y="2563"/>
                  </a:lnTo>
                  <a:lnTo>
                    <a:pt x="1674" y="2255"/>
                  </a:lnTo>
                  <a:lnTo>
                    <a:pt x="1485" y="2175"/>
                  </a:lnTo>
                  <a:cubicBezTo>
                    <a:pt x="1213" y="2164"/>
                    <a:pt x="962" y="2056"/>
                    <a:pt x="772" y="1874"/>
                  </a:cubicBezTo>
                  <a:lnTo>
                    <a:pt x="0" y="1548"/>
                  </a:lnTo>
                  <a:lnTo>
                    <a:pt x="282" y="3774"/>
                  </a:lnTo>
                  <a:lnTo>
                    <a:pt x="277" y="3819"/>
                  </a:lnTo>
                  <a:lnTo>
                    <a:pt x="273" y="3818"/>
                  </a:lnTo>
                  <a:lnTo>
                    <a:pt x="241" y="4025"/>
                  </a:lnTo>
                  <a:lnTo>
                    <a:pt x="253" y="4026"/>
                  </a:lnTo>
                  <a:lnTo>
                    <a:pt x="11" y="6053"/>
                  </a:lnTo>
                  <a:lnTo>
                    <a:pt x="2161" y="6457"/>
                  </a:lnTo>
                  <a:lnTo>
                    <a:pt x="4353" y="6039"/>
                  </a:lnTo>
                  <a:lnTo>
                    <a:pt x="6288" y="6485"/>
                  </a:lnTo>
                  <a:lnTo>
                    <a:pt x="6011" y="4156"/>
                  </a:lnTo>
                  <a:close/>
                  <a:moveTo>
                    <a:pt x="4331" y="1532"/>
                  </a:moveTo>
                  <a:lnTo>
                    <a:pt x="4355" y="1521"/>
                  </a:lnTo>
                  <a:lnTo>
                    <a:pt x="6053" y="2165"/>
                  </a:lnTo>
                  <a:lnTo>
                    <a:pt x="5822" y="3982"/>
                  </a:lnTo>
                  <a:lnTo>
                    <a:pt x="4173" y="3773"/>
                  </a:lnTo>
                  <a:lnTo>
                    <a:pt x="4137" y="3778"/>
                  </a:lnTo>
                  <a:lnTo>
                    <a:pt x="4129" y="3700"/>
                  </a:lnTo>
                  <a:lnTo>
                    <a:pt x="4331" y="1532"/>
                  </a:lnTo>
                  <a:close/>
                  <a:moveTo>
                    <a:pt x="1936" y="6202"/>
                  </a:moveTo>
                  <a:lnTo>
                    <a:pt x="242" y="5884"/>
                  </a:lnTo>
                  <a:lnTo>
                    <a:pt x="459" y="4058"/>
                  </a:lnTo>
                  <a:lnTo>
                    <a:pt x="2049" y="4305"/>
                  </a:lnTo>
                  <a:lnTo>
                    <a:pt x="2122" y="4294"/>
                  </a:lnTo>
                  <a:lnTo>
                    <a:pt x="2130" y="4365"/>
                  </a:lnTo>
                  <a:lnTo>
                    <a:pt x="1936" y="6202"/>
                  </a:lnTo>
                  <a:close/>
                  <a:moveTo>
                    <a:pt x="2161" y="6244"/>
                  </a:moveTo>
                  <a:lnTo>
                    <a:pt x="2142" y="6240"/>
                  </a:lnTo>
                  <a:lnTo>
                    <a:pt x="2340" y="4364"/>
                  </a:lnTo>
                  <a:lnTo>
                    <a:pt x="2338" y="4353"/>
                  </a:lnTo>
                  <a:lnTo>
                    <a:pt x="2328" y="4263"/>
                  </a:lnTo>
                  <a:lnTo>
                    <a:pt x="3950" y="4018"/>
                  </a:lnTo>
                  <a:lnTo>
                    <a:pt x="4129" y="5847"/>
                  </a:lnTo>
                  <a:lnTo>
                    <a:pt x="4337" y="5827"/>
                  </a:lnTo>
                  <a:lnTo>
                    <a:pt x="4157" y="3987"/>
                  </a:lnTo>
                  <a:lnTo>
                    <a:pt x="4176" y="3984"/>
                  </a:lnTo>
                  <a:lnTo>
                    <a:pt x="5797" y="4190"/>
                  </a:lnTo>
                  <a:lnTo>
                    <a:pt x="5800" y="4158"/>
                  </a:lnTo>
                  <a:lnTo>
                    <a:pt x="6045" y="6215"/>
                  </a:lnTo>
                  <a:lnTo>
                    <a:pt x="4357" y="5825"/>
                  </a:lnTo>
                  <a:lnTo>
                    <a:pt x="2161" y="6244"/>
                  </a:lnTo>
                  <a:close/>
                  <a:moveTo>
                    <a:pt x="660" y="1488"/>
                  </a:moveTo>
                  <a:cubicBezTo>
                    <a:pt x="432" y="1020"/>
                    <a:pt x="626" y="457"/>
                    <a:pt x="1093" y="229"/>
                  </a:cubicBezTo>
                  <a:cubicBezTo>
                    <a:pt x="1561" y="0"/>
                    <a:pt x="2124" y="195"/>
                    <a:pt x="2352" y="662"/>
                  </a:cubicBezTo>
                  <a:cubicBezTo>
                    <a:pt x="2533" y="1033"/>
                    <a:pt x="2448" y="1464"/>
                    <a:pt x="2171" y="1741"/>
                  </a:cubicBezTo>
                  <a:lnTo>
                    <a:pt x="2709" y="3358"/>
                  </a:lnTo>
                  <a:cubicBezTo>
                    <a:pt x="2722" y="3397"/>
                    <a:pt x="2704" y="3438"/>
                    <a:pt x="2668" y="3456"/>
                  </a:cubicBezTo>
                  <a:cubicBezTo>
                    <a:pt x="2668" y="3456"/>
                    <a:pt x="2667" y="3457"/>
                    <a:pt x="2667" y="3457"/>
                  </a:cubicBezTo>
                  <a:cubicBezTo>
                    <a:pt x="2630" y="3474"/>
                    <a:pt x="2585" y="3461"/>
                    <a:pt x="2564" y="3426"/>
                  </a:cubicBezTo>
                  <a:lnTo>
                    <a:pt x="1678" y="2000"/>
                  </a:lnTo>
                  <a:cubicBezTo>
                    <a:pt x="1273" y="2075"/>
                    <a:pt x="850" y="1877"/>
                    <a:pt x="660" y="1488"/>
                  </a:cubicBezTo>
                  <a:close/>
                </a:path>
              </a:pathLst>
            </a:cu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sz="2300" b="1" dirty="0">
                  <a:solidFill>
                    <a:srgbClr val="5B913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中国官方支持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中国商务部、广东省国资委备案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1808" y="1675783"/>
              <a:ext cx="5462012" cy="8477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sz="2300" b="1" dirty="0">
                  <a:solidFill>
                    <a:srgbClr val="5B913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尼日利亚总统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亲自签发批准令，面积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100km²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，合作期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99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年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 Unicode MS" panose="020B0604020202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31806" y="4047320"/>
              <a:ext cx="5462013" cy="8477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lang="zh-CN" altLang="en-US" sz="2300" b="1" dirty="0">
                  <a:solidFill>
                    <a:srgbClr val="5B913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 Unicode MS" panose="020B0604020202020204" pitchFamily="34" charset="-122"/>
                </a:rPr>
                <a:t>奥贡州政府签署</a:t>
              </a:r>
              <a:endPara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 Unicode MS" panose="020B0604020202020204" pitchFamily="34" charset="-122"/>
              </a:endParaRPr>
            </a:p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 Unicode MS" panose="020B0604020202020204" pitchFamily="34" charset="-122"/>
                </a:rPr>
                <a:t>首期20km²土地许可证</a:t>
              </a:r>
              <a:endParaRPr kumimoji="0" lang="en-US" altLang="zh-CN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Arial Unicode MS" panose="020B0604020202020204" pitchFamily="34" charset="-122"/>
                <a:sym typeface="Arial Unicode MS" panose="020B0604020202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31806" y="5233089"/>
              <a:ext cx="5462013" cy="8477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sz="2300" b="1" i="0" u="none" strike="noStrike" kern="1200" cap="none" spc="0" normalizeH="0" baseline="0" dirty="0">
                  <a:solidFill>
                    <a:srgbClr val="5B913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 Unicode MS" panose="020B0604020202020204" pitchFamily="34" charset="-122"/>
                </a:rPr>
                <a:t>法律保障</a:t>
              </a:r>
              <a:endParaRPr kumimoji="0" lang="zh-CN" altLang="en-US" sz="2300" b="1" i="0" u="none" strike="noStrike" kern="1200" cap="none" spc="0" normalizeH="0" baseline="0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 Unicode MS" panose="020B0604020202020204" pitchFamily="34" charset="-122"/>
              </a:endParaRPr>
            </a:p>
            <a:p>
              <a:pPr marL="0" marR="0" lvl="0" indent="0" algn="just" defTabSz="457200" rtl="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1200" cap="none" spc="0" normalizeH="0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 Unicode MS" panose="020B0604020202020204" pitchFamily="34" charset="-122"/>
                </a:rPr>
                <a:t>合作区企业权益得到《自贸区法》的保障</a:t>
              </a:r>
              <a:endParaRPr kumimoji="0" lang="zh-CN" altLang="en-US" b="0" i="0" u="none" strike="noStrike" kern="1200" cap="none" spc="0" normalizeH="0" baseline="0" dirty="0">
                <a:latin typeface="微软雅黑" panose="020B0503020204020204" pitchFamily="34" charset="-122"/>
                <a:ea typeface="微软雅黑" panose="020B0503020204020204" pitchFamily="34" charset="-122"/>
                <a:sym typeface="Arial Unicode MS" panose="020B0604020202020204" pitchFamily="34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13429" y="1772933"/>
            <a:ext cx="2670020" cy="3774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Left"/>
            <a:lightRig rig="threePt" dir="t"/>
          </a:scene3d>
        </p:spPr>
      </p:pic>
      <p:cxnSp>
        <p:nvCxnSpPr>
          <p:cNvPr id="10" name="îs1ïḋè"/>
          <p:cNvCxnSpPr/>
          <p:nvPr/>
        </p:nvCxnSpPr>
        <p:spPr>
          <a:xfrm>
            <a:off x="1243948" y="1211783"/>
            <a:ext cx="970206" cy="0"/>
          </a:xfrm>
          <a:prstGeom prst="straightConnector1">
            <a:avLst/>
          </a:prstGeom>
          <a:ln w="25400" cap="rnd">
            <a:solidFill>
              <a:schemeClr val="accent1"/>
            </a:solidFill>
            <a:round/>
            <a:headEnd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1650960" y="1638045"/>
            <a:ext cx="889064" cy="4446370"/>
            <a:chOff x="1363124" y="1824016"/>
            <a:chExt cx="889064" cy="4446372"/>
          </a:xfrm>
        </p:grpSpPr>
        <p:grpSp>
          <p:nvGrpSpPr>
            <p:cNvPr id="33" name="组合 32"/>
            <p:cNvGrpSpPr/>
            <p:nvPr/>
          </p:nvGrpSpPr>
          <p:grpSpPr>
            <a:xfrm>
              <a:off x="1363124" y="3009785"/>
              <a:ext cx="889064" cy="889064"/>
              <a:chOff x="6859556" y="0"/>
              <a:chExt cx="962526" cy="962526"/>
            </a:xfrm>
          </p:grpSpPr>
          <p:sp>
            <p:nvSpPr>
              <p:cNvPr id="24" name="law_115710"/>
              <p:cNvSpPr/>
              <p:nvPr/>
            </p:nvSpPr>
            <p:spPr>
              <a:xfrm flipH="1">
                <a:off x="7059581" y="226687"/>
                <a:ext cx="535863" cy="552947"/>
              </a:xfrm>
              <a:custGeom>
                <a:avLst/>
                <a:gdLst>
                  <a:gd name="connsiteX0" fmla="*/ 226251 w 607639"/>
                  <a:gd name="connsiteY0" fmla="*/ 511897 h 606722"/>
                  <a:gd name="connsiteX1" fmla="*/ 198749 w 607639"/>
                  <a:gd name="connsiteY1" fmla="*/ 568774 h 606722"/>
                  <a:gd name="connsiteX2" fmla="*/ 493712 w 607639"/>
                  <a:gd name="connsiteY2" fmla="*/ 568774 h 606722"/>
                  <a:gd name="connsiteX3" fmla="*/ 567231 w 607639"/>
                  <a:gd name="connsiteY3" fmla="*/ 511897 h 606722"/>
                  <a:gd name="connsiteX4" fmla="*/ 208874 w 607639"/>
                  <a:gd name="connsiteY4" fmla="*/ 227511 h 606722"/>
                  <a:gd name="connsiteX5" fmla="*/ 189832 w 607639"/>
                  <a:gd name="connsiteY5" fmla="*/ 246441 h 606722"/>
                  <a:gd name="connsiteX6" fmla="*/ 208874 w 607639"/>
                  <a:gd name="connsiteY6" fmla="*/ 265460 h 606722"/>
                  <a:gd name="connsiteX7" fmla="*/ 227826 w 607639"/>
                  <a:gd name="connsiteY7" fmla="*/ 246441 h 606722"/>
                  <a:gd name="connsiteX8" fmla="*/ 208874 w 607639"/>
                  <a:gd name="connsiteY8" fmla="*/ 227511 h 606722"/>
                  <a:gd name="connsiteX9" fmla="*/ 208874 w 607639"/>
                  <a:gd name="connsiteY9" fmla="*/ 113752 h 606722"/>
                  <a:gd name="connsiteX10" fmla="*/ 246779 w 607639"/>
                  <a:gd name="connsiteY10" fmla="*/ 113752 h 606722"/>
                  <a:gd name="connsiteX11" fmla="*/ 265820 w 607639"/>
                  <a:gd name="connsiteY11" fmla="*/ 132682 h 606722"/>
                  <a:gd name="connsiteX12" fmla="*/ 246779 w 607639"/>
                  <a:gd name="connsiteY12" fmla="*/ 151701 h 606722"/>
                  <a:gd name="connsiteX13" fmla="*/ 208874 w 607639"/>
                  <a:gd name="connsiteY13" fmla="*/ 151701 h 606722"/>
                  <a:gd name="connsiteX14" fmla="*/ 189832 w 607639"/>
                  <a:gd name="connsiteY14" fmla="*/ 170632 h 606722"/>
                  <a:gd name="connsiteX15" fmla="*/ 208874 w 607639"/>
                  <a:gd name="connsiteY15" fmla="*/ 189562 h 606722"/>
                  <a:gd name="connsiteX16" fmla="*/ 265820 w 607639"/>
                  <a:gd name="connsiteY16" fmla="*/ 246441 h 606722"/>
                  <a:gd name="connsiteX17" fmla="*/ 250961 w 607639"/>
                  <a:gd name="connsiteY17" fmla="*/ 284390 h 606722"/>
                  <a:gd name="connsiteX18" fmla="*/ 265820 w 607639"/>
                  <a:gd name="connsiteY18" fmla="*/ 322340 h 606722"/>
                  <a:gd name="connsiteX19" fmla="*/ 208874 w 607639"/>
                  <a:gd name="connsiteY19" fmla="*/ 379219 h 606722"/>
                  <a:gd name="connsiteX20" fmla="*/ 170880 w 607639"/>
                  <a:gd name="connsiteY20" fmla="*/ 379219 h 606722"/>
                  <a:gd name="connsiteX21" fmla="*/ 151927 w 607639"/>
                  <a:gd name="connsiteY21" fmla="*/ 360200 h 606722"/>
                  <a:gd name="connsiteX22" fmla="*/ 170880 w 607639"/>
                  <a:gd name="connsiteY22" fmla="*/ 341270 h 606722"/>
                  <a:gd name="connsiteX23" fmla="*/ 208874 w 607639"/>
                  <a:gd name="connsiteY23" fmla="*/ 341270 h 606722"/>
                  <a:gd name="connsiteX24" fmla="*/ 227826 w 607639"/>
                  <a:gd name="connsiteY24" fmla="*/ 322340 h 606722"/>
                  <a:gd name="connsiteX25" fmla="*/ 208874 w 607639"/>
                  <a:gd name="connsiteY25" fmla="*/ 303321 h 606722"/>
                  <a:gd name="connsiteX26" fmla="*/ 151927 w 607639"/>
                  <a:gd name="connsiteY26" fmla="*/ 246441 h 606722"/>
                  <a:gd name="connsiteX27" fmla="*/ 166697 w 607639"/>
                  <a:gd name="connsiteY27" fmla="*/ 208581 h 606722"/>
                  <a:gd name="connsiteX28" fmla="*/ 151927 w 607639"/>
                  <a:gd name="connsiteY28" fmla="*/ 170632 h 606722"/>
                  <a:gd name="connsiteX29" fmla="*/ 208874 w 607639"/>
                  <a:gd name="connsiteY29" fmla="*/ 113752 h 606722"/>
                  <a:gd name="connsiteX30" fmla="*/ 38005 w 607639"/>
                  <a:gd name="connsiteY30" fmla="*/ 37948 h 606722"/>
                  <a:gd name="connsiteX31" fmla="*/ 38005 w 607639"/>
                  <a:gd name="connsiteY31" fmla="*/ 492967 h 606722"/>
                  <a:gd name="connsiteX32" fmla="*/ 113927 w 607639"/>
                  <a:gd name="connsiteY32" fmla="*/ 568774 h 606722"/>
                  <a:gd name="connsiteX33" fmla="*/ 189848 w 607639"/>
                  <a:gd name="connsiteY33" fmla="*/ 492967 h 606722"/>
                  <a:gd name="connsiteX34" fmla="*/ 208895 w 607639"/>
                  <a:gd name="connsiteY34" fmla="*/ 473949 h 606722"/>
                  <a:gd name="connsiteX35" fmla="*/ 379786 w 607639"/>
                  <a:gd name="connsiteY35" fmla="*/ 473949 h 606722"/>
                  <a:gd name="connsiteX36" fmla="*/ 379786 w 607639"/>
                  <a:gd name="connsiteY36" fmla="*/ 37948 h 606722"/>
                  <a:gd name="connsiteX37" fmla="*/ 18958 w 607639"/>
                  <a:gd name="connsiteY37" fmla="*/ 0 h 606722"/>
                  <a:gd name="connsiteX38" fmla="*/ 398744 w 607639"/>
                  <a:gd name="connsiteY38" fmla="*/ 0 h 606722"/>
                  <a:gd name="connsiteX39" fmla="*/ 417702 w 607639"/>
                  <a:gd name="connsiteY39" fmla="*/ 18929 h 606722"/>
                  <a:gd name="connsiteX40" fmla="*/ 417702 w 607639"/>
                  <a:gd name="connsiteY40" fmla="*/ 473949 h 606722"/>
                  <a:gd name="connsiteX41" fmla="*/ 588592 w 607639"/>
                  <a:gd name="connsiteY41" fmla="*/ 473949 h 606722"/>
                  <a:gd name="connsiteX42" fmla="*/ 607639 w 607639"/>
                  <a:gd name="connsiteY42" fmla="*/ 492967 h 606722"/>
                  <a:gd name="connsiteX43" fmla="*/ 493712 w 607639"/>
                  <a:gd name="connsiteY43" fmla="*/ 606722 h 606722"/>
                  <a:gd name="connsiteX44" fmla="*/ 113927 w 607639"/>
                  <a:gd name="connsiteY44" fmla="*/ 606722 h 606722"/>
                  <a:gd name="connsiteX45" fmla="*/ 0 w 607639"/>
                  <a:gd name="connsiteY45" fmla="*/ 492967 h 606722"/>
                  <a:gd name="connsiteX46" fmla="*/ 0 w 607639"/>
                  <a:gd name="connsiteY46" fmla="*/ 18929 h 606722"/>
                  <a:gd name="connsiteX47" fmla="*/ 18958 w 607639"/>
                  <a:gd name="connsiteY4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639" h="606722">
                    <a:moveTo>
                      <a:pt x="226251" y="511897"/>
                    </a:moveTo>
                    <a:cubicBezTo>
                      <a:pt x="222602" y="533492"/>
                      <a:pt x="212812" y="553133"/>
                      <a:pt x="198749" y="568774"/>
                    </a:cubicBezTo>
                    <a:lnTo>
                      <a:pt x="493712" y="568774"/>
                    </a:lnTo>
                    <a:cubicBezTo>
                      <a:pt x="529047" y="568774"/>
                      <a:pt x="558775" y="544601"/>
                      <a:pt x="567231" y="511897"/>
                    </a:cubicBezTo>
                    <a:close/>
                    <a:moveTo>
                      <a:pt x="208874" y="227511"/>
                    </a:moveTo>
                    <a:cubicBezTo>
                      <a:pt x="198374" y="227511"/>
                      <a:pt x="189832" y="236043"/>
                      <a:pt x="189832" y="246441"/>
                    </a:cubicBezTo>
                    <a:cubicBezTo>
                      <a:pt x="189832" y="256928"/>
                      <a:pt x="198374" y="265460"/>
                      <a:pt x="208874" y="265460"/>
                    </a:cubicBezTo>
                    <a:cubicBezTo>
                      <a:pt x="219284" y="265460"/>
                      <a:pt x="227826" y="256928"/>
                      <a:pt x="227826" y="246441"/>
                    </a:cubicBezTo>
                    <a:cubicBezTo>
                      <a:pt x="227826" y="236043"/>
                      <a:pt x="219284" y="227511"/>
                      <a:pt x="208874" y="227511"/>
                    </a:cubicBezTo>
                    <a:close/>
                    <a:moveTo>
                      <a:pt x="208874" y="113752"/>
                    </a:moveTo>
                    <a:lnTo>
                      <a:pt x="246779" y="113752"/>
                    </a:lnTo>
                    <a:cubicBezTo>
                      <a:pt x="257278" y="113752"/>
                      <a:pt x="265820" y="122284"/>
                      <a:pt x="265820" y="132682"/>
                    </a:cubicBezTo>
                    <a:cubicBezTo>
                      <a:pt x="265820" y="143169"/>
                      <a:pt x="257278" y="151701"/>
                      <a:pt x="246779" y="151701"/>
                    </a:cubicBezTo>
                    <a:lnTo>
                      <a:pt x="208874" y="151701"/>
                    </a:lnTo>
                    <a:cubicBezTo>
                      <a:pt x="198374" y="151701"/>
                      <a:pt x="189832" y="160144"/>
                      <a:pt x="189832" y="170632"/>
                    </a:cubicBezTo>
                    <a:cubicBezTo>
                      <a:pt x="189832" y="181119"/>
                      <a:pt x="198374" y="189562"/>
                      <a:pt x="208874" y="189562"/>
                    </a:cubicBezTo>
                    <a:cubicBezTo>
                      <a:pt x="240283" y="189562"/>
                      <a:pt x="265820" y="215069"/>
                      <a:pt x="265820" y="246441"/>
                    </a:cubicBezTo>
                    <a:cubicBezTo>
                      <a:pt x="265820" y="261105"/>
                      <a:pt x="260125" y="274348"/>
                      <a:pt x="250961" y="284390"/>
                    </a:cubicBezTo>
                    <a:cubicBezTo>
                      <a:pt x="260125" y="294433"/>
                      <a:pt x="265820" y="307675"/>
                      <a:pt x="265820" y="322340"/>
                    </a:cubicBezTo>
                    <a:cubicBezTo>
                      <a:pt x="265820" y="353712"/>
                      <a:pt x="240283" y="379219"/>
                      <a:pt x="208874" y="379219"/>
                    </a:cubicBezTo>
                    <a:lnTo>
                      <a:pt x="170880" y="379219"/>
                    </a:lnTo>
                    <a:cubicBezTo>
                      <a:pt x="160380" y="379219"/>
                      <a:pt x="151927" y="370687"/>
                      <a:pt x="151927" y="360200"/>
                    </a:cubicBezTo>
                    <a:cubicBezTo>
                      <a:pt x="151927" y="349802"/>
                      <a:pt x="160380" y="341270"/>
                      <a:pt x="170880" y="341270"/>
                    </a:cubicBezTo>
                    <a:lnTo>
                      <a:pt x="208874" y="341270"/>
                    </a:lnTo>
                    <a:cubicBezTo>
                      <a:pt x="219284" y="341270"/>
                      <a:pt x="227826" y="332738"/>
                      <a:pt x="227826" y="322340"/>
                    </a:cubicBezTo>
                    <a:cubicBezTo>
                      <a:pt x="227826" y="311853"/>
                      <a:pt x="219284" y="303321"/>
                      <a:pt x="208874" y="303321"/>
                    </a:cubicBezTo>
                    <a:cubicBezTo>
                      <a:pt x="177464" y="303321"/>
                      <a:pt x="151927" y="277814"/>
                      <a:pt x="151927" y="246441"/>
                    </a:cubicBezTo>
                    <a:cubicBezTo>
                      <a:pt x="151927" y="231866"/>
                      <a:pt x="157622" y="218624"/>
                      <a:pt x="166697" y="208581"/>
                    </a:cubicBezTo>
                    <a:cubicBezTo>
                      <a:pt x="157622" y="198449"/>
                      <a:pt x="151927" y="185296"/>
                      <a:pt x="151927" y="170632"/>
                    </a:cubicBezTo>
                    <a:cubicBezTo>
                      <a:pt x="151927" y="139259"/>
                      <a:pt x="177464" y="113752"/>
                      <a:pt x="208874" y="113752"/>
                    </a:cubicBezTo>
                    <a:close/>
                    <a:moveTo>
                      <a:pt x="38005" y="37948"/>
                    </a:moveTo>
                    <a:lnTo>
                      <a:pt x="38005" y="492967"/>
                    </a:lnTo>
                    <a:cubicBezTo>
                      <a:pt x="38005" y="534737"/>
                      <a:pt x="72005" y="568774"/>
                      <a:pt x="113927" y="568774"/>
                    </a:cubicBezTo>
                    <a:cubicBezTo>
                      <a:pt x="155848" y="568774"/>
                      <a:pt x="189848" y="534737"/>
                      <a:pt x="189848" y="492967"/>
                    </a:cubicBezTo>
                    <a:cubicBezTo>
                      <a:pt x="189848" y="482481"/>
                      <a:pt x="198393" y="473949"/>
                      <a:pt x="208895" y="473949"/>
                    </a:cubicBezTo>
                    <a:lnTo>
                      <a:pt x="379786" y="473949"/>
                    </a:lnTo>
                    <a:lnTo>
                      <a:pt x="379786" y="37948"/>
                    </a:lnTo>
                    <a:close/>
                    <a:moveTo>
                      <a:pt x="18958" y="0"/>
                    </a:moveTo>
                    <a:lnTo>
                      <a:pt x="398744" y="0"/>
                    </a:lnTo>
                    <a:cubicBezTo>
                      <a:pt x="409246" y="0"/>
                      <a:pt x="417702" y="8531"/>
                      <a:pt x="417702" y="18929"/>
                    </a:cubicBezTo>
                    <a:lnTo>
                      <a:pt x="417702" y="473949"/>
                    </a:lnTo>
                    <a:lnTo>
                      <a:pt x="588592" y="473949"/>
                    </a:lnTo>
                    <a:cubicBezTo>
                      <a:pt x="599094" y="473949"/>
                      <a:pt x="607639" y="482481"/>
                      <a:pt x="607639" y="492967"/>
                    </a:cubicBezTo>
                    <a:cubicBezTo>
                      <a:pt x="607639" y="555621"/>
                      <a:pt x="556550" y="606722"/>
                      <a:pt x="493712" y="606722"/>
                    </a:cubicBezTo>
                    <a:lnTo>
                      <a:pt x="113927" y="606722"/>
                    </a:lnTo>
                    <a:cubicBezTo>
                      <a:pt x="51089" y="606722"/>
                      <a:pt x="0" y="555710"/>
                      <a:pt x="0" y="492967"/>
                    </a:cubicBezTo>
                    <a:lnTo>
                      <a:pt x="0" y="18929"/>
                    </a:lnTo>
                    <a:cubicBezTo>
                      <a:pt x="0" y="8531"/>
                      <a:pt x="8545" y="0"/>
                      <a:pt x="189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6859556" y="0"/>
                <a:ext cx="962526" cy="962526"/>
              </a:xfrm>
              <a:prstGeom prst="ellipse">
                <a:avLst/>
              </a:prstGeom>
              <a:noFill/>
              <a:ln w="28575" cap="flat">
                <a:solidFill>
                  <a:schemeClr val="accent1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  <a:endParaRPr lang="zh-CN" altLang="en-US" dirty="0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363124" y="4195554"/>
              <a:ext cx="889064" cy="889064"/>
              <a:chOff x="8515538" y="18830"/>
              <a:chExt cx="962526" cy="962526"/>
            </a:xfrm>
          </p:grpSpPr>
          <p:sp>
            <p:nvSpPr>
              <p:cNvPr id="28" name="locator-on-an-open-folded-map_32746"/>
              <p:cNvSpPr/>
              <p:nvPr/>
            </p:nvSpPr>
            <p:spPr>
              <a:xfrm flipH="1">
                <a:off x="8749992" y="201413"/>
                <a:ext cx="510718" cy="580408"/>
              </a:xfrm>
              <a:custGeom>
                <a:avLst/>
                <a:gdLst>
                  <a:gd name="T0" fmla="*/ 6281 w 6288"/>
                  <a:gd name="T1" fmla="*/ 2028 h 6485"/>
                  <a:gd name="T2" fmla="*/ 2510 w 6288"/>
                  <a:gd name="T3" fmla="*/ 2170 h 6485"/>
                  <a:gd name="T4" fmla="*/ 4111 w 6288"/>
                  <a:gd name="T5" fmla="*/ 1637 h 6485"/>
                  <a:gd name="T6" fmla="*/ 3930 w 6288"/>
                  <a:gd name="T7" fmla="*/ 3810 h 6485"/>
                  <a:gd name="T8" fmla="*/ 2197 w 6288"/>
                  <a:gd name="T9" fmla="*/ 3097 h 6485"/>
                  <a:gd name="T10" fmla="*/ 2098 w 6288"/>
                  <a:gd name="T11" fmla="*/ 4086 h 6485"/>
                  <a:gd name="T12" fmla="*/ 484 w 6288"/>
                  <a:gd name="T13" fmla="*/ 3851 h 6485"/>
                  <a:gd name="T14" fmla="*/ 253 w 6288"/>
                  <a:gd name="T15" fmla="*/ 1882 h 6485"/>
                  <a:gd name="T16" fmla="*/ 1674 w 6288"/>
                  <a:gd name="T17" fmla="*/ 2255 h 6485"/>
                  <a:gd name="T18" fmla="*/ 772 w 6288"/>
                  <a:gd name="T19" fmla="*/ 1874 h 6485"/>
                  <a:gd name="T20" fmla="*/ 282 w 6288"/>
                  <a:gd name="T21" fmla="*/ 3774 h 6485"/>
                  <a:gd name="T22" fmla="*/ 273 w 6288"/>
                  <a:gd name="T23" fmla="*/ 3818 h 6485"/>
                  <a:gd name="T24" fmla="*/ 253 w 6288"/>
                  <a:gd name="T25" fmla="*/ 4026 h 6485"/>
                  <a:gd name="T26" fmla="*/ 2161 w 6288"/>
                  <a:gd name="T27" fmla="*/ 6457 h 6485"/>
                  <a:gd name="T28" fmla="*/ 6288 w 6288"/>
                  <a:gd name="T29" fmla="*/ 6485 h 6485"/>
                  <a:gd name="T30" fmla="*/ 4331 w 6288"/>
                  <a:gd name="T31" fmla="*/ 1532 h 6485"/>
                  <a:gd name="T32" fmla="*/ 6053 w 6288"/>
                  <a:gd name="T33" fmla="*/ 2165 h 6485"/>
                  <a:gd name="T34" fmla="*/ 4173 w 6288"/>
                  <a:gd name="T35" fmla="*/ 3773 h 6485"/>
                  <a:gd name="T36" fmla="*/ 4129 w 6288"/>
                  <a:gd name="T37" fmla="*/ 3700 h 6485"/>
                  <a:gd name="T38" fmla="*/ 1936 w 6288"/>
                  <a:gd name="T39" fmla="*/ 6202 h 6485"/>
                  <a:gd name="T40" fmla="*/ 459 w 6288"/>
                  <a:gd name="T41" fmla="*/ 4058 h 6485"/>
                  <a:gd name="T42" fmla="*/ 2122 w 6288"/>
                  <a:gd name="T43" fmla="*/ 4294 h 6485"/>
                  <a:gd name="T44" fmla="*/ 1936 w 6288"/>
                  <a:gd name="T45" fmla="*/ 6202 h 6485"/>
                  <a:gd name="T46" fmla="*/ 2142 w 6288"/>
                  <a:gd name="T47" fmla="*/ 6240 h 6485"/>
                  <a:gd name="T48" fmla="*/ 2338 w 6288"/>
                  <a:gd name="T49" fmla="*/ 4353 h 6485"/>
                  <a:gd name="T50" fmla="*/ 3950 w 6288"/>
                  <a:gd name="T51" fmla="*/ 4018 h 6485"/>
                  <a:gd name="T52" fmla="*/ 4337 w 6288"/>
                  <a:gd name="T53" fmla="*/ 5827 h 6485"/>
                  <a:gd name="T54" fmla="*/ 4176 w 6288"/>
                  <a:gd name="T55" fmla="*/ 3984 h 6485"/>
                  <a:gd name="T56" fmla="*/ 5800 w 6288"/>
                  <a:gd name="T57" fmla="*/ 4158 h 6485"/>
                  <a:gd name="T58" fmla="*/ 4357 w 6288"/>
                  <a:gd name="T59" fmla="*/ 5825 h 6485"/>
                  <a:gd name="T60" fmla="*/ 660 w 6288"/>
                  <a:gd name="T61" fmla="*/ 1488 h 6485"/>
                  <a:gd name="T62" fmla="*/ 2352 w 6288"/>
                  <a:gd name="T63" fmla="*/ 662 h 6485"/>
                  <a:gd name="T64" fmla="*/ 2709 w 6288"/>
                  <a:gd name="T65" fmla="*/ 3358 h 6485"/>
                  <a:gd name="T66" fmla="*/ 2667 w 6288"/>
                  <a:gd name="T67" fmla="*/ 3457 h 6485"/>
                  <a:gd name="T68" fmla="*/ 1678 w 6288"/>
                  <a:gd name="T69" fmla="*/ 2000 h 6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88" h="6485">
                    <a:moveTo>
                      <a:pt x="6011" y="4156"/>
                    </a:moveTo>
                    <a:lnTo>
                      <a:pt x="6281" y="2028"/>
                    </a:lnTo>
                    <a:lnTo>
                      <a:pt x="4345" y="1294"/>
                    </a:lnTo>
                    <a:lnTo>
                      <a:pt x="2510" y="2170"/>
                    </a:lnTo>
                    <a:lnTo>
                      <a:pt x="2577" y="2370"/>
                    </a:lnTo>
                    <a:lnTo>
                      <a:pt x="4111" y="1637"/>
                    </a:lnTo>
                    <a:lnTo>
                      <a:pt x="3919" y="3699"/>
                    </a:lnTo>
                    <a:lnTo>
                      <a:pt x="3930" y="3810"/>
                    </a:lnTo>
                    <a:lnTo>
                      <a:pt x="2305" y="4055"/>
                    </a:lnTo>
                    <a:lnTo>
                      <a:pt x="2197" y="3097"/>
                    </a:lnTo>
                    <a:lnTo>
                      <a:pt x="1939" y="2683"/>
                    </a:lnTo>
                    <a:lnTo>
                      <a:pt x="2098" y="4086"/>
                    </a:lnTo>
                    <a:lnTo>
                      <a:pt x="2050" y="4093"/>
                    </a:lnTo>
                    <a:lnTo>
                      <a:pt x="484" y="3851"/>
                    </a:lnTo>
                    <a:lnTo>
                      <a:pt x="493" y="3774"/>
                    </a:lnTo>
                    <a:lnTo>
                      <a:pt x="253" y="1882"/>
                    </a:lnTo>
                    <a:lnTo>
                      <a:pt x="1865" y="2563"/>
                    </a:lnTo>
                    <a:lnTo>
                      <a:pt x="1674" y="2255"/>
                    </a:lnTo>
                    <a:lnTo>
                      <a:pt x="1485" y="2175"/>
                    </a:lnTo>
                    <a:cubicBezTo>
                      <a:pt x="1213" y="2164"/>
                      <a:pt x="962" y="2056"/>
                      <a:pt x="772" y="1874"/>
                    </a:cubicBezTo>
                    <a:lnTo>
                      <a:pt x="0" y="1548"/>
                    </a:lnTo>
                    <a:lnTo>
                      <a:pt x="282" y="3774"/>
                    </a:lnTo>
                    <a:lnTo>
                      <a:pt x="277" y="3819"/>
                    </a:lnTo>
                    <a:lnTo>
                      <a:pt x="273" y="3818"/>
                    </a:lnTo>
                    <a:lnTo>
                      <a:pt x="241" y="4025"/>
                    </a:lnTo>
                    <a:lnTo>
                      <a:pt x="253" y="4026"/>
                    </a:lnTo>
                    <a:lnTo>
                      <a:pt x="11" y="6053"/>
                    </a:lnTo>
                    <a:lnTo>
                      <a:pt x="2161" y="6457"/>
                    </a:lnTo>
                    <a:lnTo>
                      <a:pt x="4353" y="6039"/>
                    </a:lnTo>
                    <a:lnTo>
                      <a:pt x="6288" y="6485"/>
                    </a:lnTo>
                    <a:lnTo>
                      <a:pt x="6011" y="4156"/>
                    </a:lnTo>
                    <a:close/>
                    <a:moveTo>
                      <a:pt x="4331" y="1532"/>
                    </a:moveTo>
                    <a:lnTo>
                      <a:pt x="4355" y="1521"/>
                    </a:lnTo>
                    <a:lnTo>
                      <a:pt x="6053" y="2165"/>
                    </a:lnTo>
                    <a:lnTo>
                      <a:pt x="5822" y="3982"/>
                    </a:lnTo>
                    <a:lnTo>
                      <a:pt x="4173" y="3773"/>
                    </a:lnTo>
                    <a:lnTo>
                      <a:pt x="4137" y="3778"/>
                    </a:lnTo>
                    <a:lnTo>
                      <a:pt x="4129" y="3700"/>
                    </a:lnTo>
                    <a:lnTo>
                      <a:pt x="4331" y="1532"/>
                    </a:lnTo>
                    <a:close/>
                    <a:moveTo>
                      <a:pt x="1936" y="6202"/>
                    </a:moveTo>
                    <a:lnTo>
                      <a:pt x="242" y="5884"/>
                    </a:lnTo>
                    <a:lnTo>
                      <a:pt x="459" y="4058"/>
                    </a:lnTo>
                    <a:lnTo>
                      <a:pt x="2049" y="4305"/>
                    </a:lnTo>
                    <a:lnTo>
                      <a:pt x="2122" y="4294"/>
                    </a:lnTo>
                    <a:lnTo>
                      <a:pt x="2130" y="4365"/>
                    </a:lnTo>
                    <a:lnTo>
                      <a:pt x="1936" y="6202"/>
                    </a:lnTo>
                    <a:close/>
                    <a:moveTo>
                      <a:pt x="2161" y="6244"/>
                    </a:moveTo>
                    <a:lnTo>
                      <a:pt x="2142" y="6240"/>
                    </a:lnTo>
                    <a:lnTo>
                      <a:pt x="2340" y="4364"/>
                    </a:lnTo>
                    <a:lnTo>
                      <a:pt x="2338" y="4353"/>
                    </a:lnTo>
                    <a:lnTo>
                      <a:pt x="2328" y="4263"/>
                    </a:lnTo>
                    <a:lnTo>
                      <a:pt x="3950" y="4018"/>
                    </a:lnTo>
                    <a:lnTo>
                      <a:pt x="4129" y="5847"/>
                    </a:lnTo>
                    <a:lnTo>
                      <a:pt x="4337" y="5827"/>
                    </a:lnTo>
                    <a:lnTo>
                      <a:pt x="4157" y="3987"/>
                    </a:lnTo>
                    <a:lnTo>
                      <a:pt x="4176" y="3984"/>
                    </a:lnTo>
                    <a:lnTo>
                      <a:pt x="5797" y="4190"/>
                    </a:lnTo>
                    <a:lnTo>
                      <a:pt x="5800" y="4158"/>
                    </a:lnTo>
                    <a:lnTo>
                      <a:pt x="6045" y="6215"/>
                    </a:lnTo>
                    <a:lnTo>
                      <a:pt x="4357" y="5825"/>
                    </a:lnTo>
                    <a:lnTo>
                      <a:pt x="2161" y="6244"/>
                    </a:lnTo>
                    <a:close/>
                    <a:moveTo>
                      <a:pt x="660" y="1488"/>
                    </a:moveTo>
                    <a:cubicBezTo>
                      <a:pt x="432" y="1020"/>
                      <a:pt x="626" y="457"/>
                      <a:pt x="1093" y="229"/>
                    </a:cubicBezTo>
                    <a:cubicBezTo>
                      <a:pt x="1561" y="0"/>
                      <a:pt x="2124" y="195"/>
                      <a:pt x="2352" y="662"/>
                    </a:cubicBezTo>
                    <a:cubicBezTo>
                      <a:pt x="2533" y="1033"/>
                      <a:pt x="2448" y="1464"/>
                      <a:pt x="2171" y="1741"/>
                    </a:cubicBezTo>
                    <a:lnTo>
                      <a:pt x="2709" y="3358"/>
                    </a:lnTo>
                    <a:cubicBezTo>
                      <a:pt x="2722" y="3397"/>
                      <a:pt x="2704" y="3438"/>
                      <a:pt x="2668" y="3456"/>
                    </a:cubicBezTo>
                    <a:cubicBezTo>
                      <a:pt x="2668" y="3456"/>
                      <a:pt x="2667" y="3457"/>
                      <a:pt x="2667" y="3457"/>
                    </a:cubicBezTo>
                    <a:cubicBezTo>
                      <a:pt x="2630" y="3474"/>
                      <a:pt x="2585" y="3461"/>
                      <a:pt x="2564" y="3426"/>
                    </a:cubicBezTo>
                    <a:lnTo>
                      <a:pt x="1678" y="2000"/>
                    </a:lnTo>
                    <a:cubicBezTo>
                      <a:pt x="1273" y="2075"/>
                      <a:pt x="850" y="1877"/>
                      <a:pt x="660" y="148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8515538" y="18830"/>
                <a:ext cx="962526" cy="962526"/>
              </a:xfrm>
              <a:prstGeom prst="ellipse">
                <a:avLst/>
              </a:prstGeom>
              <a:noFill/>
              <a:ln w="28575" cap="flat">
                <a:solidFill>
                  <a:schemeClr val="accent1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  <a:endParaRPr lang="zh-CN" altLang="en-US" dirty="0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363124" y="5381324"/>
              <a:ext cx="889064" cy="889064"/>
              <a:chOff x="10171520" y="28905"/>
              <a:chExt cx="962526" cy="962526"/>
            </a:xfrm>
          </p:grpSpPr>
          <p:sp>
            <p:nvSpPr>
              <p:cNvPr id="11" name="auction_114912"/>
              <p:cNvSpPr/>
              <p:nvPr/>
            </p:nvSpPr>
            <p:spPr>
              <a:xfrm flipH="1">
                <a:off x="10356487" y="264281"/>
                <a:ext cx="627325" cy="494695"/>
              </a:xfrm>
              <a:custGeom>
                <a:avLst/>
                <a:gdLst>
                  <a:gd name="connsiteX0" fmla="*/ 346117 w 608133"/>
                  <a:gd name="connsiteY0" fmla="*/ 437567 h 479562"/>
                  <a:gd name="connsiteX1" fmla="*/ 334987 w 608133"/>
                  <a:gd name="connsiteY1" fmla="*/ 448681 h 479562"/>
                  <a:gd name="connsiteX2" fmla="*/ 334987 w 608133"/>
                  <a:gd name="connsiteY2" fmla="*/ 459892 h 479562"/>
                  <a:gd name="connsiteX3" fmla="*/ 588433 w 608133"/>
                  <a:gd name="connsiteY3" fmla="*/ 459892 h 479562"/>
                  <a:gd name="connsiteX4" fmla="*/ 588433 w 608133"/>
                  <a:gd name="connsiteY4" fmla="*/ 448681 h 479562"/>
                  <a:gd name="connsiteX5" fmla="*/ 577302 w 608133"/>
                  <a:gd name="connsiteY5" fmla="*/ 437567 h 479562"/>
                  <a:gd name="connsiteX6" fmla="*/ 388178 w 608133"/>
                  <a:gd name="connsiteY6" fmla="*/ 395572 h 479562"/>
                  <a:gd name="connsiteX7" fmla="*/ 377047 w 608133"/>
                  <a:gd name="connsiteY7" fmla="*/ 406784 h 479562"/>
                  <a:gd name="connsiteX8" fmla="*/ 377047 w 608133"/>
                  <a:gd name="connsiteY8" fmla="*/ 417897 h 479562"/>
                  <a:gd name="connsiteX9" fmla="*/ 546471 w 608133"/>
                  <a:gd name="connsiteY9" fmla="*/ 417897 h 479562"/>
                  <a:gd name="connsiteX10" fmla="*/ 546471 w 608133"/>
                  <a:gd name="connsiteY10" fmla="*/ 406784 h 479562"/>
                  <a:gd name="connsiteX11" fmla="*/ 535242 w 608133"/>
                  <a:gd name="connsiteY11" fmla="*/ 395572 h 479562"/>
                  <a:gd name="connsiteX12" fmla="*/ 388178 w 608133"/>
                  <a:gd name="connsiteY12" fmla="*/ 375902 h 479562"/>
                  <a:gd name="connsiteX13" fmla="*/ 535242 w 608133"/>
                  <a:gd name="connsiteY13" fmla="*/ 375902 h 479562"/>
                  <a:gd name="connsiteX14" fmla="*/ 566171 w 608133"/>
                  <a:gd name="connsiteY14" fmla="*/ 406784 h 479562"/>
                  <a:gd name="connsiteX15" fmla="*/ 566171 w 608133"/>
                  <a:gd name="connsiteY15" fmla="*/ 417897 h 479562"/>
                  <a:gd name="connsiteX16" fmla="*/ 577302 w 608133"/>
                  <a:gd name="connsiteY16" fmla="*/ 417897 h 479562"/>
                  <a:gd name="connsiteX17" fmla="*/ 608133 w 608133"/>
                  <a:gd name="connsiteY17" fmla="*/ 448681 h 479562"/>
                  <a:gd name="connsiteX18" fmla="*/ 608133 w 608133"/>
                  <a:gd name="connsiteY18" fmla="*/ 469727 h 479562"/>
                  <a:gd name="connsiteX19" fmla="*/ 598283 w 608133"/>
                  <a:gd name="connsiteY19" fmla="*/ 479562 h 479562"/>
                  <a:gd name="connsiteX20" fmla="*/ 325136 w 608133"/>
                  <a:gd name="connsiteY20" fmla="*/ 479562 h 479562"/>
                  <a:gd name="connsiteX21" fmla="*/ 315286 w 608133"/>
                  <a:gd name="connsiteY21" fmla="*/ 469727 h 479562"/>
                  <a:gd name="connsiteX22" fmla="*/ 315286 w 608133"/>
                  <a:gd name="connsiteY22" fmla="*/ 448681 h 479562"/>
                  <a:gd name="connsiteX23" fmla="*/ 346117 w 608133"/>
                  <a:gd name="connsiteY23" fmla="*/ 417897 h 479562"/>
                  <a:gd name="connsiteX24" fmla="*/ 357347 w 608133"/>
                  <a:gd name="connsiteY24" fmla="*/ 417897 h 479562"/>
                  <a:gd name="connsiteX25" fmla="*/ 357347 w 608133"/>
                  <a:gd name="connsiteY25" fmla="*/ 406784 h 479562"/>
                  <a:gd name="connsiteX26" fmla="*/ 388178 w 608133"/>
                  <a:gd name="connsiteY26" fmla="*/ 375902 h 479562"/>
                  <a:gd name="connsiteX27" fmla="*/ 195074 w 608133"/>
                  <a:gd name="connsiteY27" fmla="*/ 237519 h 479562"/>
                  <a:gd name="connsiteX28" fmla="*/ 22956 w 608133"/>
                  <a:gd name="connsiteY28" fmla="*/ 409340 h 479562"/>
                  <a:gd name="connsiteX29" fmla="*/ 19705 w 608133"/>
                  <a:gd name="connsiteY29" fmla="*/ 417208 h 479562"/>
                  <a:gd name="connsiteX30" fmla="*/ 22956 w 608133"/>
                  <a:gd name="connsiteY30" fmla="*/ 425174 h 479562"/>
                  <a:gd name="connsiteX31" fmla="*/ 38719 w 608133"/>
                  <a:gd name="connsiteY31" fmla="*/ 425174 h 479562"/>
                  <a:gd name="connsiteX32" fmla="*/ 210936 w 608133"/>
                  <a:gd name="connsiteY32" fmla="*/ 253256 h 479562"/>
                  <a:gd name="connsiteX33" fmla="*/ 210443 w 608133"/>
                  <a:gd name="connsiteY33" fmla="*/ 252862 h 479562"/>
                  <a:gd name="connsiteX34" fmla="*/ 195567 w 608133"/>
                  <a:gd name="connsiteY34" fmla="*/ 238011 h 479562"/>
                  <a:gd name="connsiteX35" fmla="*/ 195074 w 608133"/>
                  <a:gd name="connsiteY35" fmla="*/ 237519 h 479562"/>
                  <a:gd name="connsiteX36" fmla="*/ 418030 w 608133"/>
                  <a:gd name="connsiteY36" fmla="*/ 197687 h 479562"/>
                  <a:gd name="connsiteX37" fmla="*/ 410148 w 608133"/>
                  <a:gd name="connsiteY37" fmla="*/ 200933 h 479562"/>
                  <a:gd name="connsiteX38" fmla="*/ 358128 w 608133"/>
                  <a:gd name="connsiteY38" fmla="*/ 252862 h 479562"/>
                  <a:gd name="connsiteX39" fmla="*/ 350641 w 608133"/>
                  <a:gd name="connsiteY39" fmla="*/ 260239 h 479562"/>
                  <a:gd name="connsiteX40" fmla="*/ 350641 w 608133"/>
                  <a:gd name="connsiteY40" fmla="*/ 276073 h 479562"/>
                  <a:gd name="connsiteX41" fmla="*/ 366503 w 608133"/>
                  <a:gd name="connsiteY41" fmla="*/ 276073 h 479562"/>
                  <a:gd name="connsiteX42" fmla="*/ 425911 w 608133"/>
                  <a:gd name="connsiteY42" fmla="*/ 216669 h 479562"/>
                  <a:gd name="connsiteX43" fmla="*/ 429163 w 608133"/>
                  <a:gd name="connsiteY43" fmla="*/ 208801 h 479562"/>
                  <a:gd name="connsiteX44" fmla="*/ 425911 w 608133"/>
                  <a:gd name="connsiteY44" fmla="*/ 200933 h 479562"/>
                  <a:gd name="connsiteX45" fmla="*/ 418030 w 608133"/>
                  <a:gd name="connsiteY45" fmla="*/ 197687 h 479562"/>
                  <a:gd name="connsiteX46" fmla="*/ 366010 w 608133"/>
                  <a:gd name="connsiteY46" fmla="*/ 185590 h 479562"/>
                  <a:gd name="connsiteX47" fmla="*/ 335370 w 608133"/>
                  <a:gd name="connsiteY47" fmla="*/ 216177 h 479562"/>
                  <a:gd name="connsiteX48" fmla="*/ 351133 w 608133"/>
                  <a:gd name="connsiteY48" fmla="*/ 232012 h 479562"/>
                  <a:gd name="connsiteX49" fmla="*/ 381774 w 608133"/>
                  <a:gd name="connsiteY49" fmla="*/ 201424 h 479562"/>
                  <a:gd name="connsiteX50" fmla="*/ 247094 w 608133"/>
                  <a:gd name="connsiteY50" fmla="*/ 170739 h 479562"/>
                  <a:gd name="connsiteX51" fmla="*/ 209458 w 608133"/>
                  <a:gd name="connsiteY51" fmla="*/ 208309 h 479562"/>
                  <a:gd name="connsiteX52" fmla="*/ 209458 w 608133"/>
                  <a:gd name="connsiteY52" fmla="*/ 224144 h 479562"/>
                  <a:gd name="connsiteX53" fmla="*/ 224335 w 608133"/>
                  <a:gd name="connsiteY53" fmla="*/ 238896 h 479562"/>
                  <a:gd name="connsiteX54" fmla="*/ 240197 w 608133"/>
                  <a:gd name="connsiteY54" fmla="*/ 238896 h 479562"/>
                  <a:gd name="connsiteX55" fmla="*/ 277734 w 608133"/>
                  <a:gd name="connsiteY55" fmla="*/ 201424 h 479562"/>
                  <a:gd name="connsiteX56" fmla="*/ 284237 w 608133"/>
                  <a:gd name="connsiteY56" fmla="*/ 89500 h 479562"/>
                  <a:gd name="connsiteX57" fmla="*/ 283843 w 608133"/>
                  <a:gd name="connsiteY57" fmla="*/ 89599 h 479562"/>
                  <a:gd name="connsiteX58" fmla="*/ 283843 w 608133"/>
                  <a:gd name="connsiteY58" fmla="*/ 89697 h 479562"/>
                  <a:gd name="connsiteX59" fmla="*/ 239212 w 608133"/>
                  <a:gd name="connsiteY59" fmla="*/ 134152 h 479562"/>
                  <a:gd name="connsiteX60" fmla="*/ 239015 w 608133"/>
                  <a:gd name="connsiteY60" fmla="*/ 134644 h 479562"/>
                  <a:gd name="connsiteX61" fmla="*/ 239212 w 608133"/>
                  <a:gd name="connsiteY61" fmla="*/ 135037 h 479562"/>
                  <a:gd name="connsiteX62" fmla="*/ 298621 w 608133"/>
                  <a:gd name="connsiteY62" fmla="*/ 194441 h 479562"/>
                  <a:gd name="connsiteX63" fmla="*/ 313498 w 608133"/>
                  <a:gd name="connsiteY63" fmla="*/ 209292 h 479562"/>
                  <a:gd name="connsiteX64" fmla="*/ 313990 w 608133"/>
                  <a:gd name="connsiteY64" fmla="*/ 209489 h 479562"/>
                  <a:gd name="connsiteX65" fmla="*/ 314483 w 608133"/>
                  <a:gd name="connsiteY65" fmla="*/ 209292 h 479562"/>
                  <a:gd name="connsiteX66" fmla="*/ 359015 w 608133"/>
                  <a:gd name="connsiteY66" fmla="*/ 164739 h 479562"/>
                  <a:gd name="connsiteX67" fmla="*/ 359015 w 608133"/>
                  <a:gd name="connsiteY67" fmla="*/ 163854 h 479562"/>
                  <a:gd name="connsiteX68" fmla="*/ 284729 w 608133"/>
                  <a:gd name="connsiteY68" fmla="*/ 89599 h 479562"/>
                  <a:gd name="connsiteX69" fmla="*/ 284237 w 608133"/>
                  <a:gd name="connsiteY69" fmla="*/ 89500 h 479562"/>
                  <a:gd name="connsiteX70" fmla="*/ 247094 w 608133"/>
                  <a:gd name="connsiteY70" fmla="*/ 66978 h 479562"/>
                  <a:gd name="connsiteX71" fmla="*/ 216453 w 608133"/>
                  <a:gd name="connsiteY71" fmla="*/ 97565 h 479562"/>
                  <a:gd name="connsiteX72" fmla="*/ 232217 w 608133"/>
                  <a:gd name="connsiteY72" fmla="*/ 113301 h 479562"/>
                  <a:gd name="connsiteX73" fmla="*/ 262857 w 608133"/>
                  <a:gd name="connsiteY73" fmla="*/ 82714 h 479562"/>
                  <a:gd name="connsiteX74" fmla="*/ 239705 w 608133"/>
                  <a:gd name="connsiteY74" fmla="*/ 19671 h 479562"/>
                  <a:gd name="connsiteX75" fmla="*/ 231823 w 608133"/>
                  <a:gd name="connsiteY75" fmla="*/ 22916 h 479562"/>
                  <a:gd name="connsiteX76" fmla="*/ 172315 w 608133"/>
                  <a:gd name="connsiteY76" fmla="*/ 82222 h 479562"/>
                  <a:gd name="connsiteX77" fmla="*/ 169064 w 608133"/>
                  <a:gd name="connsiteY77" fmla="*/ 90090 h 479562"/>
                  <a:gd name="connsiteX78" fmla="*/ 172315 w 608133"/>
                  <a:gd name="connsiteY78" fmla="*/ 97958 h 479562"/>
                  <a:gd name="connsiteX79" fmla="*/ 180197 w 608133"/>
                  <a:gd name="connsiteY79" fmla="*/ 101302 h 479562"/>
                  <a:gd name="connsiteX80" fmla="*/ 188177 w 608133"/>
                  <a:gd name="connsiteY80" fmla="*/ 97958 h 479562"/>
                  <a:gd name="connsiteX81" fmla="*/ 240197 w 608133"/>
                  <a:gd name="connsiteY81" fmla="*/ 46029 h 479562"/>
                  <a:gd name="connsiteX82" fmla="*/ 247586 w 608133"/>
                  <a:gd name="connsiteY82" fmla="*/ 38652 h 479562"/>
                  <a:gd name="connsiteX83" fmla="*/ 247586 w 608133"/>
                  <a:gd name="connsiteY83" fmla="*/ 22916 h 479562"/>
                  <a:gd name="connsiteX84" fmla="*/ 239705 w 608133"/>
                  <a:gd name="connsiteY84" fmla="*/ 19671 h 479562"/>
                  <a:gd name="connsiteX85" fmla="*/ 239705 w 608133"/>
                  <a:gd name="connsiteY85" fmla="*/ 0 h 479562"/>
                  <a:gd name="connsiteX86" fmla="*/ 261478 w 608133"/>
                  <a:gd name="connsiteY86" fmla="*/ 8950 h 479562"/>
                  <a:gd name="connsiteX87" fmla="*/ 270542 w 608133"/>
                  <a:gd name="connsiteY87" fmla="*/ 30784 h 479562"/>
                  <a:gd name="connsiteX88" fmla="*/ 261478 w 608133"/>
                  <a:gd name="connsiteY88" fmla="*/ 52520 h 479562"/>
                  <a:gd name="connsiteX89" fmla="*/ 261084 w 608133"/>
                  <a:gd name="connsiteY89" fmla="*/ 53012 h 479562"/>
                  <a:gd name="connsiteX90" fmla="*/ 278621 w 608133"/>
                  <a:gd name="connsiteY90" fmla="*/ 70617 h 479562"/>
                  <a:gd name="connsiteX91" fmla="*/ 298621 w 608133"/>
                  <a:gd name="connsiteY91" fmla="*/ 75731 h 479562"/>
                  <a:gd name="connsiteX92" fmla="*/ 373005 w 608133"/>
                  <a:gd name="connsiteY92" fmla="*/ 149888 h 479562"/>
                  <a:gd name="connsiteX93" fmla="*/ 378128 w 608133"/>
                  <a:gd name="connsiteY93" fmla="*/ 169952 h 479562"/>
                  <a:gd name="connsiteX94" fmla="*/ 395764 w 608133"/>
                  <a:gd name="connsiteY94" fmla="*/ 187458 h 479562"/>
                  <a:gd name="connsiteX95" fmla="*/ 396158 w 608133"/>
                  <a:gd name="connsiteY95" fmla="*/ 186967 h 479562"/>
                  <a:gd name="connsiteX96" fmla="*/ 418030 w 608133"/>
                  <a:gd name="connsiteY96" fmla="*/ 178017 h 479562"/>
                  <a:gd name="connsiteX97" fmla="*/ 439902 w 608133"/>
                  <a:gd name="connsiteY97" fmla="*/ 186967 h 479562"/>
                  <a:gd name="connsiteX98" fmla="*/ 448867 w 608133"/>
                  <a:gd name="connsiteY98" fmla="*/ 208801 h 479562"/>
                  <a:gd name="connsiteX99" fmla="*/ 439902 w 608133"/>
                  <a:gd name="connsiteY99" fmla="*/ 230635 h 479562"/>
                  <a:gd name="connsiteX100" fmla="*/ 380394 w 608133"/>
                  <a:gd name="connsiteY100" fmla="*/ 289941 h 479562"/>
                  <a:gd name="connsiteX101" fmla="*/ 358621 w 608133"/>
                  <a:gd name="connsiteY101" fmla="*/ 298989 h 479562"/>
                  <a:gd name="connsiteX102" fmla="*/ 336749 w 608133"/>
                  <a:gd name="connsiteY102" fmla="*/ 289941 h 479562"/>
                  <a:gd name="connsiteX103" fmla="*/ 336749 w 608133"/>
                  <a:gd name="connsiteY103" fmla="*/ 246371 h 479562"/>
                  <a:gd name="connsiteX104" fmla="*/ 337242 w 608133"/>
                  <a:gd name="connsiteY104" fmla="*/ 245879 h 479562"/>
                  <a:gd name="connsiteX105" fmla="*/ 319606 w 608133"/>
                  <a:gd name="connsiteY105" fmla="*/ 228373 h 479562"/>
                  <a:gd name="connsiteX106" fmla="*/ 313990 w 608133"/>
                  <a:gd name="connsiteY106" fmla="*/ 229160 h 479562"/>
                  <a:gd name="connsiteX107" fmla="*/ 299606 w 608133"/>
                  <a:gd name="connsiteY107" fmla="*/ 223160 h 479562"/>
                  <a:gd name="connsiteX108" fmla="*/ 291724 w 608133"/>
                  <a:gd name="connsiteY108" fmla="*/ 215292 h 479562"/>
                  <a:gd name="connsiteX109" fmla="*/ 254089 w 608133"/>
                  <a:gd name="connsiteY109" fmla="*/ 252862 h 479562"/>
                  <a:gd name="connsiteX110" fmla="*/ 232217 w 608133"/>
                  <a:gd name="connsiteY110" fmla="*/ 261812 h 479562"/>
                  <a:gd name="connsiteX111" fmla="*/ 230246 w 608133"/>
                  <a:gd name="connsiteY111" fmla="*/ 261812 h 479562"/>
                  <a:gd name="connsiteX112" fmla="*/ 52709 w 608133"/>
                  <a:gd name="connsiteY112" fmla="*/ 439042 h 479562"/>
                  <a:gd name="connsiteX113" fmla="*/ 30838 w 608133"/>
                  <a:gd name="connsiteY113" fmla="*/ 448090 h 479562"/>
                  <a:gd name="connsiteX114" fmla="*/ 9064 w 608133"/>
                  <a:gd name="connsiteY114" fmla="*/ 439042 h 479562"/>
                  <a:gd name="connsiteX115" fmla="*/ 0 w 608133"/>
                  <a:gd name="connsiteY115" fmla="*/ 417208 h 479562"/>
                  <a:gd name="connsiteX116" fmla="*/ 9064 w 608133"/>
                  <a:gd name="connsiteY116" fmla="*/ 395472 h 479562"/>
                  <a:gd name="connsiteX117" fmla="*/ 186601 w 608133"/>
                  <a:gd name="connsiteY117" fmla="*/ 218144 h 479562"/>
                  <a:gd name="connsiteX118" fmla="*/ 195567 w 608133"/>
                  <a:gd name="connsiteY118" fmla="*/ 194441 h 479562"/>
                  <a:gd name="connsiteX119" fmla="*/ 233202 w 608133"/>
                  <a:gd name="connsiteY119" fmla="*/ 156871 h 479562"/>
                  <a:gd name="connsiteX120" fmla="*/ 225320 w 608133"/>
                  <a:gd name="connsiteY120" fmla="*/ 149003 h 479562"/>
                  <a:gd name="connsiteX121" fmla="*/ 219310 w 608133"/>
                  <a:gd name="connsiteY121" fmla="*/ 134644 h 479562"/>
                  <a:gd name="connsiteX122" fmla="*/ 220099 w 608133"/>
                  <a:gd name="connsiteY122" fmla="*/ 129038 h 479562"/>
                  <a:gd name="connsiteX123" fmla="*/ 202562 w 608133"/>
                  <a:gd name="connsiteY123" fmla="*/ 111433 h 479562"/>
                  <a:gd name="connsiteX124" fmla="*/ 202069 w 608133"/>
                  <a:gd name="connsiteY124" fmla="*/ 111924 h 479562"/>
                  <a:gd name="connsiteX125" fmla="*/ 180197 w 608133"/>
                  <a:gd name="connsiteY125" fmla="*/ 120973 h 479562"/>
                  <a:gd name="connsiteX126" fmla="*/ 158424 w 608133"/>
                  <a:gd name="connsiteY126" fmla="*/ 111924 h 479562"/>
                  <a:gd name="connsiteX127" fmla="*/ 149360 w 608133"/>
                  <a:gd name="connsiteY127" fmla="*/ 90090 h 479562"/>
                  <a:gd name="connsiteX128" fmla="*/ 158424 w 608133"/>
                  <a:gd name="connsiteY128" fmla="*/ 68355 h 479562"/>
                  <a:gd name="connsiteX129" fmla="*/ 217833 w 608133"/>
                  <a:gd name="connsiteY129" fmla="*/ 8950 h 479562"/>
                  <a:gd name="connsiteX130" fmla="*/ 239705 w 608133"/>
                  <a:gd name="connsiteY130" fmla="*/ 0 h 47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608133" h="479562">
                    <a:moveTo>
                      <a:pt x="346117" y="437567"/>
                    </a:moveTo>
                    <a:cubicBezTo>
                      <a:pt x="340010" y="437567"/>
                      <a:pt x="334987" y="442583"/>
                      <a:pt x="334987" y="448681"/>
                    </a:cubicBezTo>
                    <a:lnTo>
                      <a:pt x="334987" y="459892"/>
                    </a:lnTo>
                    <a:lnTo>
                      <a:pt x="588433" y="459892"/>
                    </a:lnTo>
                    <a:lnTo>
                      <a:pt x="588433" y="448681"/>
                    </a:lnTo>
                    <a:cubicBezTo>
                      <a:pt x="588433" y="442583"/>
                      <a:pt x="583409" y="437567"/>
                      <a:pt x="577302" y="437567"/>
                    </a:cubicBezTo>
                    <a:close/>
                    <a:moveTo>
                      <a:pt x="388178" y="395572"/>
                    </a:moveTo>
                    <a:cubicBezTo>
                      <a:pt x="382071" y="395572"/>
                      <a:pt x="377047" y="400588"/>
                      <a:pt x="377047" y="406784"/>
                    </a:cubicBezTo>
                    <a:lnTo>
                      <a:pt x="377047" y="417897"/>
                    </a:lnTo>
                    <a:lnTo>
                      <a:pt x="546471" y="417897"/>
                    </a:lnTo>
                    <a:lnTo>
                      <a:pt x="546471" y="406784"/>
                    </a:lnTo>
                    <a:cubicBezTo>
                      <a:pt x="546471" y="400588"/>
                      <a:pt x="541447" y="395572"/>
                      <a:pt x="535242" y="395572"/>
                    </a:cubicBezTo>
                    <a:close/>
                    <a:moveTo>
                      <a:pt x="388178" y="375902"/>
                    </a:moveTo>
                    <a:lnTo>
                      <a:pt x="535242" y="375902"/>
                    </a:lnTo>
                    <a:cubicBezTo>
                      <a:pt x="552282" y="375902"/>
                      <a:pt x="566171" y="389769"/>
                      <a:pt x="566171" y="406784"/>
                    </a:cubicBezTo>
                    <a:lnTo>
                      <a:pt x="566171" y="417897"/>
                    </a:lnTo>
                    <a:lnTo>
                      <a:pt x="577302" y="417897"/>
                    </a:lnTo>
                    <a:cubicBezTo>
                      <a:pt x="594343" y="417897"/>
                      <a:pt x="608133" y="431765"/>
                      <a:pt x="608133" y="448681"/>
                    </a:cubicBezTo>
                    <a:lnTo>
                      <a:pt x="608133" y="469727"/>
                    </a:lnTo>
                    <a:cubicBezTo>
                      <a:pt x="608133" y="475137"/>
                      <a:pt x="603799" y="479562"/>
                      <a:pt x="598283" y="479562"/>
                    </a:cubicBezTo>
                    <a:lnTo>
                      <a:pt x="325136" y="479562"/>
                    </a:lnTo>
                    <a:cubicBezTo>
                      <a:pt x="319719" y="479562"/>
                      <a:pt x="315286" y="475137"/>
                      <a:pt x="315286" y="469727"/>
                    </a:cubicBezTo>
                    <a:lnTo>
                      <a:pt x="315286" y="448681"/>
                    </a:lnTo>
                    <a:cubicBezTo>
                      <a:pt x="315286" y="431765"/>
                      <a:pt x="329175" y="417897"/>
                      <a:pt x="346117" y="417897"/>
                    </a:cubicBezTo>
                    <a:lnTo>
                      <a:pt x="357347" y="417897"/>
                    </a:lnTo>
                    <a:lnTo>
                      <a:pt x="357347" y="406784"/>
                    </a:lnTo>
                    <a:cubicBezTo>
                      <a:pt x="357347" y="389769"/>
                      <a:pt x="371137" y="375902"/>
                      <a:pt x="388178" y="375902"/>
                    </a:cubicBezTo>
                    <a:close/>
                    <a:moveTo>
                      <a:pt x="195074" y="237519"/>
                    </a:moveTo>
                    <a:lnTo>
                      <a:pt x="22956" y="409340"/>
                    </a:lnTo>
                    <a:cubicBezTo>
                      <a:pt x="20887" y="411503"/>
                      <a:pt x="19705" y="414257"/>
                      <a:pt x="19705" y="417208"/>
                    </a:cubicBezTo>
                    <a:cubicBezTo>
                      <a:pt x="19705" y="420257"/>
                      <a:pt x="20887" y="423011"/>
                      <a:pt x="22956" y="425174"/>
                    </a:cubicBezTo>
                    <a:cubicBezTo>
                      <a:pt x="27291" y="429502"/>
                      <a:pt x="34384" y="429502"/>
                      <a:pt x="38719" y="425174"/>
                    </a:cubicBezTo>
                    <a:lnTo>
                      <a:pt x="210936" y="253256"/>
                    </a:lnTo>
                    <a:cubicBezTo>
                      <a:pt x="210739" y="253157"/>
                      <a:pt x="210542" y="252961"/>
                      <a:pt x="210443" y="252862"/>
                    </a:cubicBezTo>
                    <a:lnTo>
                      <a:pt x="195567" y="238011"/>
                    </a:lnTo>
                    <a:cubicBezTo>
                      <a:pt x="195370" y="237814"/>
                      <a:pt x="195271" y="237716"/>
                      <a:pt x="195074" y="237519"/>
                    </a:cubicBezTo>
                    <a:close/>
                    <a:moveTo>
                      <a:pt x="418030" y="197687"/>
                    </a:moveTo>
                    <a:cubicBezTo>
                      <a:pt x="415074" y="197687"/>
                      <a:pt x="412217" y="198769"/>
                      <a:pt x="410148" y="200933"/>
                    </a:cubicBezTo>
                    <a:lnTo>
                      <a:pt x="358128" y="252862"/>
                    </a:lnTo>
                    <a:lnTo>
                      <a:pt x="350641" y="260239"/>
                    </a:lnTo>
                    <a:cubicBezTo>
                      <a:pt x="346306" y="264566"/>
                      <a:pt x="346306" y="271647"/>
                      <a:pt x="350641" y="276073"/>
                    </a:cubicBezTo>
                    <a:cubicBezTo>
                      <a:pt x="355074" y="280401"/>
                      <a:pt x="362168" y="280401"/>
                      <a:pt x="366503" y="276073"/>
                    </a:cubicBezTo>
                    <a:lnTo>
                      <a:pt x="425911" y="216669"/>
                    </a:lnTo>
                    <a:cubicBezTo>
                      <a:pt x="428079" y="214603"/>
                      <a:pt x="429163" y="211751"/>
                      <a:pt x="429163" y="208801"/>
                    </a:cubicBezTo>
                    <a:cubicBezTo>
                      <a:pt x="429163" y="205850"/>
                      <a:pt x="428079" y="202998"/>
                      <a:pt x="425911" y="200933"/>
                    </a:cubicBezTo>
                    <a:cubicBezTo>
                      <a:pt x="423843" y="198769"/>
                      <a:pt x="420985" y="197687"/>
                      <a:pt x="418030" y="197687"/>
                    </a:cubicBezTo>
                    <a:close/>
                    <a:moveTo>
                      <a:pt x="366010" y="185590"/>
                    </a:moveTo>
                    <a:lnTo>
                      <a:pt x="335370" y="216177"/>
                    </a:lnTo>
                    <a:lnTo>
                      <a:pt x="351133" y="232012"/>
                    </a:lnTo>
                    <a:lnTo>
                      <a:pt x="381774" y="201424"/>
                    </a:lnTo>
                    <a:close/>
                    <a:moveTo>
                      <a:pt x="247094" y="170739"/>
                    </a:moveTo>
                    <a:lnTo>
                      <a:pt x="209458" y="208309"/>
                    </a:lnTo>
                    <a:cubicBezTo>
                      <a:pt x="205123" y="212636"/>
                      <a:pt x="205123" y="219718"/>
                      <a:pt x="209458" y="224144"/>
                    </a:cubicBezTo>
                    <a:lnTo>
                      <a:pt x="224335" y="238896"/>
                    </a:lnTo>
                    <a:cubicBezTo>
                      <a:pt x="228670" y="243322"/>
                      <a:pt x="235764" y="243322"/>
                      <a:pt x="240197" y="238896"/>
                    </a:cubicBezTo>
                    <a:lnTo>
                      <a:pt x="277734" y="201424"/>
                    </a:lnTo>
                    <a:close/>
                    <a:moveTo>
                      <a:pt x="284237" y="89500"/>
                    </a:moveTo>
                    <a:cubicBezTo>
                      <a:pt x="284138" y="89500"/>
                      <a:pt x="283941" y="89500"/>
                      <a:pt x="283843" y="89599"/>
                    </a:cubicBezTo>
                    <a:lnTo>
                      <a:pt x="283843" y="89697"/>
                    </a:lnTo>
                    <a:lnTo>
                      <a:pt x="239212" y="134152"/>
                    </a:lnTo>
                    <a:cubicBezTo>
                      <a:pt x="239212" y="134250"/>
                      <a:pt x="239015" y="134349"/>
                      <a:pt x="239015" y="134644"/>
                    </a:cubicBezTo>
                    <a:cubicBezTo>
                      <a:pt x="239015" y="134939"/>
                      <a:pt x="239212" y="135037"/>
                      <a:pt x="239212" y="135037"/>
                    </a:cubicBezTo>
                    <a:lnTo>
                      <a:pt x="298621" y="194441"/>
                    </a:lnTo>
                    <a:lnTo>
                      <a:pt x="313498" y="209292"/>
                    </a:lnTo>
                    <a:cubicBezTo>
                      <a:pt x="313596" y="209292"/>
                      <a:pt x="313695" y="209489"/>
                      <a:pt x="313990" y="209489"/>
                    </a:cubicBezTo>
                    <a:cubicBezTo>
                      <a:pt x="314286" y="209489"/>
                      <a:pt x="314384" y="209292"/>
                      <a:pt x="314483" y="209292"/>
                    </a:cubicBezTo>
                    <a:lnTo>
                      <a:pt x="359015" y="164739"/>
                    </a:lnTo>
                    <a:cubicBezTo>
                      <a:pt x="359310" y="164543"/>
                      <a:pt x="359310" y="164051"/>
                      <a:pt x="359015" y="163854"/>
                    </a:cubicBezTo>
                    <a:lnTo>
                      <a:pt x="284729" y="89599"/>
                    </a:lnTo>
                    <a:cubicBezTo>
                      <a:pt x="284631" y="89500"/>
                      <a:pt x="284434" y="89500"/>
                      <a:pt x="284237" y="89500"/>
                    </a:cubicBezTo>
                    <a:close/>
                    <a:moveTo>
                      <a:pt x="247094" y="66978"/>
                    </a:moveTo>
                    <a:lnTo>
                      <a:pt x="216453" y="97565"/>
                    </a:lnTo>
                    <a:lnTo>
                      <a:pt x="232217" y="113301"/>
                    </a:lnTo>
                    <a:lnTo>
                      <a:pt x="262857" y="82714"/>
                    </a:lnTo>
                    <a:close/>
                    <a:moveTo>
                      <a:pt x="239705" y="19671"/>
                    </a:moveTo>
                    <a:cubicBezTo>
                      <a:pt x="236749" y="19671"/>
                      <a:pt x="233892" y="20752"/>
                      <a:pt x="231823" y="22916"/>
                    </a:cubicBezTo>
                    <a:lnTo>
                      <a:pt x="172315" y="82222"/>
                    </a:lnTo>
                    <a:cubicBezTo>
                      <a:pt x="170246" y="84386"/>
                      <a:pt x="169064" y="87140"/>
                      <a:pt x="169064" y="90090"/>
                    </a:cubicBezTo>
                    <a:cubicBezTo>
                      <a:pt x="169064" y="93139"/>
                      <a:pt x="170246" y="95893"/>
                      <a:pt x="172315" y="97958"/>
                    </a:cubicBezTo>
                    <a:cubicBezTo>
                      <a:pt x="174483" y="100122"/>
                      <a:pt x="177242" y="101302"/>
                      <a:pt x="180197" y="101302"/>
                    </a:cubicBezTo>
                    <a:cubicBezTo>
                      <a:pt x="183251" y="101302"/>
                      <a:pt x="186010" y="100122"/>
                      <a:pt x="188177" y="97958"/>
                    </a:cubicBezTo>
                    <a:lnTo>
                      <a:pt x="240197" y="46029"/>
                    </a:lnTo>
                    <a:lnTo>
                      <a:pt x="247586" y="38652"/>
                    </a:lnTo>
                    <a:cubicBezTo>
                      <a:pt x="251921" y="34325"/>
                      <a:pt x="251921" y="27244"/>
                      <a:pt x="247586" y="22916"/>
                    </a:cubicBezTo>
                    <a:cubicBezTo>
                      <a:pt x="245517" y="20752"/>
                      <a:pt x="242660" y="19671"/>
                      <a:pt x="239705" y="19671"/>
                    </a:cubicBezTo>
                    <a:close/>
                    <a:moveTo>
                      <a:pt x="239705" y="0"/>
                    </a:moveTo>
                    <a:cubicBezTo>
                      <a:pt x="247980" y="0"/>
                      <a:pt x="255665" y="3148"/>
                      <a:pt x="261478" y="8950"/>
                    </a:cubicBezTo>
                    <a:cubicBezTo>
                      <a:pt x="267389" y="14753"/>
                      <a:pt x="270542" y="22523"/>
                      <a:pt x="270542" y="30784"/>
                    </a:cubicBezTo>
                    <a:cubicBezTo>
                      <a:pt x="270542" y="39046"/>
                      <a:pt x="267389" y="46717"/>
                      <a:pt x="261478" y="52520"/>
                    </a:cubicBezTo>
                    <a:lnTo>
                      <a:pt x="261084" y="53012"/>
                    </a:lnTo>
                    <a:lnTo>
                      <a:pt x="278621" y="70617"/>
                    </a:lnTo>
                    <a:cubicBezTo>
                      <a:pt x="285517" y="68650"/>
                      <a:pt x="293301" y="70322"/>
                      <a:pt x="298621" y="75731"/>
                    </a:cubicBezTo>
                    <a:lnTo>
                      <a:pt x="373005" y="149888"/>
                    </a:lnTo>
                    <a:cubicBezTo>
                      <a:pt x="378424" y="155297"/>
                      <a:pt x="380099" y="163067"/>
                      <a:pt x="378128" y="169952"/>
                    </a:cubicBezTo>
                    <a:lnTo>
                      <a:pt x="395764" y="187458"/>
                    </a:lnTo>
                    <a:lnTo>
                      <a:pt x="396158" y="186967"/>
                    </a:lnTo>
                    <a:cubicBezTo>
                      <a:pt x="402069" y="181164"/>
                      <a:pt x="409754" y="178017"/>
                      <a:pt x="418030" y="178017"/>
                    </a:cubicBezTo>
                    <a:cubicBezTo>
                      <a:pt x="426306" y="178017"/>
                      <a:pt x="433990" y="181164"/>
                      <a:pt x="439902" y="186967"/>
                    </a:cubicBezTo>
                    <a:cubicBezTo>
                      <a:pt x="445714" y="192868"/>
                      <a:pt x="448867" y="200539"/>
                      <a:pt x="448867" y="208801"/>
                    </a:cubicBezTo>
                    <a:cubicBezTo>
                      <a:pt x="448867" y="217062"/>
                      <a:pt x="445714" y="224734"/>
                      <a:pt x="439902" y="230635"/>
                    </a:cubicBezTo>
                    <a:lnTo>
                      <a:pt x="380394" y="289941"/>
                    </a:lnTo>
                    <a:cubicBezTo>
                      <a:pt x="374384" y="295940"/>
                      <a:pt x="366503" y="298989"/>
                      <a:pt x="358621" y="298989"/>
                    </a:cubicBezTo>
                    <a:cubicBezTo>
                      <a:pt x="350641" y="298989"/>
                      <a:pt x="342759" y="295940"/>
                      <a:pt x="336749" y="289941"/>
                    </a:cubicBezTo>
                    <a:cubicBezTo>
                      <a:pt x="324729" y="277942"/>
                      <a:pt x="324729" y="258370"/>
                      <a:pt x="336749" y="246371"/>
                    </a:cubicBezTo>
                    <a:lnTo>
                      <a:pt x="337242" y="245879"/>
                    </a:lnTo>
                    <a:lnTo>
                      <a:pt x="319606" y="228373"/>
                    </a:lnTo>
                    <a:cubicBezTo>
                      <a:pt x="317833" y="228864"/>
                      <a:pt x="315961" y="229160"/>
                      <a:pt x="313990" y="229160"/>
                    </a:cubicBezTo>
                    <a:cubicBezTo>
                      <a:pt x="308572" y="229160"/>
                      <a:pt x="303448" y="226996"/>
                      <a:pt x="299606" y="223160"/>
                    </a:cubicBezTo>
                    <a:lnTo>
                      <a:pt x="291724" y="215292"/>
                    </a:lnTo>
                    <a:lnTo>
                      <a:pt x="254089" y="252862"/>
                    </a:lnTo>
                    <a:cubicBezTo>
                      <a:pt x="248079" y="258862"/>
                      <a:pt x="240197" y="261812"/>
                      <a:pt x="232217" y="261812"/>
                    </a:cubicBezTo>
                    <a:cubicBezTo>
                      <a:pt x="231626" y="261812"/>
                      <a:pt x="230936" y="261812"/>
                      <a:pt x="230246" y="261812"/>
                    </a:cubicBezTo>
                    <a:lnTo>
                      <a:pt x="52709" y="439042"/>
                    </a:lnTo>
                    <a:cubicBezTo>
                      <a:pt x="46700" y="445041"/>
                      <a:pt x="38818" y="448090"/>
                      <a:pt x="30838" y="448090"/>
                    </a:cubicBezTo>
                    <a:cubicBezTo>
                      <a:pt x="22956" y="448090"/>
                      <a:pt x="15074" y="445041"/>
                      <a:pt x="9064" y="439042"/>
                    </a:cubicBezTo>
                    <a:cubicBezTo>
                      <a:pt x="3251" y="433239"/>
                      <a:pt x="0" y="425469"/>
                      <a:pt x="0" y="417208"/>
                    </a:cubicBezTo>
                    <a:cubicBezTo>
                      <a:pt x="0" y="409045"/>
                      <a:pt x="3251" y="401275"/>
                      <a:pt x="9064" y="395472"/>
                    </a:cubicBezTo>
                    <a:lnTo>
                      <a:pt x="186601" y="218144"/>
                    </a:lnTo>
                    <a:cubicBezTo>
                      <a:pt x="186109" y="209686"/>
                      <a:pt x="189064" y="200933"/>
                      <a:pt x="195567" y="194441"/>
                    </a:cubicBezTo>
                    <a:lnTo>
                      <a:pt x="233202" y="156871"/>
                    </a:lnTo>
                    <a:lnTo>
                      <a:pt x="225320" y="149003"/>
                    </a:lnTo>
                    <a:cubicBezTo>
                      <a:pt x="221478" y="145167"/>
                      <a:pt x="219310" y="140053"/>
                      <a:pt x="219310" y="134644"/>
                    </a:cubicBezTo>
                    <a:cubicBezTo>
                      <a:pt x="219310" y="132677"/>
                      <a:pt x="219606" y="130808"/>
                      <a:pt x="220099" y="129038"/>
                    </a:cubicBezTo>
                    <a:lnTo>
                      <a:pt x="202562" y="111433"/>
                    </a:lnTo>
                    <a:lnTo>
                      <a:pt x="202069" y="111924"/>
                    </a:lnTo>
                    <a:cubicBezTo>
                      <a:pt x="196256" y="117727"/>
                      <a:pt x="188473" y="120973"/>
                      <a:pt x="180197" y="120973"/>
                    </a:cubicBezTo>
                    <a:cubicBezTo>
                      <a:pt x="172020" y="120973"/>
                      <a:pt x="164237" y="117727"/>
                      <a:pt x="158424" y="111924"/>
                    </a:cubicBezTo>
                    <a:cubicBezTo>
                      <a:pt x="152611" y="106122"/>
                      <a:pt x="149360" y="98352"/>
                      <a:pt x="149360" y="90090"/>
                    </a:cubicBezTo>
                    <a:cubicBezTo>
                      <a:pt x="149360" y="81927"/>
                      <a:pt x="152611" y="74157"/>
                      <a:pt x="158424" y="68355"/>
                    </a:cubicBezTo>
                    <a:lnTo>
                      <a:pt x="217833" y="8950"/>
                    </a:lnTo>
                    <a:cubicBezTo>
                      <a:pt x="223645" y="3148"/>
                      <a:pt x="231429" y="0"/>
                      <a:pt x="2397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10171520" y="28905"/>
                <a:ext cx="962526" cy="962526"/>
              </a:xfrm>
              <a:prstGeom prst="ellipse">
                <a:avLst/>
              </a:prstGeom>
              <a:noFill/>
              <a:ln w="28575" cap="flat">
                <a:solidFill>
                  <a:schemeClr val="accent1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  <a:endParaRPr lang="zh-CN" altLang="en-US" dirty="0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363124" y="1824016"/>
              <a:ext cx="889064" cy="889064"/>
              <a:chOff x="12288594" y="-6082"/>
              <a:chExt cx="962526" cy="962526"/>
            </a:xfrm>
          </p:grpSpPr>
          <p:sp>
            <p:nvSpPr>
              <p:cNvPr id="18" name="award_2359"/>
              <p:cNvSpPr/>
              <p:nvPr/>
            </p:nvSpPr>
            <p:spPr>
              <a:xfrm flipH="1">
                <a:off x="12549605" y="201413"/>
                <a:ext cx="440504" cy="609234"/>
              </a:xfrm>
              <a:custGeom>
                <a:avLst/>
                <a:gdLst>
                  <a:gd name="connsiteX0" fmla="*/ 253013 w 415533"/>
                  <a:gd name="connsiteY0" fmla="*/ 359411 h 575057"/>
                  <a:gd name="connsiteX1" fmla="*/ 223464 w 415533"/>
                  <a:gd name="connsiteY1" fmla="*/ 390744 h 575057"/>
                  <a:gd name="connsiteX2" fmla="*/ 267788 w 415533"/>
                  <a:gd name="connsiteY2" fmla="*/ 538194 h 575057"/>
                  <a:gd name="connsiteX3" fmla="*/ 306571 w 415533"/>
                  <a:gd name="connsiteY3" fmla="*/ 501332 h 575057"/>
                  <a:gd name="connsiteX4" fmla="*/ 371209 w 415533"/>
                  <a:gd name="connsiteY4" fmla="*/ 506861 h 575057"/>
                  <a:gd name="connsiteX5" fmla="*/ 312111 w 415533"/>
                  <a:gd name="connsiteY5" fmla="*/ 377842 h 575057"/>
                  <a:gd name="connsiteX6" fmla="*/ 156979 w 415533"/>
                  <a:gd name="connsiteY6" fmla="*/ 353881 h 575057"/>
                  <a:gd name="connsiteX7" fmla="*/ 134817 w 415533"/>
                  <a:gd name="connsiteY7" fmla="*/ 363097 h 575057"/>
                  <a:gd name="connsiteX8" fmla="*/ 105268 w 415533"/>
                  <a:gd name="connsiteY8" fmla="*/ 377842 h 575057"/>
                  <a:gd name="connsiteX9" fmla="*/ 57251 w 415533"/>
                  <a:gd name="connsiteY9" fmla="*/ 505018 h 575057"/>
                  <a:gd name="connsiteX10" fmla="*/ 108962 w 415533"/>
                  <a:gd name="connsiteY10" fmla="*/ 486587 h 575057"/>
                  <a:gd name="connsiteX11" fmla="*/ 155132 w 415533"/>
                  <a:gd name="connsiteY11" fmla="*/ 534508 h 575057"/>
                  <a:gd name="connsiteX12" fmla="*/ 193915 w 415533"/>
                  <a:gd name="connsiteY12" fmla="*/ 392587 h 575057"/>
                  <a:gd name="connsiteX13" fmla="*/ 207767 w 415533"/>
                  <a:gd name="connsiteY13" fmla="*/ 103291 h 575057"/>
                  <a:gd name="connsiteX14" fmla="*/ 302772 w 415533"/>
                  <a:gd name="connsiteY14" fmla="*/ 198148 h 575057"/>
                  <a:gd name="connsiteX15" fmla="*/ 207767 w 415533"/>
                  <a:gd name="connsiteY15" fmla="*/ 293005 h 575057"/>
                  <a:gd name="connsiteX16" fmla="*/ 112762 w 415533"/>
                  <a:gd name="connsiteY16" fmla="*/ 198148 h 575057"/>
                  <a:gd name="connsiteX17" fmla="*/ 207767 w 415533"/>
                  <a:gd name="connsiteY17" fmla="*/ 103291 h 575057"/>
                  <a:gd name="connsiteX18" fmla="*/ 208690 w 415533"/>
                  <a:gd name="connsiteY18" fmla="*/ 79255 h 575057"/>
                  <a:gd name="connsiteX19" fmla="*/ 90494 w 415533"/>
                  <a:gd name="connsiteY19" fmla="*/ 197215 h 575057"/>
                  <a:gd name="connsiteX20" fmla="*/ 208690 w 415533"/>
                  <a:gd name="connsiteY20" fmla="*/ 317019 h 575057"/>
                  <a:gd name="connsiteX21" fmla="*/ 326886 w 415533"/>
                  <a:gd name="connsiteY21" fmla="*/ 197215 h 575057"/>
                  <a:gd name="connsiteX22" fmla="*/ 208690 w 415533"/>
                  <a:gd name="connsiteY22" fmla="*/ 79255 h 575057"/>
                  <a:gd name="connsiteX23" fmla="*/ 212384 w 415533"/>
                  <a:gd name="connsiteY23" fmla="*/ 0 h 575057"/>
                  <a:gd name="connsiteX24" fmla="*/ 258554 w 415533"/>
                  <a:gd name="connsiteY24" fmla="*/ 51608 h 575057"/>
                  <a:gd name="connsiteX25" fmla="*/ 321346 w 415533"/>
                  <a:gd name="connsiteY25" fmla="*/ 27647 h 575057"/>
                  <a:gd name="connsiteX26" fmla="*/ 334273 w 415533"/>
                  <a:gd name="connsiteY26" fmla="*/ 92157 h 575057"/>
                  <a:gd name="connsiteX27" fmla="*/ 397065 w 415533"/>
                  <a:gd name="connsiteY27" fmla="*/ 108745 h 575057"/>
                  <a:gd name="connsiteX28" fmla="*/ 374903 w 415533"/>
                  <a:gd name="connsiteY28" fmla="*/ 169568 h 575057"/>
                  <a:gd name="connsiteX29" fmla="*/ 415533 w 415533"/>
                  <a:gd name="connsiteY29" fmla="*/ 213803 h 575057"/>
                  <a:gd name="connsiteX30" fmla="*/ 369363 w 415533"/>
                  <a:gd name="connsiteY30" fmla="*/ 250666 h 575057"/>
                  <a:gd name="connsiteX31" fmla="*/ 384137 w 415533"/>
                  <a:gd name="connsiteY31" fmla="*/ 305960 h 575057"/>
                  <a:gd name="connsiteX32" fmla="*/ 321346 w 415533"/>
                  <a:gd name="connsiteY32" fmla="*/ 318862 h 575057"/>
                  <a:gd name="connsiteX33" fmla="*/ 317652 w 415533"/>
                  <a:gd name="connsiteY33" fmla="*/ 335450 h 575057"/>
                  <a:gd name="connsiteX34" fmla="*/ 398912 w 415533"/>
                  <a:gd name="connsiteY34" fmla="*/ 527136 h 575057"/>
                  <a:gd name="connsiteX35" fmla="*/ 310265 w 415533"/>
                  <a:gd name="connsiteY35" fmla="*/ 523449 h 575057"/>
                  <a:gd name="connsiteX36" fmla="*/ 258554 w 415533"/>
                  <a:gd name="connsiteY36" fmla="*/ 575057 h 575057"/>
                  <a:gd name="connsiteX37" fmla="*/ 208690 w 415533"/>
                  <a:gd name="connsiteY37" fmla="*/ 412861 h 575057"/>
                  <a:gd name="connsiteX38" fmla="*/ 164366 w 415533"/>
                  <a:gd name="connsiteY38" fmla="*/ 575057 h 575057"/>
                  <a:gd name="connsiteX39" fmla="*/ 103422 w 415533"/>
                  <a:gd name="connsiteY39" fmla="*/ 517920 h 575057"/>
                  <a:gd name="connsiteX40" fmla="*/ 24009 w 415533"/>
                  <a:gd name="connsiteY40" fmla="*/ 538194 h 575057"/>
                  <a:gd name="connsiteX41" fmla="*/ 96034 w 415533"/>
                  <a:gd name="connsiteY41" fmla="*/ 337293 h 575057"/>
                  <a:gd name="connsiteX42" fmla="*/ 90494 w 415533"/>
                  <a:gd name="connsiteY42" fmla="*/ 313332 h 575057"/>
                  <a:gd name="connsiteX43" fmla="*/ 31396 w 415533"/>
                  <a:gd name="connsiteY43" fmla="*/ 298587 h 575057"/>
                  <a:gd name="connsiteX44" fmla="*/ 46170 w 415533"/>
                  <a:gd name="connsiteY44" fmla="*/ 241450 h 575057"/>
                  <a:gd name="connsiteX45" fmla="*/ 0 w 415533"/>
                  <a:gd name="connsiteY45" fmla="*/ 202744 h 575057"/>
                  <a:gd name="connsiteX46" fmla="*/ 46170 w 415533"/>
                  <a:gd name="connsiteY46" fmla="*/ 158509 h 575057"/>
                  <a:gd name="connsiteX47" fmla="*/ 25855 w 415533"/>
                  <a:gd name="connsiteY47" fmla="*/ 103215 h 575057"/>
                  <a:gd name="connsiteX48" fmla="*/ 90494 w 415533"/>
                  <a:gd name="connsiteY48" fmla="*/ 86627 h 575057"/>
                  <a:gd name="connsiteX49" fmla="*/ 105268 w 415533"/>
                  <a:gd name="connsiteY49" fmla="*/ 22118 h 575057"/>
                  <a:gd name="connsiteX50" fmla="*/ 169907 w 415533"/>
                  <a:gd name="connsiteY50" fmla="*/ 47921 h 57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415533" h="575057">
                    <a:moveTo>
                      <a:pt x="253013" y="359411"/>
                    </a:moveTo>
                    <a:lnTo>
                      <a:pt x="223464" y="390744"/>
                    </a:lnTo>
                    <a:lnTo>
                      <a:pt x="267788" y="538194"/>
                    </a:lnTo>
                    <a:lnTo>
                      <a:pt x="306571" y="501332"/>
                    </a:lnTo>
                    <a:lnTo>
                      <a:pt x="371209" y="506861"/>
                    </a:lnTo>
                    <a:lnTo>
                      <a:pt x="312111" y="377842"/>
                    </a:lnTo>
                    <a:close/>
                    <a:moveTo>
                      <a:pt x="156979" y="353881"/>
                    </a:moveTo>
                    <a:lnTo>
                      <a:pt x="134817" y="363097"/>
                    </a:lnTo>
                    <a:lnTo>
                      <a:pt x="105268" y="377842"/>
                    </a:lnTo>
                    <a:lnTo>
                      <a:pt x="57251" y="505018"/>
                    </a:lnTo>
                    <a:lnTo>
                      <a:pt x="108962" y="486587"/>
                    </a:lnTo>
                    <a:lnTo>
                      <a:pt x="155132" y="534508"/>
                    </a:lnTo>
                    <a:lnTo>
                      <a:pt x="193915" y="392587"/>
                    </a:lnTo>
                    <a:close/>
                    <a:moveTo>
                      <a:pt x="207767" y="103291"/>
                    </a:moveTo>
                    <a:cubicBezTo>
                      <a:pt x="260237" y="103291"/>
                      <a:pt x="302772" y="145760"/>
                      <a:pt x="302772" y="198148"/>
                    </a:cubicBezTo>
                    <a:cubicBezTo>
                      <a:pt x="302772" y="250536"/>
                      <a:pt x="260237" y="293005"/>
                      <a:pt x="207767" y="293005"/>
                    </a:cubicBezTo>
                    <a:cubicBezTo>
                      <a:pt x="155297" y="293005"/>
                      <a:pt x="112762" y="250536"/>
                      <a:pt x="112762" y="198148"/>
                    </a:cubicBezTo>
                    <a:cubicBezTo>
                      <a:pt x="112762" y="145760"/>
                      <a:pt x="155297" y="103291"/>
                      <a:pt x="207767" y="103291"/>
                    </a:cubicBezTo>
                    <a:close/>
                    <a:moveTo>
                      <a:pt x="208690" y="79255"/>
                    </a:moveTo>
                    <a:cubicBezTo>
                      <a:pt x="142205" y="79255"/>
                      <a:pt x="90494" y="132705"/>
                      <a:pt x="90494" y="197215"/>
                    </a:cubicBezTo>
                    <a:cubicBezTo>
                      <a:pt x="90494" y="263568"/>
                      <a:pt x="142205" y="317019"/>
                      <a:pt x="208690" y="317019"/>
                    </a:cubicBezTo>
                    <a:cubicBezTo>
                      <a:pt x="273328" y="317019"/>
                      <a:pt x="326886" y="263568"/>
                      <a:pt x="326886" y="197215"/>
                    </a:cubicBezTo>
                    <a:cubicBezTo>
                      <a:pt x="326886" y="132705"/>
                      <a:pt x="273328" y="79255"/>
                      <a:pt x="208690" y="79255"/>
                    </a:cubicBezTo>
                    <a:close/>
                    <a:moveTo>
                      <a:pt x="212384" y="0"/>
                    </a:moveTo>
                    <a:lnTo>
                      <a:pt x="258554" y="51608"/>
                    </a:lnTo>
                    <a:lnTo>
                      <a:pt x="321346" y="27647"/>
                    </a:lnTo>
                    <a:lnTo>
                      <a:pt x="334273" y="92157"/>
                    </a:lnTo>
                    <a:lnTo>
                      <a:pt x="397065" y="108745"/>
                    </a:lnTo>
                    <a:lnTo>
                      <a:pt x="374903" y="169568"/>
                    </a:lnTo>
                    <a:lnTo>
                      <a:pt x="415533" y="213803"/>
                    </a:lnTo>
                    <a:lnTo>
                      <a:pt x="369363" y="250666"/>
                    </a:lnTo>
                    <a:lnTo>
                      <a:pt x="384137" y="305960"/>
                    </a:lnTo>
                    <a:lnTo>
                      <a:pt x="321346" y="318862"/>
                    </a:lnTo>
                    <a:lnTo>
                      <a:pt x="317652" y="335450"/>
                    </a:lnTo>
                    <a:lnTo>
                      <a:pt x="398912" y="527136"/>
                    </a:lnTo>
                    <a:lnTo>
                      <a:pt x="310265" y="523449"/>
                    </a:lnTo>
                    <a:lnTo>
                      <a:pt x="258554" y="575057"/>
                    </a:lnTo>
                    <a:lnTo>
                      <a:pt x="208690" y="412861"/>
                    </a:lnTo>
                    <a:lnTo>
                      <a:pt x="164366" y="575057"/>
                    </a:lnTo>
                    <a:lnTo>
                      <a:pt x="103422" y="517920"/>
                    </a:lnTo>
                    <a:lnTo>
                      <a:pt x="24009" y="538194"/>
                    </a:lnTo>
                    <a:lnTo>
                      <a:pt x="96034" y="337293"/>
                    </a:lnTo>
                    <a:lnTo>
                      <a:pt x="90494" y="313332"/>
                    </a:lnTo>
                    <a:lnTo>
                      <a:pt x="31396" y="298587"/>
                    </a:lnTo>
                    <a:lnTo>
                      <a:pt x="46170" y="241450"/>
                    </a:lnTo>
                    <a:lnTo>
                      <a:pt x="0" y="202744"/>
                    </a:lnTo>
                    <a:lnTo>
                      <a:pt x="46170" y="158509"/>
                    </a:lnTo>
                    <a:lnTo>
                      <a:pt x="25855" y="103215"/>
                    </a:lnTo>
                    <a:lnTo>
                      <a:pt x="90494" y="86627"/>
                    </a:lnTo>
                    <a:lnTo>
                      <a:pt x="105268" y="22118"/>
                    </a:lnTo>
                    <a:lnTo>
                      <a:pt x="169907" y="479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2288594" y="-6082"/>
                <a:ext cx="962526" cy="962526"/>
              </a:xfrm>
              <a:prstGeom prst="ellipse">
                <a:avLst/>
              </a:prstGeom>
              <a:noFill/>
              <a:ln w="28575" cap="flat">
                <a:solidFill>
                  <a:schemeClr val="accent1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  <a:endParaRPr lang="zh-CN" altLang="en-US" dirty="0"/>
              </a:p>
            </p:txBody>
          </p:sp>
        </p:grpSp>
      </p:grp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9" b="11498"/>
          <a:stretch>
            <a:fillRect/>
          </a:stretch>
        </p:blipFill>
        <p:spPr>
          <a:xfrm>
            <a:off x="6898647" y="2857827"/>
            <a:ext cx="3383746" cy="163487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87987" y="637665"/>
            <a:ext cx="3383746" cy="163487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文本框 2"/>
          <p:cNvSpPr txBox="1"/>
          <p:nvPr/>
        </p:nvSpPr>
        <p:spPr>
          <a:xfrm>
            <a:off x="2294592" y="2348727"/>
            <a:ext cx="4026834" cy="13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2019</a:t>
            </a:r>
            <a:endParaRPr lang="zh-CN" altLang="en-US" sz="2300" b="1" dirty="0">
              <a:solidFill>
                <a:srgbClr val="5B91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举办成立10周年庆典</a:t>
            </a:r>
            <a:endParaRPr lang="en-US" altLang="zh-CN" sz="2000" b="1" dirty="0">
              <a:solidFill>
                <a:srgbClr val="5B913A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拥有超过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家运营企业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97767" y="720745"/>
            <a:ext cx="4026834" cy="939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2011</a:t>
            </a:r>
            <a:endParaRPr lang="zh-CN" altLang="en-US" sz="2300" b="1" dirty="0">
              <a:solidFill>
                <a:srgbClr val="5B91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正式对外运营出货</a:t>
            </a:r>
            <a:endParaRPr lang="zh-CN" altLang="en-US" sz="2300" b="1" dirty="0">
              <a:solidFill>
                <a:srgbClr val="5B91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97768" y="4099899"/>
            <a:ext cx="3522088" cy="1254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2022</a:t>
            </a:r>
            <a:endParaRPr lang="zh-CN" altLang="en-US" sz="2300" b="1" dirty="0">
              <a:solidFill>
                <a:srgbClr val="5B91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获得尼日利亚出口加工区管理局颁发的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卓越投资贡献奖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" t="20321" r="6035" b="19973"/>
          <a:stretch>
            <a:fillRect/>
          </a:stretch>
        </p:blipFill>
        <p:spPr>
          <a:xfrm>
            <a:off x="6898647" y="5077989"/>
            <a:ext cx="3373086" cy="163487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6" name="组合 5"/>
          <p:cNvGrpSpPr/>
          <p:nvPr/>
        </p:nvGrpSpPr>
        <p:grpSpPr>
          <a:xfrm>
            <a:off x="909935" y="2513314"/>
            <a:ext cx="1285317" cy="283457"/>
            <a:chOff x="909935" y="2745510"/>
            <a:chExt cx="1285317" cy="283457"/>
          </a:xfrm>
        </p:grpSpPr>
        <p:sp>
          <p:nvSpPr>
            <p:cNvPr id="24" name="ïṩḷïďé"/>
            <p:cNvSpPr/>
            <p:nvPr/>
          </p:nvSpPr>
          <p:spPr>
            <a:xfrm rot="16200000" flipV="1">
              <a:off x="909934" y="2745511"/>
              <a:ext cx="283457" cy="283456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chemeClr val="accent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Arial Unicode MS" panose="020B0604020202020204" pitchFamily="34" charset="-122"/>
                <a:sym typeface="Arial Unicode MS" panose="020B0604020202020204" pitchFamily="34" charset="-122"/>
              </a:endParaRPr>
            </a:p>
          </p:txBody>
        </p:sp>
        <p:cxnSp>
          <p:nvCxnSpPr>
            <p:cNvPr id="39" name="í$ḷïḋê"/>
            <p:cNvCxnSpPr>
              <a:stCxn id="24" idx="0"/>
            </p:cNvCxnSpPr>
            <p:nvPr/>
          </p:nvCxnSpPr>
          <p:spPr>
            <a:xfrm>
              <a:off x="1193391" y="2887239"/>
              <a:ext cx="1001861" cy="3"/>
            </a:xfrm>
            <a:prstGeom prst="straightConnector1">
              <a:avLst/>
            </a:prstGeom>
            <a:ln w="25400" cap="rnd">
              <a:solidFill>
                <a:schemeClr val="accent1"/>
              </a:solidFill>
              <a:round/>
              <a:headEnd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iṥlïḍè"/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rot="5400000" flipV="1">
            <a:off x="-2742252" y="4004353"/>
            <a:ext cx="7629561" cy="4173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931297" y="818780"/>
            <a:ext cx="1278787" cy="283457"/>
            <a:chOff x="1872093" y="1108153"/>
            <a:chExt cx="1278787" cy="283457"/>
          </a:xfrm>
        </p:grpSpPr>
        <p:cxnSp>
          <p:nvCxnSpPr>
            <p:cNvPr id="9" name="îs1ïḋè"/>
            <p:cNvCxnSpPr/>
            <p:nvPr/>
          </p:nvCxnSpPr>
          <p:spPr>
            <a:xfrm>
              <a:off x="2180674" y="1249883"/>
              <a:ext cx="970206" cy="0"/>
            </a:xfrm>
            <a:prstGeom prst="straightConnector1">
              <a:avLst/>
            </a:prstGeom>
            <a:ln w="25400" cap="rnd">
              <a:solidFill>
                <a:schemeClr val="accent1"/>
              </a:solidFill>
              <a:round/>
              <a:headEnd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ïṩḷïďé"/>
            <p:cNvSpPr/>
            <p:nvPr/>
          </p:nvSpPr>
          <p:spPr>
            <a:xfrm rot="16200000" flipV="1">
              <a:off x="1872092" y="1108154"/>
              <a:ext cx="283457" cy="283456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chemeClr val="accent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23780" y="4207848"/>
            <a:ext cx="1278788" cy="283457"/>
            <a:chOff x="923780" y="4603594"/>
            <a:chExt cx="1278788" cy="283457"/>
          </a:xfrm>
        </p:grpSpPr>
        <p:sp>
          <p:nvSpPr>
            <p:cNvPr id="28" name="ïṩḷïďé"/>
            <p:cNvSpPr/>
            <p:nvPr/>
          </p:nvSpPr>
          <p:spPr>
            <a:xfrm rot="16200000" flipV="1">
              <a:off x="923779" y="4603595"/>
              <a:ext cx="283457" cy="283456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chemeClr val="accent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Arial Unicode MS" panose="020B0604020202020204" pitchFamily="34" charset="-122"/>
                <a:sym typeface="Arial Unicode MS" panose="020B0604020202020204" pitchFamily="34" charset="-122"/>
              </a:endParaRPr>
            </a:p>
          </p:txBody>
        </p:sp>
        <p:cxnSp>
          <p:nvCxnSpPr>
            <p:cNvPr id="11" name="í$ḷïḋê"/>
            <p:cNvCxnSpPr>
              <a:stCxn id="28" idx="0"/>
            </p:cNvCxnSpPr>
            <p:nvPr/>
          </p:nvCxnSpPr>
          <p:spPr>
            <a:xfrm>
              <a:off x="1207236" y="4745323"/>
              <a:ext cx="995332" cy="0"/>
            </a:xfrm>
            <a:prstGeom prst="straightConnector1">
              <a:avLst/>
            </a:prstGeom>
            <a:ln w="25400" cap="rnd">
              <a:solidFill>
                <a:schemeClr val="accent1"/>
              </a:solidFill>
              <a:round/>
              <a:headEnd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2297767" y="5789477"/>
            <a:ext cx="3522088" cy="88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5B91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2025</a:t>
            </a:r>
            <a:endParaRPr lang="en-US" altLang="zh-CN" sz="2400" dirty="0">
              <a:solidFill>
                <a:srgbClr val="5B913A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超过百家在运营企业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23779" y="5902382"/>
            <a:ext cx="1285317" cy="283457"/>
            <a:chOff x="909935" y="2745510"/>
            <a:chExt cx="1285317" cy="283457"/>
          </a:xfrm>
        </p:grpSpPr>
        <p:sp>
          <p:nvSpPr>
            <p:cNvPr id="12" name="ïṩḷïďé"/>
            <p:cNvSpPr/>
            <p:nvPr/>
          </p:nvSpPr>
          <p:spPr>
            <a:xfrm rot="16200000" flipV="1">
              <a:off x="909934" y="2745511"/>
              <a:ext cx="283457" cy="283456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chemeClr val="accent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cs typeface="Arial Unicode MS" panose="020B0604020202020204" pitchFamily="34" charset="-122"/>
                <a:sym typeface="Arial Unicode MS" panose="020B0604020202020204" pitchFamily="34" charset="-122"/>
              </a:endParaRPr>
            </a:p>
          </p:txBody>
        </p:sp>
        <p:cxnSp>
          <p:nvCxnSpPr>
            <p:cNvPr id="27" name="í$ḷïḋê"/>
            <p:cNvCxnSpPr>
              <a:stCxn id="12" idx="0"/>
            </p:cNvCxnSpPr>
            <p:nvPr/>
          </p:nvCxnSpPr>
          <p:spPr>
            <a:xfrm>
              <a:off x="1193391" y="2887239"/>
              <a:ext cx="1001861" cy="3"/>
            </a:xfrm>
            <a:prstGeom prst="straightConnector1">
              <a:avLst/>
            </a:prstGeom>
            <a:ln w="25400" cap="rnd">
              <a:solidFill>
                <a:schemeClr val="accent1"/>
              </a:solidFill>
              <a:round/>
              <a:headEnd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 descr="河边有一座桥&#10;&#10;描述已自动生成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67" b="6153"/>
          <a:stretch>
            <a:fillRect/>
          </a:stretch>
        </p:blipFill>
        <p:spPr>
          <a:xfrm>
            <a:off x="6887988" y="637666"/>
            <a:ext cx="3383746" cy="163487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地理位置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 LOCATION</a:t>
            </a:r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文本框 47"/>
          <p:cNvSpPr txBox="1"/>
          <p:nvPr/>
        </p:nvSpPr>
        <p:spPr>
          <a:xfrm>
            <a:off x="893129" y="1800301"/>
            <a:ext cx="10654665" cy="939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8307388" y="4965700"/>
            <a:ext cx="20478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OUR PLANNING</a:t>
            </a:r>
            <a:endParaRPr lang="en-US" altLang="zh-CN" dirty="0">
              <a:solidFill>
                <a:schemeClr val="accent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07388" y="5334000"/>
            <a:ext cx="2578100" cy="576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5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charset="0"/>
                <a:ea typeface="华文细黑" panose="02010600040101010101" pitchFamily="2" charset="-122"/>
                <a:cs typeface="+mn-cs"/>
                <a:sym typeface="+mn-ea"/>
              </a:rPr>
              <a:t>Lorem ipsum dolor sit amet</a:t>
            </a:r>
            <a:r>
              <a:rPr kumimoji="0" lang="zh-CN" altLang="en-US" sz="105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charset="0"/>
                <a:ea typeface="华文细黑" panose="02010600040101010101" pitchFamily="2" charset="-122"/>
                <a:cs typeface="+mn-cs"/>
                <a:sym typeface="+mn-ea"/>
              </a:rPr>
              <a:t>；</a:t>
            </a:r>
            <a:r>
              <a:rPr kumimoji="0" lang="en-US" altLang="zh-CN" sz="105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charset="0"/>
                <a:ea typeface="华文细黑" panose="02010600040101010101" pitchFamily="2" charset="-122"/>
                <a:cs typeface="+mn-cs"/>
                <a:sym typeface="+mn-ea"/>
              </a:rPr>
              <a:t>Lorem ipsum dolor sit amet, consectetur adipiscing elit. </a:t>
            </a:r>
            <a:endParaRPr kumimoji="0" lang="zh-CN" altLang="en-US" sz="105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charset="0"/>
              <a:ea typeface="华文细黑" panose="02010600040101010101" pitchFamily="2" charset="-122"/>
              <a:cs typeface="+mn-cs"/>
              <a:sym typeface="+mn-ea"/>
            </a:endParaRPr>
          </a:p>
        </p:txBody>
      </p:sp>
      <p:grpSp>
        <p:nvGrpSpPr>
          <p:cNvPr id="12" name="组合 46"/>
          <p:cNvGrpSpPr/>
          <p:nvPr/>
        </p:nvGrpSpPr>
        <p:grpSpPr>
          <a:xfrm>
            <a:off x="840740" y="2559685"/>
            <a:ext cx="6700520" cy="4111625"/>
            <a:chOff x="317" y="3132"/>
            <a:chExt cx="11937" cy="6565"/>
          </a:xfrm>
        </p:grpSpPr>
        <p:pic>
          <p:nvPicPr>
            <p:cNvPr id="13" name="图片 10" descr="C:\Documents and Settings\user\桌面\奥贡自贸区地图.png奥贡自贸区地图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17" y="3132"/>
              <a:ext cx="11937" cy="65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420000">
              <a:off x="3615" y="5821"/>
              <a:ext cx="1223" cy="10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14"/>
            <p:cNvSpPr txBox="1"/>
            <p:nvPr/>
          </p:nvSpPr>
          <p:spPr>
            <a:xfrm rot="-1200000">
              <a:off x="3550" y="3973"/>
              <a:ext cx="1340" cy="5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rgbClr val="C00000"/>
                  </a:solidFill>
                  <a:latin typeface="Calibri" panose="020F0502020204030204" charset="0"/>
                  <a:ea typeface="宋体" panose="02010600030101010101" pitchFamily="2" charset="-122"/>
                </a:rPr>
                <a:t>55KM</a:t>
              </a:r>
              <a:endParaRPr lang="en-US" altLang="zh-CN" dirty="0">
                <a:solidFill>
                  <a:srgbClr val="C0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 rot="1560000">
              <a:off x="4388" y="7958"/>
              <a:ext cx="1340" cy="5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rgbClr val="C00000"/>
                  </a:solidFill>
                  <a:latin typeface="Calibri" panose="020F0502020204030204" charset="0"/>
                  <a:ea typeface="宋体" panose="02010600030101010101" pitchFamily="2" charset="-122"/>
                </a:rPr>
                <a:t>50KM</a:t>
              </a:r>
              <a:endParaRPr lang="en-US" altLang="zh-CN" dirty="0">
                <a:solidFill>
                  <a:srgbClr val="C0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19" name="任意多边形 35"/>
            <p:cNvSpPr/>
            <p:nvPr/>
          </p:nvSpPr>
          <p:spPr>
            <a:xfrm>
              <a:off x="3492" y="6168"/>
              <a:ext cx="4301" cy="2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924175" h="1381125">
                  <a:moveTo>
                    <a:pt x="85725" y="0"/>
                  </a:moveTo>
                  <a:lnTo>
                    <a:pt x="0" y="409575"/>
                  </a:lnTo>
                  <a:lnTo>
                    <a:pt x="24130" y="661670"/>
                  </a:lnTo>
                  <a:lnTo>
                    <a:pt x="119380" y="937895"/>
                  </a:lnTo>
                  <a:lnTo>
                    <a:pt x="243205" y="880745"/>
                  </a:lnTo>
                  <a:lnTo>
                    <a:pt x="681355" y="966470"/>
                  </a:lnTo>
                  <a:lnTo>
                    <a:pt x="838200" y="956945"/>
                  </a:lnTo>
                  <a:lnTo>
                    <a:pt x="1157605" y="1137920"/>
                  </a:lnTo>
                  <a:lnTo>
                    <a:pt x="1443355" y="1347470"/>
                  </a:lnTo>
                  <a:lnTo>
                    <a:pt x="1695450" y="1333500"/>
                  </a:lnTo>
                  <a:lnTo>
                    <a:pt x="1910080" y="1381125"/>
                  </a:lnTo>
                  <a:lnTo>
                    <a:pt x="1986280" y="1381125"/>
                  </a:lnTo>
                  <a:lnTo>
                    <a:pt x="2338705" y="1343025"/>
                  </a:lnTo>
                  <a:lnTo>
                    <a:pt x="2667000" y="1337945"/>
                  </a:lnTo>
                  <a:lnTo>
                    <a:pt x="2924175" y="1176020"/>
                  </a:lnTo>
                </a:path>
              </a:pathLst>
            </a:custGeom>
            <a:noFill/>
            <a:ln w="25400" cap="flat" cmpd="sng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任意多边形 38"/>
            <p:cNvSpPr/>
            <p:nvPr/>
          </p:nvSpPr>
          <p:spPr>
            <a:xfrm>
              <a:off x="3628" y="4043"/>
              <a:ext cx="3588" cy="16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438400" h="1057275">
                  <a:moveTo>
                    <a:pt x="9525" y="1057275"/>
                  </a:moveTo>
                  <a:lnTo>
                    <a:pt x="0" y="952500"/>
                  </a:lnTo>
                  <a:lnTo>
                    <a:pt x="38100" y="514350"/>
                  </a:lnTo>
                  <a:lnTo>
                    <a:pt x="657225" y="271780"/>
                  </a:lnTo>
                  <a:lnTo>
                    <a:pt x="1043305" y="262255"/>
                  </a:lnTo>
                  <a:lnTo>
                    <a:pt x="1095375" y="285750"/>
                  </a:lnTo>
                  <a:lnTo>
                    <a:pt x="1323975" y="285750"/>
                  </a:lnTo>
                  <a:lnTo>
                    <a:pt x="1581150" y="200025"/>
                  </a:lnTo>
                  <a:lnTo>
                    <a:pt x="1605280" y="123825"/>
                  </a:lnTo>
                  <a:lnTo>
                    <a:pt x="1700530" y="81280"/>
                  </a:lnTo>
                  <a:lnTo>
                    <a:pt x="1729105" y="0"/>
                  </a:lnTo>
                  <a:lnTo>
                    <a:pt x="1852930" y="66675"/>
                  </a:lnTo>
                  <a:lnTo>
                    <a:pt x="1900555" y="176530"/>
                  </a:lnTo>
                  <a:lnTo>
                    <a:pt x="2028825" y="281305"/>
                  </a:lnTo>
                  <a:lnTo>
                    <a:pt x="2066925" y="443230"/>
                  </a:lnTo>
                  <a:lnTo>
                    <a:pt x="2238375" y="490855"/>
                  </a:lnTo>
                  <a:lnTo>
                    <a:pt x="2329180" y="586105"/>
                  </a:lnTo>
                  <a:lnTo>
                    <a:pt x="2438400" y="657225"/>
                  </a:lnTo>
                </a:path>
              </a:pathLst>
            </a:custGeom>
            <a:noFill/>
            <a:ln w="25400" cap="flat" cmpd="sng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1" name="图片 39" descr="558_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4" y="7115"/>
              <a:ext cx="1701" cy="22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" name="图片 40" descr="558_副本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3" y="3843"/>
              <a:ext cx="1702" cy="226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3" name="图片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2653" y="2530793"/>
            <a:ext cx="4202112" cy="416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文本框 47"/>
          <p:cNvSpPr txBox="1"/>
          <p:nvPr/>
        </p:nvSpPr>
        <p:spPr>
          <a:xfrm>
            <a:off x="1259840" y="841375"/>
            <a:ext cx="9924415" cy="152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合作区位于尼日利亚奥贡州，紧靠尼日利亚经济中心拉各斯，距离西非第一大港阿帕帕港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50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公里，直线距离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30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公里，相距拉各斯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IKEJA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国际机场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55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公里，直线距离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22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公里。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1" y="35332"/>
            <a:ext cx="6692109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地理位置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 LOCATION</a:t>
            </a:r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5"/>
          <p:cNvSpPr>
            <a:spLocks noGrp="1"/>
          </p:cNvSpPr>
          <p:nvPr/>
        </p:nvSpPr>
        <p:spPr>
          <a:xfrm>
            <a:off x="1166495" y="5751195"/>
            <a:ext cx="10289540" cy="10382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0" algn="just" eaLnBrk="1" hangingPunct="1">
              <a:lnSpc>
                <a:spcPct val="180000"/>
              </a:lnSpc>
            </a:pP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奥贡州是尼日利亚最大的制造业中心，拥有制造业发展的配套市场及大环境。</a:t>
            </a:r>
            <a:endPara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7825" y="679450"/>
            <a:ext cx="8976360" cy="526986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标题 4"/>
          <p:cNvSpPr txBox="1"/>
          <p:nvPr/>
        </p:nvSpPr>
        <p:spPr>
          <a:xfrm>
            <a:off x="841002" y="0"/>
            <a:ext cx="6552730" cy="441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合作区面积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 AREA</a:t>
            </a:r>
            <a:endParaRPr lang="en-US" altLang="zh-CN" sz="2800" b="1" dirty="0">
              <a:solidFill>
                <a:srgbClr val="2C3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-53530" y="476672"/>
            <a:ext cx="12271797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90049" y="80628"/>
            <a:ext cx="288032" cy="288032"/>
            <a:chOff x="624979" y="908720"/>
            <a:chExt cx="288032" cy="288032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文本框 47"/>
          <p:cNvSpPr txBox="1"/>
          <p:nvPr/>
        </p:nvSpPr>
        <p:spPr>
          <a:xfrm>
            <a:off x="1309054" y="1771726"/>
            <a:ext cx="10654665" cy="939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1457" name="文本框 47"/>
          <p:cNvSpPr txBox="1"/>
          <p:nvPr/>
        </p:nvSpPr>
        <p:spPr>
          <a:xfrm>
            <a:off x="624840" y="908685"/>
            <a:ext cx="4187825" cy="970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charset="-122"/>
              </a:rPr>
              <a:t>合作区规划面积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charset="-122"/>
              </a:rPr>
              <a:t>100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km²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charset="-122"/>
              </a:rPr>
              <a:t>，合作期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charset="-122"/>
              </a:rPr>
              <a:t>99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charset="-122"/>
              </a:rPr>
              <a:t>年。</a:t>
            </a:r>
            <a:endParaRPr lang="zh-CN" altLang="en-US" sz="22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51202" name="图片 18" descr="Z05]LLEIWIZ8E%O]L7BOP}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840" y="2095500"/>
            <a:ext cx="4977765" cy="456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7"/>
          <p:cNvSpPr txBox="1"/>
          <p:nvPr/>
        </p:nvSpPr>
        <p:spPr>
          <a:xfrm>
            <a:off x="6097270" y="5113655"/>
            <a:ext cx="511238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现有建设面积约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km²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，目前正在开发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二期20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km²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的土地。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C:\Users\Administrator\Desktop\图片4.jpg图片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59805" y="1078230"/>
            <a:ext cx="5875655" cy="36893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7" grpId="0"/>
      <p:bldP spid="61457" grpId="1"/>
      <p:bldP spid="5" grpId="0"/>
      <p:bldP spid="5" grpId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800,&quot;width&quot;:6270}"/>
</p:tagLst>
</file>

<file path=ppt/tags/tag10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DIAGRAM_VIRTUALLY_FRAME" val="{&quot;height&quot;:441.45,&quot;left&quot;:67.95,&quot;top&quot;:49.65,&quot;width&quot;:839.6}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i*1_2_1"/>
  <p:tag name="KSO_WM_TEMPLATE_CATEGORY" val="diagram"/>
  <p:tag name="KSO_WM_TEMPLATE_INDEX" val="20231406"/>
  <p:tag name="KSO_WM_UNIT_LAYERLEVEL" val="1_1_1"/>
  <p:tag name="KSO_WM_TAG_VERSION" val="3.0"/>
  <p:tag name="KSO_WM_BEAUTIFY_FLAG" val="#wm#"/>
  <p:tag name="KSO_WM_DIAGRAM_GROUP_CODE" val="n1-1"/>
  <p:tag name="KSO_WM_UNIT_TYPE" val="n_h_i"/>
  <p:tag name="KSO_WM_UNIT_INDEX" val="1_2_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1,&quot;transparency&quot;:0.8799999952316284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</p:tagLst>
</file>

<file path=ppt/tags/tag16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i*1_2_2"/>
  <p:tag name="KSO_WM_TEMPLATE_CATEGORY" val="diagram"/>
  <p:tag name="KSO_WM_TEMPLATE_INDEX" val="20231406"/>
  <p:tag name="KSO_WM_UNIT_LAYERLEVEL" val="1_1_1"/>
  <p:tag name="KSO_WM_TAG_VERSION" val="3.0"/>
  <p:tag name="KSO_WM_BEAUTIFY_FLAG" val="#wm#"/>
  <p:tag name="KSO_WM_DIAGRAM_GROUP_CODE" val="n1-1"/>
  <p:tag name="KSO_WM_UNIT_TYPE" val="n_h_i"/>
  <p:tag name="KSO_WM_UNIT_INDEX" val="1_2_2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9100000262260437,&quot;transparency&quot;:1},{&quot;brightness&quot;:0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i*1_1_2"/>
  <p:tag name="KSO_WM_TEMPLATE_CATEGORY" val="diagram"/>
  <p:tag name="KSO_WM_TEMPLATE_INDEX" val="20231406"/>
  <p:tag name="KSO_WM_UNIT_LAYERLEVEL" val="1_1_1"/>
  <p:tag name="KSO_WM_TAG_VERSION" val="3.0"/>
  <p:tag name="KSO_WM_BEAUTIFY_FLAG" val="#wm#"/>
  <p:tag name="KSO_WM_DIAGRAM_GROUP_CODE" val="n1-1"/>
  <p:tag name="KSO_WM_UNIT_TYPE" val="n_h_i"/>
  <p:tag name="KSO_WM_UNIT_INDEX" val="1_1_2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0,&quot;colorType&quot;:1,&quot;foreColorIndex&quot;:5,&quot;transparency&quot;:0.779999971389770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DIAGRAM_USE_COLOR_VALUE" val="{&quot;color_scheme&quot;:1,&quot;color_type&quot;:1,&quot;theme_color_indexes&quot;:[5,6,5,6,5,6]}"/>
</p:tagLst>
</file>

<file path=ppt/tags/tag16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ID" val="diagram20231406_4*n_h_a*1_1_1"/>
  <p:tag name="KSO_WM_TEMPLATE_CATEGORY" val="diagram"/>
  <p:tag name="KSO_WM_TEMPLATE_INDEX" val="20231406"/>
  <p:tag name="KSO_WM_UNIT_LAYERLEVEL" val="1_1_1"/>
  <p:tag name="KSO_WM_TAG_VERSION" val="3.0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14.1374803149607,&quot;left&quot;:67.97488188976378,&quot;top&quot;:80.02503937007872,&quot;width&quot;:839.55020355945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1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1_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.6800000071525574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1_3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1_3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1_2"/>
  <p:tag name="KSO_WM_TEMPLATE_CATEGORY" val="diagram"/>
  <p:tag name="KSO_WM_TEMPLATE_INDEX" val="20231406"/>
  <p:tag name="KSO_WM_UNIT_LAYERLEVEL" val="1_1_1_1"/>
  <p:tag name="KSO_WM_TAG_VERSION" val="3.0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14.1374803149607,&quot;left&quot;:67.97491455078125,&quot;top&quot;:80.02503937007872,&quot;width&quot;:839.5501708984375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UBTYPE" val="d"/>
  <p:tag name="KSO_WM_UNIT_PRESET_TEXT" val="01"/>
  <p:tag name="KSO_WM_UNIT_FILL_TYPE" val="3"/>
  <p:tag name="KSO_WM_DIAGRAM_USE_COLOR_VALUE" val="{&quot;color_scheme&quot;:1,&quot;color_type&quot;:1,&quot;theme_color_indexes&quot;:[5,6,5,6,5,6]}"/>
</p:tagLst>
</file>

<file path=ppt/tags/tag16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ID" val="diagram20231406_4*n_h_h_a*1_2_1_1"/>
  <p:tag name="KSO_WM_TEMPLATE_CATEGORY" val="diagram"/>
  <p:tag name="KSO_WM_TEMPLATE_INDEX" val="20231406"/>
  <p:tag name="KSO_WM_UNIT_LAYERLEVEL" val="1_1_1_1"/>
  <p:tag name="KSO_WM_TAG_VERSION" val="3.0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14.1374803149607,&quot;left&quot;:67.97491455078125,&quot;top&quot;:80.02503937007872,&quot;width&quot;:839.55017089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2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2_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.6800000071525574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2_2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2_2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2_3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2_3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UBTYPE" val="d"/>
  <p:tag name="KSO_WM_UNIT_PRESET_TEXT" val="02"/>
  <p:tag name="KSO_WM_UNIT_FILL_TYPE" val="3"/>
  <p:tag name="KSO_WM_DIAGRAM_USE_COLOR_VALUE" val="{&quot;color_scheme&quot;:1,&quot;color_type&quot;:1,&quot;theme_color_indexes&quot;:[5,6,5,6,5,6]}"/>
</p:tagLst>
</file>

<file path=ppt/tags/tag17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7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2_1"/>
  <p:tag name="KSO_WM_UNIT_ID" val="diagram20231406_4*n_h_h_a*1_2_2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5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5_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.6800000071525574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5_2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5_2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5_3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5_3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UBTYPE" val="d"/>
  <p:tag name="KSO_WM_UNIT_PRESET_TEXT" val="05"/>
  <p:tag name="KSO_WM_UNIT_FILL_TYPE" val="3"/>
  <p:tag name="KSO_WM_DIAGRAM_USE_COLOR_VALUE" val="{&quot;color_scheme&quot;:1,&quot;color_type&quot;:1,&quot;theme_color_indexes&quot;:[5,6,5,6,5,6]}"/>
</p:tagLst>
</file>

<file path=ppt/tags/tag17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5_1"/>
  <p:tag name="KSO_WM_UNIT_ID" val="diagram20231406_4*n_h_h_a*1_2_5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4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4_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.6800000071525574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4_2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4_2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4_3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4_3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UBTYPE" val="d"/>
  <p:tag name="KSO_WM_UNIT_PRESET_TEXT" val="04"/>
  <p:tag name="KSO_WM_UNIT_FILL_TYPE" val="3"/>
  <p:tag name="KSO_WM_DIAGRAM_USE_COLOR_VALUE" val="{&quot;color_scheme&quot;:1,&quot;color_type&quot;:1,&quot;theme_color_indexes&quot;:[5,6,5,6,5,6]}"/>
</p:tagLst>
</file>

<file path=ppt/tags/tag17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4_1"/>
  <p:tag name="KSO_WM_UNIT_ID" val="diagram20231406_4*n_h_h_a*1_2_4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3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3_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.6800000071525574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8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3_2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3_2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25"/>
  <p:tag name="KSO_WM_DIAGRAM_USE_COLOR_VALUE" val="{&quot;color_scheme&quot;:1,&quot;color_type&quot;:1,&quot;theme_color_indexes&quot;:[5,6,5,6,5,6]}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406_4*n_h_h_i*1_2_3_3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UNIT_TYPE" val="n_h_h_i"/>
  <p:tag name="KSO_WM_UNIT_INDEX" val="1_2_3_3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UBTYPE" val="d"/>
  <p:tag name="KSO_WM_UNIT_PRESET_TEXT" val="03"/>
  <p:tag name="KSO_WM_UNIT_FILL_TYPE" val="3"/>
  <p:tag name="KSO_WM_DIAGRAM_USE_COLOR_VALUE" val="{&quot;color_scheme&quot;:1,&quot;color_type&quot;:1,&quot;theme_color_indexes&quot;:[5,6,5,6,5,6]}"/>
</p:tagLst>
</file>

<file path=ppt/tags/tag1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3_1"/>
  <p:tag name="KSO_WM_UNIT_ID" val="diagram20231406_4*n_h_h_a*1_2_3_1"/>
  <p:tag name="KSO_WM_TEMPLATE_CATEGORY" val="diagram"/>
  <p:tag name="KSO_WM_TEMPLATE_INDEX" val="20231406"/>
  <p:tag name="KSO_WM_UNIT_LAYERLEVEL" val="1_1_1_1"/>
  <p:tag name="KSO_WM_TAG_VERSION" val="3.0"/>
  <p:tag name="KSO_WM_BEAUTIFY_FLAG" val="#wm#"/>
  <p:tag name="KSO_WM_DIAGRAM_GROUP_CODE" val="n1-1"/>
  <p:tag name="KSO_WM_DIAGRAM_VERSION" val="3"/>
  <p:tag name="KSO_WM_DIAGRAM_COLOR_TRICK" val="1"/>
  <p:tag name="KSO_WM_DIAGRAM_COLOR_TEXT_CAN_REMOVE" val="n"/>
  <p:tag name="KSO_WM_DIAGRAM_MAX_ITEMCNT" val="7"/>
  <p:tag name="KSO_WM_DIAGRAM_MIN_ITEMCNT" val="2"/>
  <p:tag name="KSO_WM_DIAGRAM_VIRTUALLY_FRAME" val="{&quot;height&quot;:441.45,&quot;left&quot;:67.95,&quot;top&quot;:49.65,&quot;width&quot;:839.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183.xml><?xml version="1.0" encoding="utf-8"?>
<p:tagLst xmlns:p="http://schemas.openxmlformats.org/presentationml/2006/main">
  <p:tag name="KSO_WPP_MARK_KEY" val="a601b49f-462c-4b42-8652-951b40e3018b"/>
  <p:tag name="COMMONDATA" val="eyJoZGlkIjoiOTQ1ZTYwZTQyNzg1NjYzZTEwYjUxYzJhN2YwYjA4YmIifQ=="/>
  <p:tag name="commondata" val="eyJoZGlkIjoiODgxMmExMWJkZjUzOGFhMmVhY2NkMDEyY2RiODU4MGEifQ=="/>
</p:tagLst>
</file>

<file path=ppt/tags/tag19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1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2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3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4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5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6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7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8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29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31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32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33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2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3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4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5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6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7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8.xml><?xml version="1.0" encoding="utf-8"?>
<p:tagLst xmlns:p="http://schemas.openxmlformats.org/presentationml/2006/main">
  <p:tag name="KSO_WM_DIAGRAM_VIRTUALLY_FRAME" val="{&quot;height&quot;:390.9273228346456,&quot;left&quot;:187.53692913385825,&quot;top&quot;:90.06102362204724,&quot;width&quot;:603.4130708661418}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DIAGRAM_VIRTUALLY_FRAME" val="{&quot;height&quot;:410.4392125984252,&quot;left&quot;:-200,&quot;top&quot;:83.93582677165355,&quot;width&quot;:1295.157874015748}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ISLIDE.THEME" val="https://www.islide.cc;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DIAGRAM_VIRTUALLY_FRAME" val="{&quot;height&quot;:282.60062992125984,&quot;left&quot;:304.35740157480313,&quot;top&quot;:116.91212598425197,&quot;width&quot;:362.8749606299213}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清风素材 https://12sc.taobao.com/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江城正义体 400W"/>
        <a:ea typeface="江城正义体 400W"/>
        <a:cs typeface=""/>
      </a:majorFont>
      <a:minorFont>
        <a:latin typeface="江城正义体 400W"/>
        <a:ea typeface="江城正义体 400W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4369</Words>
  <Application>WPS 演示</Application>
  <PresentationFormat>自定义</PresentationFormat>
  <Paragraphs>574</Paragraphs>
  <Slides>43</Slides>
  <Notes>33</Notes>
  <HiddenSlides>0</HiddenSlides>
  <MMClips>0</MMClips>
  <ScaleCrop>false</ScaleCrop>
  <HeadingPairs>
    <vt:vector size="8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9" baseType="lpstr">
      <vt:lpstr>Arial</vt:lpstr>
      <vt:lpstr>宋体</vt:lpstr>
      <vt:lpstr>Wingdings</vt:lpstr>
      <vt:lpstr>Wingdings</vt:lpstr>
      <vt:lpstr>微软雅黑</vt:lpstr>
      <vt:lpstr>汉仪雪君体简</vt:lpstr>
      <vt:lpstr>方正小标宋_GBK</vt:lpstr>
      <vt:lpstr>Arial Unicode MS</vt:lpstr>
      <vt:lpstr>Calibri</vt:lpstr>
      <vt:lpstr>等线 Light</vt:lpstr>
      <vt:lpstr>华文细黑</vt:lpstr>
      <vt:lpstr>等线</vt:lpstr>
      <vt:lpstr>黑体</vt:lpstr>
      <vt:lpstr>江城正义体 400W</vt:lpstr>
      <vt:lpstr>Segoe Print</vt:lpstr>
      <vt:lpstr>Arial Unicode MS</vt:lpstr>
      <vt:lpstr>微软雅黑 Light</vt:lpstr>
      <vt:lpstr>Arial Narrow</vt:lpstr>
      <vt:lpstr>Calibri Light</vt:lpstr>
      <vt:lpstr>方正宋刻本秀楷简体</vt:lpstr>
      <vt:lpstr>思源黑体 CN Medium</vt:lpstr>
      <vt:lpstr>Arial</vt:lpstr>
      <vt:lpstr>楷体</vt:lpstr>
      <vt:lpstr>清风素材 https://12sc.taobao.com/</vt:lpstr>
      <vt:lpstr>Office 主题​​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皮皮鲁</dc:creator>
  <dc:description>12sc.taobao.com</dc:description>
  <dc:subject>12sc.taobao.com</dc:subject>
  <cp:lastModifiedBy>巽君   </cp:lastModifiedBy>
  <cp:revision>405</cp:revision>
  <dcterms:created xsi:type="dcterms:W3CDTF">2015-10-15T11:58:00Z</dcterms:created>
  <dcterms:modified xsi:type="dcterms:W3CDTF">2025-10-09T09:28:28Z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985F65EF12B641A08821DA7D1BDD7660_13</vt:lpwstr>
  </property>
</Properties>
</file>