
<file path=[Content_Types].xml><?xml version="1.0" encoding="utf-8"?>
<Types xmlns="http://schemas.openxmlformats.org/package/2006/content-types">
  <Default Extension="jpeg" ContentType="image/jpeg"/>
  <Default Extension="JPG" ContentType="image/.jpg"/>
  <Default Extension="tiff" ContentType="image/tiff"/>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media/image2.svg" ContentType="image/svg+xml"/>
  <Override PartName="/ppt/media/image3.svg" ContentType="image/svg+xml"/>
  <Override PartName="/ppt/media/image4.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bookmarkIdSeed="3">
  <p:sldMasterIdLst>
    <p:sldMasterId id="2147483648" r:id="rId1"/>
  </p:sldMasterIdLst>
  <p:notesMasterIdLst>
    <p:notesMasterId r:id="rId7"/>
  </p:notesMasterIdLst>
  <p:handoutMasterIdLst>
    <p:handoutMasterId r:id="rId33"/>
  </p:handoutMasterIdLst>
  <p:sldIdLst>
    <p:sldId id="298" r:id="rId3"/>
    <p:sldId id="1128" r:id="rId4"/>
    <p:sldId id="987" r:id="rId5"/>
    <p:sldId id="983" r:id="rId6"/>
    <p:sldId id="985" r:id="rId8"/>
    <p:sldId id="1101" r:id="rId9"/>
    <p:sldId id="1466" r:id="rId10"/>
    <p:sldId id="1513" r:id="rId11"/>
    <p:sldId id="1514" r:id="rId12"/>
    <p:sldId id="1515" r:id="rId13"/>
    <p:sldId id="1516" r:id="rId14"/>
    <p:sldId id="1517" r:id="rId15"/>
    <p:sldId id="1518" r:id="rId16"/>
    <p:sldId id="1519" r:id="rId17"/>
    <p:sldId id="1520" r:id="rId18"/>
    <p:sldId id="1495" r:id="rId19"/>
    <p:sldId id="1507" r:id="rId20"/>
    <p:sldId id="1498" r:id="rId21"/>
    <p:sldId id="1500" r:id="rId22"/>
    <p:sldId id="1501" r:id="rId23"/>
    <p:sldId id="1499" r:id="rId24"/>
    <p:sldId id="1508" r:id="rId25"/>
    <p:sldId id="1502" r:id="rId26"/>
    <p:sldId id="1503" r:id="rId27"/>
    <p:sldId id="1511" r:id="rId28"/>
    <p:sldId id="1504" r:id="rId29"/>
    <p:sldId id="1505" r:id="rId30"/>
    <p:sldId id="1506" r:id="rId31"/>
    <p:sldId id="1510" r:id="rId32"/>
  </p:sldIdLst>
  <p:sldSz cx="9144000" cy="5715000" type="screen16x10"/>
  <p:notesSz cx="6858000" cy="9144000"/>
  <p:defaultTextStyle>
    <a:defPPr>
      <a:defRPr lang="zh-CN"/>
    </a:defPPr>
    <a:lvl1pPr marL="0" lvl="0"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Times New Roman" panose="02020603050405020304" pitchFamily="18" charset="0"/>
        <a:ea typeface="宋体" panose="02010600030101010101" pitchFamily="2" charset="-122"/>
        <a:cs typeface="+mn-cs"/>
      </a:defRPr>
    </a:lvl1pPr>
    <a:lvl2pPr marL="457200" lvl="1"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Times New Roman" panose="02020603050405020304" pitchFamily="18"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Times New Roman" panose="02020603050405020304" pitchFamily="18"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Times New Roman" panose="02020603050405020304" pitchFamily="18"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Times New Roman" panose="02020603050405020304" pitchFamily="18" charset="0"/>
        <a:ea typeface="宋体" panose="02010600030101010101" pitchFamily="2" charset="-122"/>
        <a:cs typeface="+mn-cs"/>
      </a:defRPr>
    </a:lvl5pPr>
    <a:lvl6pPr marL="2286000" lvl="5"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Times New Roman" panose="02020603050405020304" pitchFamily="18" charset="0"/>
        <a:ea typeface="宋体" panose="02010600030101010101" pitchFamily="2" charset="-122"/>
        <a:cs typeface="+mn-cs"/>
      </a:defRPr>
    </a:lvl6pPr>
    <a:lvl7pPr marL="2743200" lvl="6"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Times New Roman" panose="02020603050405020304" pitchFamily="18" charset="0"/>
        <a:ea typeface="宋体" panose="02010600030101010101" pitchFamily="2" charset="-122"/>
        <a:cs typeface="+mn-cs"/>
      </a:defRPr>
    </a:lvl7pPr>
    <a:lvl8pPr marL="3200400" lvl="7"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Times New Roman" panose="02020603050405020304" pitchFamily="18" charset="0"/>
        <a:ea typeface="宋体" panose="02010600030101010101" pitchFamily="2" charset="-122"/>
        <a:cs typeface="+mn-cs"/>
      </a:defRPr>
    </a:lvl8pPr>
    <a:lvl9pPr marL="3657600" lvl="8"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Times New Roman" panose="02020603050405020304" pitchFamily="18" charset="0"/>
        <a:ea typeface="宋体" panose="02010600030101010101" pitchFamily="2" charset="-122"/>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潘珊" initials="Ho"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E65C00"/>
    <a:srgbClr val="22A0EA"/>
    <a:srgbClr val="29AFA7"/>
    <a:srgbClr val="07010B"/>
    <a:srgbClr val="5ABABA"/>
    <a:srgbClr val="1E8079"/>
    <a:srgbClr val="298FEB"/>
    <a:srgbClr val="E6E6E6"/>
    <a:srgbClr val="7ACD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57" autoAdjust="0"/>
    <p:restoredTop sz="94660"/>
  </p:normalViewPr>
  <p:slideViewPr>
    <p:cSldViewPr showGuides="1">
      <p:cViewPr>
        <p:scale>
          <a:sx n="90" d="100"/>
          <a:sy n="90" d="100"/>
        </p:scale>
        <p:origin x="-498" y="192"/>
      </p:cViewPr>
      <p:guideLst>
        <p:guide orient="horz" pos="1940"/>
        <p:guide pos="2880"/>
      </p:guideLst>
    </p:cSldViewPr>
  </p:slideViewPr>
  <p:notesTextViewPr>
    <p:cViewPr>
      <p:scale>
        <a:sx n="100" d="100"/>
        <a:sy n="100" d="100"/>
      </p:scale>
      <p:origin x="0" y="0"/>
    </p:cViewPr>
  </p:notesTextViewPr>
  <p:sorterViewPr>
    <p:cViewPr>
      <p:scale>
        <a:sx n="200" d="100"/>
        <a:sy n="2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notesMaster" Target="notesMasters/notesMaster1.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7" Type="http://schemas.openxmlformats.org/officeDocument/2006/relationships/commentAuthors" Target="commentAuthors.xml"/><Relationship Id="rId36" Type="http://schemas.openxmlformats.org/officeDocument/2006/relationships/tableStyles" Target="tableStyles.xml"/><Relationship Id="rId35" Type="http://schemas.openxmlformats.org/officeDocument/2006/relationships/viewProps" Target="viewProps.xml"/><Relationship Id="rId34" Type="http://schemas.openxmlformats.org/officeDocument/2006/relationships/presProps" Target="presProps.xml"/><Relationship Id="rId33" Type="http://schemas.openxmlformats.org/officeDocument/2006/relationships/handoutMaster" Target="handoutMasters/handoutMaster1.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6D849FC-F610-43E2-B56C-29AA0B073E86}"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4FC6081-ED40-4A9F-AC42-0909E1964DD0}"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页眉占位符 1"/>
          <p:cNvSpPr>
            <a:spLocks noGrp="1" noChangeArrowheads="1"/>
          </p:cNvSpPr>
          <p:nvPr>
            <p:ph type="hdr" sz="quarter" idx="4294967295"/>
          </p:nvPr>
        </p:nvSpPr>
        <p:spPr bwMode="auto">
          <a:xfrm>
            <a:off x="0" y="0"/>
            <a:ext cx="2971800" cy="457200"/>
          </a:xfrm>
          <a:prstGeom prst="rect">
            <a:avLst/>
          </a:prstGeom>
          <a:noFill/>
          <a:ln w="9525">
            <a:noFill/>
            <a:miter lim="800000"/>
          </a:ln>
        </p:spPr>
        <p:txBody>
          <a:bodyPr vert="horz" wrap="square" lIns="91440" tIns="45720" rIns="91440" bIns="45720" numCol="1" anchor="t" anchorCtr="0" compatLnSpc="1"/>
          <a:lstStyle>
            <a:lvl1pPr>
              <a:buFont typeface="Arial" panose="020B0604020202020204" pitchFamily="34" charset="0"/>
              <a:buNone/>
              <a:defRPr sz="1200"/>
            </a:lvl1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4339" name="日期占位符 2"/>
          <p:cNvSpPr>
            <a:spLocks noGrp="1" noChangeArrowheads="1"/>
          </p:cNvSpPr>
          <p:nvPr>
            <p:ph type="dt" idx="1"/>
          </p:nvPr>
        </p:nvSpPr>
        <p:spPr bwMode="auto">
          <a:xfrm>
            <a:off x="3884613" y="0"/>
            <a:ext cx="2971800" cy="457200"/>
          </a:xfrm>
          <a:prstGeom prst="rect">
            <a:avLst/>
          </a:prstGeom>
          <a:noFill/>
          <a:ln w="9525">
            <a:noFill/>
            <a:miter lim="800000"/>
          </a:ln>
        </p:spPr>
        <p:txBody>
          <a:bodyPr vert="horz" wrap="square" lIns="91440" tIns="45720" rIns="91440" bIns="45720" numCol="1" anchor="t" anchorCtr="0" compatLnSpc="1"/>
          <a:lstStyle>
            <a:lvl1pPr algn="r">
              <a:buFont typeface="Arial" panose="020B0604020202020204" pitchFamily="34" charset="0"/>
              <a:buNone/>
              <a:defRPr/>
            </a:lvl1pPr>
          </a:lstStyle>
          <a:p>
            <a:pPr marL="0" marR="0" lvl="0" indent="0" algn="r" defTabSz="914400" rtl="0" eaLnBrk="0" fontAlgn="base" latinLnBrk="0" hangingPunct="0">
              <a:lnSpc>
                <a:spcPct val="100000"/>
              </a:lnSpc>
              <a:spcBef>
                <a:spcPct val="0"/>
              </a:spcBef>
              <a:spcAft>
                <a:spcPct val="0"/>
              </a:spcAft>
              <a:buClrTx/>
              <a:buSzTx/>
              <a:buFont typeface="Arial" panose="020B0604020202020204" pitchFamily="34" charset="0"/>
              <a:buNone/>
              <a:defRPr/>
            </a:pPr>
            <a:fld id="{05A261BF-019E-4B12-B384-43C132A5B6BE}" type="datetime1">
              <a:rPr kumimoji="0" lang="zh-CN" altLang="en-US" sz="18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rPr>
            </a:fld>
            <a:endParaRPr kumimoji="0" lang="zh-CN" altLang="en-US"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30724" name="幻灯片图像占位符 3"/>
          <p:cNvSpPr>
            <a:spLocks noGrp="1" noRot="1" noChangeAspect="1"/>
          </p:cNvSpPr>
          <p:nvPr>
            <p:ph type="sldImg" idx="2"/>
          </p:nvPr>
        </p:nvSpPr>
        <p:spPr>
          <a:xfrm>
            <a:off x="685800" y="685800"/>
            <a:ext cx="5486400" cy="3429000"/>
          </a:xfrm>
          <a:prstGeom prst="rect">
            <a:avLst/>
          </a:prstGeom>
          <a:noFill/>
          <a:ln w="9525">
            <a:noFill/>
          </a:ln>
        </p:spPr>
      </p:sp>
      <p:sp>
        <p:nvSpPr>
          <p:cNvPr id="30725" name="备注占位符 4"/>
          <p:cNvSpPr>
            <a:spLocks noGrp="1" noRot="1" noChangeAspect="1"/>
          </p:cNvSpPr>
          <p:nvPr/>
        </p:nvSpPr>
        <p:spPr>
          <a:xfrm>
            <a:off x="685800" y="4343400"/>
            <a:ext cx="5486400" cy="4114800"/>
          </a:xfrm>
          <a:prstGeom prst="rect">
            <a:avLst/>
          </a:prstGeom>
          <a:noFill/>
          <a:ln w="9525">
            <a:noFill/>
          </a:ln>
        </p:spPr>
        <p:txBody>
          <a:bodyPr anchor="ctr"/>
          <a:lstStyle/>
          <a:p>
            <a:pPr lvl="0">
              <a:spcBef>
                <a:spcPct val="30000"/>
              </a:spcBef>
            </a:pPr>
            <a:r>
              <a:rPr lang="zh-CN" altLang="en-US" sz="1200" dirty="0">
                <a:latin typeface="Arial" panose="020B0604020202020204" pitchFamily="34" charset="0"/>
              </a:rPr>
              <a:t>单击此处编辑母版文本样式</a:t>
            </a:r>
            <a:endParaRPr lang="zh-CN" altLang="en-US" sz="1200" dirty="0">
              <a:latin typeface="Arial" panose="020B0604020202020204" pitchFamily="34" charset="0"/>
            </a:endParaRPr>
          </a:p>
          <a:p>
            <a:pPr lvl="0">
              <a:spcBef>
                <a:spcPct val="30000"/>
              </a:spcBef>
            </a:pPr>
            <a:r>
              <a:rPr lang="zh-CN" altLang="en-US" sz="1200" dirty="0">
                <a:latin typeface="Arial" panose="020B0604020202020204" pitchFamily="34" charset="0"/>
              </a:rPr>
              <a:t>第二级</a:t>
            </a:r>
            <a:endParaRPr lang="zh-CN" altLang="en-US" sz="1200" dirty="0">
              <a:latin typeface="Arial" panose="020B0604020202020204" pitchFamily="34" charset="0"/>
            </a:endParaRPr>
          </a:p>
          <a:p>
            <a:pPr lvl="0">
              <a:spcBef>
                <a:spcPct val="30000"/>
              </a:spcBef>
            </a:pPr>
            <a:r>
              <a:rPr lang="zh-CN" altLang="en-US" sz="1200" dirty="0">
                <a:latin typeface="Arial" panose="020B0604020202020204" pitchFamily="34" charset="0"/>
              </a:rPr>
              <a:t>第三级</a:t>
            </a:r>
            <a:endParaRPr lang="zh-CN" altLang="en-US" sz="1200" dirty="0">
              <a:latin typeface="Arial" panose="020B0604020202020204" pitchFamily="34" charset="0"/>
            </a:endParaRPr>
          </a:p>
          <a:p>
            <a:pPr lvl="0">
              <a:spcBef>
                <a:spcPct val="30000"/>
              </a:spcBef>
            </a:pPr>
            <a:r>
              <a:rPr lang="zh-CN" altLang="en-US" sz="1200" dirty="0">
                <a:latin typeface="Arial" panose="020B0604020202020204" pitchFamily="34" charset="0"/>
              </a:rPr>
              <a:t>第四级</a:t>
            </a:r>
            <a:endParaRPr lang="zh-CN" altLang="en-US" sz="1200" dirty="0">
              <a:latin typeface="Arial" panose="020B0604020202020204" pitchFamily="34" charset="0"/>
            </a:endParaRPr>
          </a:p>
          <a:p>
            <a:pPr lvl="0">
              <a:spcBef>
                <a:spcPct val="30000"/>
              </a:spcBef>
            </a:pPr>
            <a:r>
              <a:rPr lang="zh-CN" altLang="en-US" sz="1200" dirty="0">
                <a:latin typeface="Arial" panose="020B0604020202020204" pitchFamily="34" charset="0"/>
              </a:rPr>
              <a:t>第五级</a:t>
            </a:r>
            <a:endParaRPr lang="zh-CN" altLang="en-US" sz="1200" dirty="0">
              <a:latin typeface="Arial" panose="020B0604020202020204" pitchFamily="34" charset="0"/>
            </a:endParaRPr>
          </a:p>
        </p:txBody>
      </p:sp>
      <p:sp>
        <p:nvSpPr>
          <p:cNvPr id="14342" name="页脚占位符 5"/>
          <p:cNvSpPr>
            <a:spLocks noGrp="1" noChangeArrowheads="1"/>
          </p:cNvSpPr>
          <p:nvPr>
            <p:ph type="ftr" sz="quarter" idx="4"/>
          </p:nvPr>
        </p:nvSpPr>
        <p:spPr bwMode="auto">
          <a:xfrm>
            <a:off x="0" y="8685213"/>
            <a:ext cx="2971800" cy="457200"/>
          </a:xfrm>
          <a:prstGeom prst="rect">
            <a:avLst/>
          </a:prstGeom>
          <a:noFill/>
          <a:ln w="9525">
            <a:noFill/>
            <a:miter lim="800000"/>
          </a:ln>
        </p:spPr>
        <p:txBody>
          <a:bodyPr vert="horz" wrap="square" lIns="91440" tIns="45720" rIns="91440" bIns="45720" numCol="1" anchor="b" anchorCtr="0" compatLnSpc="1"/>
          <a:lstStyle>
            <a:lvl1pPr>
              <a:buFont typeface="Arial" panose="020B0604020202020204" pitchFamily="34" charset="0"/>
              <a:buNone/>
              <a:defRPr sz="1200"/>
            </a:lvl1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4343" name="灯片编号占位符 6"/>
          <p:cNvSpPr>
            <a:spLocks noGrp="1" noChangeArrowheads="1"/>
          </p:cNvSpPr>
          <p:nvPr>
            <p:ph type="sldNum" sz="quarter" idx="5"/>
          </p:nvPr>
        </p:nvSpPr>
        <p:spPr bwMode="auto">
          <a:xfrm>
            <a:off x="3884613" y="8685213"/>
            <a:ext cx="2971800" cy="457200"/>
          </a:xfrm>
          <a:prstGeom prst="rect">
            <a:avLst/>
          </a:prstGeom>
          <a:noFill/>
          <a:ln w="9525">
            <a:noFill/>
            <a:miter lim="800000"/>
          </a:ln>
        </p:spPr>
        <p:txBody>
          <a:bodyPr vert="horz" wrap="square" lIns="91440" tIns="45720" rIns="91440" bIns="45720" numCol="1" anchor="b" anchorCtr="0" compatLnSpc="1"/>
          <a:lstStyle/>
          <a:p>
            <a:pPr lvl="0" algn="r"/>
            <a:fld id="{9A0DB2DC-4C9A-4742-B13C-FB6460FD3503}" type="slidenum">
              <a:rPr lang="zh-CN" altLang="en-US" dirty="0"/>
            </a:fld>
            <a:endParaRPr lang="zh-CN" altLang="en-US" sz="1200" dirty="0"/>
          </a:p>
        </p:txBody>
      </p:sp>
    </p:spTree>
  </p:cSld>
  <p:clrMap bg1="lt1" tx1="dk1" bg2="lt2" tx2="dk2" accent1="accent1" accent2="accent2" accent3="accent3" accent4="accent4" accent5="accent5" accent6="accent6" hlink="hlink" folHlink="folHlink"/>
  <p:hf sldNum="0" hdr="0" ftr="0" dt="0"/>
  <p:notesStyle>
    <a:lvl1pPr algn="l" defTabSz="0"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457200" algn="l" defTabSz="0"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2pPr>
    <a:lvl3pPr marL="914400" algn="l" defTabSz="0"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3pPr>
    <a:lvl4pPr marL="1371600" algn="l" defTabSz="0"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4pPr>
    <a:lvl5pPr marL="1828800" algn="l" defTabSz="0"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60438" y="1143000"/>
            <a:ext cx="4937125" cy="3086100"/>
          </a:xfrm>
        </p:spPr>
      </p:sp>
      <p:sp>
        <p:nvSpPr>
          <p:cNvPr id="3" name="备注占位符 2"/>
          <p:cNvSpPr>
            <a:spLocks noGrp="1"/>
          </p:cNvSpPr>
          <p:nvPr>
            <p:ph type="body" idx="1"/>
          </p:nvPr>
        </p:nvSpPr>
        <p:spPr>
          <a:xfrm>
            <a:off x="685691" y="4343828"/>
            <a:ext cx="5486619" cy="4113520"/>
          </a:xfrm>
          <a:prstGeom prst="rect">
            <a:avLst/>
          </a:prstGeom>
        </p:spPr>
        <p:txBody>
          <a:bodyPr/>
          <a:lstStyle/>
          <a:p>
            <a:endParaRPr lang="zh-CN" altLang="en-US" dirty="0"/>
          </a:p>
        </p:txBody>
      </p:sp>
      <p:sp>
        <p:nvSpPr>
          <p:cNvPr id="4" name="灯片编号占位符 3"/>
          <p:cNvSpPr>
            <a:spLocks noGrp="1"/>
          </p:cNvSpPr>
          <p:nvPr>
            <p:ph type="sldNum" sz="quarter" idx="10"/>
          </p:nvPr>
        </p:nvSpPr>
        <p:spPr/>
        <p:txBody>
          <a:bodyPr/>
          <a:lstStyle/>
          <a:p>
            <a:fld id="{E3B7F1E7-A5B6-40E5-A3DA-E49B037D0CB6}"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774825"/>
            <a:ext cx="7772400" cy="1225550"/>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371600" y="3238500"/>
            <a:ext cx="6400800" cy="14605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endParaRPr lang="zh-CN" altLang="en-US"/>
          </a:p>
        </p:txBody>
      </p:sp>
      <p:sp>
        <p:nvSpPr>
          <p:cNvPr id="14" name="日期占位符 3"/>
          <p:cNvSpPr>
            <a:spLocks noGrp="1"/>
          </p:cNvSpPr>
          <p:nvPr>
            <p:ph type="dt" sz="half" idx="2"/>
          </p:nvPr>
        </p:nvSpPr>
        <p:spPr bwMode="auto">
          <a:xfrm>
            <a:off x="327025" y="5397500"/>
            <a:ext cx="2514600" cy="254000"/>
          </a:xfrm>
          <a:prstGeom prst="rect">
            <a:avLst/>
          </a:prstGeom>
          <a:ln>
            <a:miter lim="800000"/>
          </a:ln>
        </p:spPr>
        <p:txBody>
          <a:bodyPr vert="horz" wrap="square" lIns="91440" tIns="45720" rIns="91440" bIns="45720" numCol="1" anchor="t"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200" b="1" i="0" u="none" strike="noStrike" kern="1200" cap="none" spc="0" normalizeH="0" baseline="0" noProof="0">
                <a:ln>
                  <a:noFill/>
                </a:ln>
                <a:solidFill>
                  <a:schemeClr val="tx1"/>
                </a:solidFill>
                <a:effectLst/>
                <a:uLnTx/>
                <a:uFillTx/>
                <a:latin typeface="+mn-lt"/>
                <a:ea typeface="Gulim" panose="020B0600000101010101" pitchFamily="34" charset="-127"/>
                <a:cs typeface="+mn-cs"/>
                <a:sym typeface="Verdana" panose="020B0604030504040204" pitchFamily="34" charset="0"/>
              </a:rPr>
              <a:t>http://www.reanda.com</a:t>
            </a:r>
            <a:endParaRPr kumimoji="0" lang="en-US" sz="18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sym typeface="Verdana" panose="020B0604030504040204" pitchFamily="34" charset="0"/>
            </a:endParaRPr>
          </a:p>
        </p:txBody>
      </p:sp>
      <p:sp>
        <p:nvSpPr>
          <p:cNvPr id="15" name="页脚占位符 4"/>
          <p:cNvSpPr>
            <a:spLocks noGrp="1"/>
          </p:cNvSpPr>
          <p:nvPr>
            <p:ph type="ftr" sz="quarter" idx="3"/>
          </p:nvPr>
        </p:nvSpPr>
        <p:spPr bwMode="auto">
          <a:xfrm>
            <a:off x="5940425" y="5397500"/>
            <a:ext cx="2035175" cy="254000"/>
          </a:xfrm>
          <a:prstGeom prst="rect">
            <a:avLst/>
          </a:prstGeom>
          <a:ln>
            <a:miter lim="800000"/>
          </a:ln>
        </p:spPr>
        <p:txBody>
          <a:bodyPr vert="horz" wrap="square" lIns="91440" tIns="45720" rIns="91440" bIns="45720" numCol="1" anchor="t"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1" i="0" u="none" strike="noStrike" kern="1200" cap="none" spc="0" normalizeH="0" baseline="0" noProof="0">
              <a:ln>
                <a:noFill/>
              </a:ln>
              <a:solidFill>
                <a:schemeClr val="tx1"/>
              </a:solidFill>
              <a:effectLst/>
              <a:uLnTx/>
              <a:uFillTx/>
              <a:latin typeface="+mn-lt"/>
              <a:ea typeface="Gulim" panose="020B0600000101010101" pitchFamily="34" charset="-127"/>
              <a:cs typeface="+mn-cs"/>
              <a:sym typeface="Verdana" panose="020B0604030504040204" pitchFamily="34" charset="0"/>
            </a:endParaRPr>
          </a:p>
        </p:txBody>
      </p:sp>
      <p:sp>
        <p:nvSpPr>
          <p:cNvPr id="16" name="灯片编号占位符 5"/>
          <p:cNvSpPr>
            <a:spLocks noGrp="1"/>
          </p:cNvSpPr>
          <p:nvPr>
            <p:ph type="sldNum" sz="quarter" idx="4"/>
          </p:nvPr>
        </p:nvSpPr>
        <p:spPr bwMode="auto">
          <a:xfrm>
            <a:off x="3302000" y="5397500"/>
            <a:ext cx="2133600" cy="254000"/>
          </a:xfrm>
          <a:prstGeom prst="rect">
            <a:avLst/>
          </a:prstGeom>
          <a:ln>
            <a:miter lim="800000"/>
          </a:ln>
        </p:spPr>
        <p:txBody>
          <a:bodyPr vert="horz" wrap="square" lIns="91440" tIns="45720" rIns="91440" bIns="45720" numCol="1" anchor="t" anchorCtr="0" compatLnSpc="1"/>
          <a:lstStyle/>
          <a:p>
            <a:pPr algn="ctr" eaLnBrk="1" hangingPunct="1"/>
            <a:fld id="{9A0DB2DC-4C9A-4742-B13C-FB6460FD3503}" type="slidenum">
              <a:rPr lang="zh-CN" altLang="en-US" dirty="0">
                <a:latin typeface="Verdana" panose="020B0604030504040204" pitchFamily="34" charset="0"/>
                <a:ea typeface="Gulim" panose="020B0600000101010101" pitchFamily="34" charset="-127"/>
                <a:sym typeface="Verdana" panose="020B0604030504040204" pitchFamily="34" charset="0"/>
              </a:rPr>
            </a:fld>
            <a:endParaRPr lang="zh-CN" altLang="en-US" dirty="0">
              <a:latin typeface="Verdana" panose="020B0604030504040204" pitchFamily="34" charset="0"/>
              <a:ea typeface="Gulim" panose="020B0600000101010101" pitchFamily="34" charset="-127"/>
              <a:sym typeface="Verdana" panose="020B0604030504040204" pitchFamily="34" charset="0"/>
            </a:endParaRPr>
          </a:p>
        </p:txBody>
      </p:sp>
    </p:spTree>
  </p:cSld>
  <p:clrMapOvr>
    <a:masterClrMapping/>
  </p:clrMapOvr>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4" name="日期占位符 3"/>
          <p:cNvSpPr>
            <a:spLocks noGrp="1"/>
          </p:cNvSpPr>
          <p:nvPr>
            <p:ph type="dt" sz="half" idx="2"/>
          </p:nvPr>
        </p:nvSpPr>
        <p:spPr bwMode="auto">
          <a:xfrm>
            <a:off x="327025" y="5397500"/>
            <a:ext cx="2514600" cy="254000"/>
          </a:xfrm>
          <a:prstGeom prst="rect">
            <a:avLst/>
          </a:prstGeom>
          <a:ln>
            <a:miter lim="800000"/>
          </a:ln>
        </p:spPr>
        <p:txBody>
          <a:bodyPr vert="horz" wrap="square" lIns="91440" tIns="45720" rIns="91440" bIns="45720" numCol="1" anchor="t"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200" b="1" i="0" u="none" strike="noStrike" kern="1200" cap="none" spc="0" normalizeH="0" baseline="0" noProof="0">
                <a:ln>
                  <a:noFill/>
                </a:ln>
                <a:solidFill>
                  <a:schemeClr val="tx1"/>
                </a:solidFill>
                <a:effectLst/>
                <a:uLnTx/>
                <a:uFillTx/>
                <a:latin typeface="+mn-lt"/>
                <a:ea typeface="Gulim" panose="020B0600000101010101" pitchFamily="34" charset="-127"/>
                <a:cs typeface="+mn-cs"/>
                <a:sym typeface="Verdana" panose="020B0604030504040204" pitchFamily="34" charset="0"/>
              </a:rPr>
              <a:t>http://www.reanda.com</a:t>
            </a:r>
            <a:endParaRPr kumimoji="0" lang="en-US" sz="18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sym typeface="Verdana" panose="020B0604030504040204" pitchFamily="34" charset="0"/>
            </a:endParaRPr>
          </a:p>
        </p:txBody>
      </p:sp>
      <p:sp>
        <p:nvSpPr>
          <p:cNvPr id="15" name="页脚占位符 4"/>
          <p:cNvSpPr>
            <a:spLocks noGrp="1"/>
          </p:cNvSpPr>
          <p:nvPr>
            <p:ph type="ftr" sz="quarter" idx="3"/>
          </p:nvPr>
        </p:nvSpPr>
        <p:spPr bwMode="auto">
          <a:xfrm>
            <a:off x="5940425" y="5397500"/>
            <a:ext cx="2035175" cy="254000"/>
          </a:xfrm>
          <a:prstGeom prst="rect">
            <a:avLst/>
          </a:prstGeom>
          <a:ln>
            <a:miter lim="800000"/>
          </a:ln>
        </p:spPr>
        <p:txBody>
          <a:bodyPr vert="horz" wrap="square" lIns="91440" tIns="45720" rIns="91440" bIns="45720" numCol="1" anchor="t"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1" i="0" u="none" strike="noStrike" kern="1200" cap="none" spc="0" normalizeH="0" baseline="0" noProof="0">
              <a:ln>
                <a:noFill/>
              </a:ln>
              <a:solidFill>
                <a:schemeClr val="tx1"/>
              </a:solidFill>
              <a:effectLst/>
              <a:uLnTx/>
              <a:uFillTx/>
              <a:latin typeface="+mn-lt"/>
              <a:ea typeface="Gulim" panose="020B0600000101010101" pitchFamily="34" charset="-127"/>
              <a:cs typeface="+mn-cs"/>
              <a:sym typeface="Verdana" panose="020B0604030504040204" pitchFamily="34" charset="0"/>
            </a:endParaRPr>
          </a:p>
        </p:txBody>
      </p:sp>
      <p:sp>
        <p:nvSpPr>
          <p:cNvPr id="16" name="灯片编号占位符 5"/>
          <p:cNvSpPr>
            <a:spLocks noGrp="1"/>
          </p:cNvSpPr>
          <p:nvPr>
            <p:ph type="sldNum" sz="quarter" idx="4"/>
          </p:nvPr>
        </p:nvSpPr>
        <p:spPr bwMode="auto">
          <a:xfrm>
            <a:off x="3302000" y="5397500"/>
            <a:ext cx="2133600" cy="254000"/>
          </a:xfrm>
          <a:prstGeom prst="rect">
            <a:avLst/>
          </a:prstGeom>
          <a:ln>
            <a:miter lim="800000"/>
          </a:ln>
        </p:spPr>
        <p:txBody>
          <a:bodyPr vert="horz" wrap="square" lIns="91440" tIns="45720" rIns="91440" bIns="45720" numCol="1" anchor="t" anchorCtr="0" compatLnSpc="1"/>
          <a:lstStyle/>
          <a:p>
            <a:pPr algn="ctr" eaLnBrk="1" hangingPunct="1"/>
            <a:fld id="{9A0DB2DC-4C9A-4742-B13C-FB6460FD3503}" type="slidenum">
              <a:rPr lang="zh-CN" altLang="en-US" dirty="0">
                <a:latin typeface="Verdana" panose="020B0604030504040204" pitchFamily="34" charset="0"/>
                <a:ea typeface="Gulim" panose="020B0600000101010101" pitchFamily="34" charset="-127"/>
                <a:sym typeface="Verdana" panose="020B0604030504040204" pitchFamily="34" charset="0"/>
              </a:rPr>
            </a:fld>
            <a:endParaRPr lang="zh-CN" altLang="en-US" dirty="0">
              <a:latin typeface="Verdana" panose="020B0604030504040204" pitchFamily="34" charset="0"/>
              <a:ea typeface="Gulim" panose="020B0600000101010101" pitchFamily="34" charset="-127"/>
              <a:sym typeface="Verdana" panose="020B0604030504040204" pitchFamily="34" charset="0"/>
            </a:endParaRPr>
          </a:p>
        </p:txBody>
      </p:sp>
    </p:spTree>
  </p:cSld>
  <p:clrMapOvr>
    <a:masterClrMapping/>
  </p:clrMapOvr>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1888"/>
            <a:ext cx="7772400" cy="1135062"/>
          </a:xfrm>
        </p:spPr>
        <p:txBody>
          <a:bodyPr anchor="t"/>
          <a:lstStyle>
            <a:lvl1pPr algn="l">
              <a:defRPr sz="4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722313" y="2422525"/>
            <a:ext cx="7772400" cy="1249363"/>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endParaRPr lang="zh-CN" altLang="en-US"/>
          </a:p>
        </p:txBody>
      </p:sp>
      <p:sp>
        <p:nvSpPr>
          <p:cNvPr id="14" name="日期占位符 3"/>
          <p:cNvSpPr>
            <a:spLocks noGrp="1"/>
          </p:cNvSpPr>
          <p:nvPr>
            <p:ph type="dt" sz="half" idx="2"/>
          </p:nvPr>
        </p:nvSpPr>
        <p:spPr bwMode="auto">
          <a:xfrm>
            <a:off x="327025" y="5397500"/>
            <a:ext cx="2514600" cy="254000"/>
          </a:xfrm>
          <a:prstGeom prst="rect">
            <a:avLst/>
          </a:prstGeom>
          <a:ln>
            <a:miter lim="800000"/>
          </a:ln>
        </p:spPr>
        <p:txBody>
          <a:bodyPr vert="horz" wrap="square" lIns="91440" tIns="45720" rIns="91440" bIns="45720" numCol="1" anchor="t"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200" b="1" i="0" u="none" strike="noStrike" kern="1200" cap="none" spc="0" normalizeH="0" baseline="0" noProof="0">
                <a:ln>
                  <a:noFill/>
                </a:ln>
                <a:solidFill>
                  <a:schemeClr val="tx1"/>
                </a:solidFill>
                <a:effectLst/>
                <a:uLnTx/>
                <a:uFillTx/>
                <a:latin typeface="+mn-lt"/>
                <a:ea typeface="Gulim" panose="020B0600000101010101" pitchFamily="34" charset="-127"/>
                <a:cs typeface="+mn-cs"/>
                <a:sym typeface="Verdana" panose="020B0604030504040204" pitchFamily="34" charset="0"/>
              </a:rPr>
              <a:t>http://www.reanda.com</a:t>
            </a:r>
            <a:endParaRPr kumimoji="0" lang="en-US" sz="18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sym typeface="Verdana" panose="020B0604030504040204" pitchFamily="34" charset="0"/>
            </a:endParaRPr>
          </a:p>
        </p:txBody>
      </p:sp>
      <p:sp>
        <p:nvSpPr>
          <p:cNvPr id="15" name="页脚占位符 4"/>
          <p:cNvSpPr>
            <a:spLocks noGrp="1"/>
          </p:cNvSpPr>
          <p:nvPr>
            <p:ph type="ftr" sz="quarter" idx="3"/>
          </p:nvPr>
        </p:nvSpPr>
        <p:spPr bwMode="auto">
          <a:xfrm>
            <a:off x="5940425" y="5397500"/>
            <a:ext cx="2035175" cy="254000"/>
          </a:xfrm>
          <a:prstGeom prst="rect">
            <a:avLst/>
          </a:prstGeom>
          <a:ln>
            <a:miter lim="800000"/>
          </a:ln>
        </p:spPr>
        <p:txBody>
          <a:bodyPr vert="horz" wrap="square" lIns="91440" tIns="45720" rIns="91440" bIns="45720" numCol="1" anchor="t"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1" i="0" u="none" strike="noStrike" kern="1200" cap="none" spc="0" normalizeH="0" baseline="0" noProof="0">
              <a:ln>
                <a:noFill/>
              </a:ln>
              <a:solidFill>
                <a:schemeClr val="tx1"/>
              </a:solidFill>
              <a:effectLst/>
              <a:uLnTx/>
              <a:uFillTx/>
              <a:latin typeface="+mn-lt"/>
              <a:ea typeface="Gulim" panose="020B0600000101010101" pitchFamily="34" charset="-127"/>
              <a:cs typeface="+mn-cs"/>
              <a:sym typeface="Verdana" panose="020B0604030504040204" pitchFamily="34" charset="0"/>
            </a:endParaRPr>
          </a:p>
        </p:txBody>
      </p:sp>
      <p:sp>
        <p:nvSpPr>
          <p:cNvPr id="16" name="灯片编号占位符 5"/>
          <p:cNvSpPr>
            <a:spLocks noGrp="1"/>
          </p:cNvSpPr>
          <p:nvPr>
            <p:ph type="sldNum" sz="quarter" idx="4"/>
          </p:nvPr>
        </p:nvSpPr>
        <p:spPr bwMode="auto">
          <a:xfrm>
            <a:off x="3302000" y="5397500"/>
            <a:ext cx="2133600" cy="254000"/>
          </a:xfrm>
          <a:prstGeom prst="rect">
            <a:avLst/>
          </a:prstGeom>
          <a:ln>
            <a:miter lim="800000"/>
          </a:ln>
        </p:spPr>
        <p:txBody>
          <a:bodyPr vert="horz" wrap="square" lIns="91440" tIns="45720" rIns="91440" bIns="45720" numCol="1" anchor="t" anchorCtr="0" compatLnSpc="1"/>
          <a:lstStyle/>
          <a:p>
            <a:pPr algn="ctr" eaLnBrk="1" hangingPunct="1"/>
            <a:fld id="{9A0DB2DC-4C9A-4742-B13C-FB6460FD3503}" type="slidenum">
              <a:rPr lang="zh-CN" altLang="en-US" dirty="0">
                <a:latin typeface="Verdana" panose="020B0604030504040204" pitchFamily="34" charset="0"/>
                <a:ea typeface="Gulim" panose="020B0600000101010101" pitchFamily="34" charset="-127"/>
                <a:sym typeface="Verdana" panose="020B0604030504040204" pitchFamily="34" charset="0"/>
              </a:rPr>
            </a:fld>
            <a:endParaRPr lang="zh-CN" altLang="en-US" dirty="0">
              <a:latin typeface="Verdana" panose="020B0604030504040204" pitchFamily="34" charset="0"/>
              <a:ea typeface="Gulim" panose="020B0600000101010101" pitchFamily="34" charset="-127"/>
              <a:sym typeface="Verdana" panose="020B0604030504040204" pitchFamily="34" charset="0"/>
            </a:endParaRPr>
          </a:p>
        </p:txBody>
      </p:sp>
    </p:spTree>
  </p:cSld>
  <p:clrMapOvr>
    <a:masterClrMapping/>
  </p:clrMapOvr>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323850" y="996950"/>
            <a:ext cx="3775075" cy="43211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251325" y="996950"/>
            <a:ext cx="3776663" cy="43211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4" name="日期占位符 4"/>
          <p:cNvSpPr>
            <a:spLocks noGrp="1"/>
          </p:cNvSpPr>
          <p:nvPr>
            <p:ph type="dt" sz="half" idx="12"/>
          </p:nvPr>
        </p:nvSpPr>
        <p:spPr bwMode="auto">
          <a:xfrm>
            <a:off x="327025" y="5397500"/>
            <a:ext cx="2514600" cy="254000"/>
          </a:xfrm>
          <a:prstGeom prst="rect">
            <a:avLst/>
          </a:prstGeom>
          <a:ln>
            <a:miter lim="800000"/>
          </a:ln>
        </p:spPr>
        <p:txBody>
          <a:bodyPr vert="horz" wrap="square" lIns="91440" tIns="45720" rIns="91440" bIns="45720" numCol="1" anchor="t"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200" b="1" i="0" u="none" strike="noStrike" kern="1200" cap="none" spc="0" normalizeH="0" baseline="0" noProof="0">
                <a:ln>
                  <a:noFill/>
                </a:ln>
                <a:solidFill>
                  <a:schemeClr val="tx1"/>
                </a:solidFill>
                <a:effectLst/>
                <a:uLnTx/>
                <a:uFillTx/>
                <a:latin typeface="+mn-lt"/>
                <a:ea typeface="Gulim" panose="020B0600000101010101" pitchFamily="34" charset="-127"/>
                <a:cs typeface="+mn-cs"/>
                <a:sym typeface="Verdana" panose="020B0604030504040204" pitchFamily="34" charset="0"/>
              </a:rPr>
              <a:t>http://www.reanda.com</a:t>
            </a:r>
            <a:endParaRPr kumimoji="0" lang="en-US" sz="18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sym typeface="Verdana" panose="020B0604030504040204" pitchFamily="34" charset="0"/>
            </a:endParaRPr>
          </a:p>
        </p:txBody>
      </p:sp>
      <p:sp>
        <p:nvSpPr>
          <p:cNvPr id="15" name="页脚占位符 5"/>
          <p:cNvSpPr>
            <a:spLocks noGrp="1"/>
          </p:cNvSpPr>
          <p:nvPr>
            <p:ph type="ftr" sz="quarter" idx="3"/>
          </p:nvPr>
        </p:nvSpPr>
        <p:spPr bwMode="auto">
          <a:xfrm>
            <a:off x="5940425" y="5397500"/>
            <a:ext cx="2035175" cy="254000"/>
          </a:xfrm>
          <a:prstGeom prst="rect">
            <a:avLst/>
          </a:prstGeom>
          <a:ln>
            <a:miter lim="800000"/>
          </a:ln>
        </p:spPr>
        <p:txBody>
          <a:bodyPr vert="horz" wrap="square" lIns="91440" tIns="45720" rIns="91440" bIns="45720" numCol="1" anchor="t"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1" i="0" u="none" strike="noStrike" kern="1200" cap="none" spc="0" normalizeH="0" baseline="0" noProof="0">
              <a:ln>
                <a:noFill/>
              </a:ln>
              <a:solidFill>
                <a:schemeClr val="tx1"/>
              </a:solidFill>
              <a:effectLst/>
              <a:uLnTx/>
              <a:uFillTx/>
              <a:latin typeface="+mn-lt"/>
              <a:ea typeface="Gulim" panose="020B0600000101010101" pitchFamily="34" charset="-127"/>
              <a:cs typeface="+mn-cs"/>
              <a:sym typeface="Verdana" panose="020B0604030504040204" pitchFamily="34" charset="0"/>
            </a:endParaRPr>
          </a:p>
        </p:txBody>
      </p:sp>
      <p:sp>
        <p:nvSpPr>
          <p:cNvPr id="16" name="灯片编号占位符 6"/>
          <p:cNvSpPr>
            <a:spLocks noGrp="1"/>
          </p:cNvSpPr>
          <p:nvPr>
            <p:ph type="sldNum" sz="quarter" idx="4"/>
          </p:nvPr>
        </p:nvSpPr>
        <p:spPr bwMode="auto">
          <a:xfrm>
            <a:off x="3302000" y="5397500"/>
            <a:ext cx="2133600" cy="254000"/>
          </a:xfrm>
          <a:prstGeom prst="rect">
            <a:avLst/>
          </a:prstGeom>
          <a:ln>
            <a:miter lim="800000"/>
          </a:ln>
        </p:spPr>
        <p:txBody>
          <a:bodyPr vert="horz" wrap="square" lIns="91440" tIns="45720" rIns="91440" bIns="45720" numCol="1" anchor="t" anchorCtr="0" compatLnSpc="1"/>
          <a:lstStyle/>
          <a:p>
            <a:pPr algn="ctr" eaLnBrk="1" hangingPunct="1"/>
            <a:fld id="{9A0DB2DC-4C9A-4742-B13C-FB6460FD3503}" type="slidenum">
              <a:rPr lang="zh-CN" altLang="en-US" dirty="0">
                <a:latin typeface="Verdana" panose="020B0604030504040204" pitchFamily="34" charset="0"/>
                <a:ea typeface="Gulim" panose="020B0600000101010101" pitchFamily="34" charset="-127"/>
                <a:sym typeface="Verdana" panose="020B0604030504040204" pitchFamily="34" charset="0"/>
              </a:rPr>
            </a:fld>
            <a:endParaRPr lang="zh-CN" altLang="en-US" dirty="0">
              <a:latin typeface="Verdana" panose="020B0604030504040204" pitchFamily="34" charset="0"/>
              <a:ea typeface="Gulim" panose="020B0600000101010101" pitchFamily="34" charset="-127"/>
              <a:sym typeface="Verdana" panose="020B0604030504040204" pitchFamily="34" charset="0"/>
            </a:endParaRPr>
          </a:p>
        </p:txBody>
      </p:sp>
    </p:spTree>
  </p:cSld>
  <p:clrMapOvr>
    <a:masterClrMapping/>
  </p:clrMapOvr>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600"/>
            <a:ext cx="8229600" cy="952500"/>
          </a:xfrm>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279525"/>
            <a:ext cx="4040188" cy="5334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457200" y="1812925"/>
            <a:ext cx="4040188" cy="32924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45025" y="1279525"/>
            <a:ext cx="4041775" cy="5334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45025" y="1812925"/>
            <a:ext cx="4041775" cy="32924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4" name="日期占位符 6"/>
          <p:cNvSpPr>
            <a:spLocks noGrp="1"/>
          </p:cNvSpPr>
          <p:nvPr>
            <p:ph type="dt" sz="half" idx="12"/>
          </p:nvPr>
        </p:nvSpPr>
        <p:spPr bwMode="auto">
          <a:xfrm>
            <a:off x="327025" y="5397500"/>
            <a:ext cx="2514600" cy="254000"/>
          </a:xfrm>
          <a:prstGeom prst="rect">
            <a:avLst/>
          </a:prstGeom>
          <a:ln>
            <a:miter lim="800000"/>
          </a:ln>
        </p:spPr>
        <p:txBody>
          <a:bodyPr vert="horz" wrap="square" lIns="91440" tIns="45720" rIns="91440" bIns="45720" numCol="1" anchor="t"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200" b="1" i="0" u="none" strike="noStrike" kern="1200" cap="none" spc="0" normalizeH="0" baseline="0" noProof="0">
                <a:ln>
                  <a:noFill/>
                </a:ln>
                <a:solidFill>
                  <a:schemeClr val="tx1"/>
                </a:solidFill>
                <a:effectLst/>
                <a:uLnTx/>
                <a:uFillTx/>
                <a:latin typeface="+mn-lt"/>
                <a:ea typeface="Gulim" panose="020B0600000101010101" pitchFamily="34" charset="-127"/>
                <a:cs typeface="+mn-cs"/>
                <a:sym typeface="Verdana" panose="020B0604030504040204" pitchFamily="34" charset="0"/>
              </a:rPr>
              <a:t>http://www.reanda.com</a:t>
            </a:r>
            <a:endParaRPr kumimoji="0" lang="en-US" sz="18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sym typeface="Verdana" panose="020B0604030504040204" pitchFamily="34" charset="0"/>
            </a:endParaRPr>
          </a:p>
        </p:txBody>
      </p:sp>
      <p:sp>
        <p:nvSpPr>
          <p:cNvPr id="15" name="页脚占位符 7"/>
          <p:cNvSpPr>
            <a:spLocks noGrp="1"/>
          </p:cNvSpPr>
          <p:nvPr>
            <p:ph type="ftr" sz="quarter" idx="13"/>
          </p:nvPr>
        </p:nvSpPr>
        <p:spPr bwMode="auto">
          <a:xfrm>
            <a:off x="5940425" y="5397500"/>
            <a:ext cx="2035175" cy="254000"/>
          </a:xfrm>
          <a:prstGeom prst="rect">
            <a:avLst/>
          </a:prstGeom>
          <a:ln>
            <a:miter lim="800000"/>
          </a:ln>
        </p:spPr>
        <p:txBody>
          <a:bodyPr vert="horz" wrap="square" lIns="91440" tIns="45720" rIns="91440" bIns="45720" numCol="1" anchor="t"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1" i="0" u="none" strike="noStrike" kern="1200" cap="none" spc="0" normalizeH="0" baseline="0" noProof="0">
              <a:ln>
                <a:noFill/>
              </a:ln>
              <a:solidFill>
                <a:schemeClr val="tx1"/>
              </a:solidFill>
              <a:effectLst/>
              <a:uLnTx/>
              <a:uFillTx/>
              <a:latin typeface="+mn-lt"/>
              <a:ea typeface="Gulim" panose="020B0600000101010101" pitchFamily="34" charset="-127"/>
              <a:cs typeface="+mn-cs"/>
              <a:sym typeface="Verdana" panose="020B0604030504040204" pitchFamily="34" charset="0"/>
            </a:endParaRPr>
          </a:p>
        </p:txBody>
      </p:sp>
      <p:sp>
        <p:nvSpPr>
          <p:cNvPr id="16" name="灯片编号占位符 8"/>
          <p:cNvSpPr>
            <a:spLocks noGrp="1"/>
          </p:cNvSpPr>
          <p:nvPr>
            <p:ph type="sldNum" sz="quarter" idx="14"/>
          </p:nvPr>
        </p:nvSpPr>
        <p:spPr bwMode="auto">
          <a:xfrm>
            <a:off x="3302000" y="5397500"/>
            <a:ext cx="2133600" cy="254000"/>
          </a:xfrm>
          <a:prstGeom prst="rect">
            <a:avLst/>
          </a:prstGeom>
          <a:ln>
            <a:miter lim="800000"/>
          </a:ln>
        </p:spPr>
        <p:txBody>
          <a:bodyPr vert="horz" wrap="square" lIns="91440" tIns="45720" rIns="91440" bIns="45720" numCol="1" anchor="t" anchorCtr="0" compatLnSpc="1"/>
          <a:lstStyle/>
          <a:p>
            <a:pPr algn="ctr" eaLnBrk="1" hangingPunct="1"/>
            <a:fld id="{9A0DB2DC-4C9A-4742-B13C-FB6460FD3503}" type="slidenum">
              <a:rPr lang="zh-CN" altLang="en-US" dirty="0">
                <a:latin typeface="Verdana" panose="020B0604030504040204" pitchFamily="34" charset="0"/>
                <a:ea typeface="Gulim" panose="020B0600000101010101" pitchFamily="34" charset="-127"/>
                <a:sym typeface="Verdana" panose="020B0604030504040204" pitchFamily="34" charset="0"/>
              </a:rPr>
            </a:fld>
            <a:endParaRPr lang="zh-CN" altLang="en-US" dirty="0">
              <a:latin typeface="Verdana" panose="020B0604030504040204" pitchFamily="34" charset="0"/>
              <a:ea typeface="Gulim" panose="020B0600000101010101" pitchFamily="34" charset="-127"/>
              <a:sym typeface="Verdana" panose="020B0604030504040204" pitchFamily="34" charset="0"/>
            </a:endParaRPr>
          </a:p>
        </p:txBody>
      </p:sp>
    </p:spTree>
  </p:cSld>
  <p:clrMapOvr>
    <a:masterClrMapping/>
  </p:clrMapOvr>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14" name="日期占位符 2"/>
          <p:cNvSpPr>
            <a:spLocks noGrp="1"/>
          </p:cNvSpPr>
          <p:nvPr>
            <p:ph type="dt" sz="half" idx="2"/>
          </p:nvPr>
        </p:nvSpPr>
        <p:spPr bwMode="auto">
          <a:xfrm>
            <a:off x="327025" y="5397500"/>
            <a:ext cx="2514600" cy="254000"/>
          </a:xfrm>
          <a:prstGeom prst="rect">
            <a:avLst/>
          </a:prstGeom>
          <a:ln>
            <a:miter lim="800000"/>
          </a:ln>
        </p:spPr>
        <p:txBody>
          <a:bodyPr vert="horz" wrap="square" lIns="91440" tIns="45720" rIns="91440" bIns="45720" numCol="1" anchor="t"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200" b="1" i="0" u="none" strike="noStrike" kern="1200" cap="none" spc="0" normalizeH="0" baseline="0" noProof="0">
                <a:ln>
                  <a:noFill/>
                </a:ln>
                <a:solidFill>
                  <a:schemeClr val="tx1"/>
                </a:solidFill>
                <a:effectLst/>
                <a:uLnTx/>
                <a:uFillTx/>
                <a:latin typeface="+mn-lt"/>
                <a:ea typeface="Gulim" panose="020B0600000101010101" pitchFamily="34" charset="-127"/>
                <a:cs typeface="+mn-cs"/>
                <a:sym typeface="Verdana" panose="020B0604030504040204" pitchFamily="34" charset="0"/>
              </a:rPr>
              <a:t>http://www.reanda.com</a:t>
            </a:r>
            <a:endParaRPr kumimoji="0" lang="en-US" sz="18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sym typeface="Verdana" panose="020B0604030504040204" pitchFamily="34" charset="0"/>
            </a:endParaRPr>
          </a:p>
        </p:txBody>
      </p:sp>
      <p:sp>
        <p:nvSpPr>
          <p:cNvPr id="15" name="页脚占位符 3"/>
          <p:cNvSpPr>
            <a:spLocks noGrp="1"/>
          </p:cNvSpPr>
          <p:nvPr>
            <p:ph type="ftr" sz="quarter" idx="3"/>
          </p:nvPr>
        </p:nvSpPr>
        <p:spPr bwMode="auto">
          <a:xfrm>
            <a:off x="5940425" y="5397500"/>
            <a:ext cx="2035175" cy="254000"/>
          </a:xfrm>
          <a:prstGeom prst="rect">
            <a:avLst/>
          </a:prstGeom>
          <a:ln>
            <a:miter lim="800000"/>
          </a:ln>
        </p:spPr>
        <p:txBody>
          <a:bodyPr vert="horz" wrap="square" lIns="91440" tIns="45720" rIns="91440" bIns="45720" numCol="1" anchor="t"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1" i="0" u="none" strike="noStrike" kern="1200" cap="none" spc="0" normalizeH="0" baseline="0" noProof="0">
              <a:ln>
                <a:noFill/>
              </a:ln>
              <a:solidFill>
                <a:schemeClr val="tx1"/>
              </a:solidFill>
              <a:effectLst/>
              <a:uLnTx/>
              <a:uFillTx/>
              <a:latin typeface="+mn-lt"/>
              <a:ea typeface="Gulim" panose="020B0600000101010101" pitchFamily="34" charset="-127"/>
              <a:cs typeface="+mn-cs"/>
              <a:sym typeface="Verdana" panose="020B0604030504040204" pitchFamily="34" charset="0"/>
            </a:endParaRPr>
          </a:p>
        </p:txBody>
      </p:sp>
      <p:sp>
        <p:nvSpPr>
          <p:cNvPr id="16" name="灯片编号占位符 4"/>
          <p:cNvSpPr>
            <a:spLocks noGrp="1"/>
          </p:cNvSpPr>
          <p:nvPr>
            <p:ph type="sldNum" sz="quarter" idx="4"/>
          </p:nvPr>
        </p:nvSpPr>
        <p:spPr bwMode="auto">
          <a:xfrm>
            <a:off x="3302000" y="5397500"/>
            <a:ext cx="2133600" cy="254000"/>
          </a:xfrm>
          <a:prstGeom prst="rect">
            <a:avLst/>
          </a:prstGeom>
          <a:ln>
            <a:miter lim="800000"/>
          </a:ln>
        </p:spPr>
        <p:txBody>
          <a:bodyPr vert="horz" wrap="square" lIns="91440" tIns="45720" rIns="91440" bIns="45720" numCol="1" anchor="t" anchorCtr="0" compatLnSpc="1"/>
          <a:lstStyle/>
          <a:p>
            <a:pPr algn="ctr" eaLnBrk="1" hangingPunct="1"/>
            <a:fld id="{9A0DB2DC-4C9A-4742-B13C-FB6460FD3503}" type="slidenum">
              <a:rPr lang="zh-CN" altLang="en-US" dirty="0">
                <a:latin typeface="Verdana" panose="020B0604030504040204" pitchFamily="34" charset="0"/>
                <a:ea typeface="Gulim" panose="020B0600000101010101" pitchFamily="34" charset="-127"/>
                <a:sym typeface="Verdana" panose="020B0604030504040204" pitchFamily="34" charset="0"/>
              </a:rPr>
            </a:fld>
            <a:endParaRPr lang="zh-CN" altLang="en-US" dirty="0">
              <a:latin typeface="Verdana" panose="020B0604030504040204" pitchFamily="34" charset="0"/>
              <a:ea typeface="Gulim" panose="020B0600000101010101" pitchFamily="34" charset="-127"/>
              <a:sym typeface="Verdana" panose="020B0604030504040204" pitchFamily="34" charset="0"/>
            </a:endParaRPr>
          </a:p>
        </p:txBody>
      </p:sp>
    </p:spTree>
  </p:cSld>
  <p:clrMapOvr>
    <a:masterClrMapping/>
  </p:clrMapOvr>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1"/>
        </a:solidFill>
        <a:effectLst/>
      </p:bgPr>
    </p:bg>
    <p:spTree>
      <p:nvGrpSpPr>
        <p:cNvPr id="1" name=""/>
        <p:cNvGrpSpPr/>
        <p:nvPr/>
      </p:nvGrpSpPr>
      <p:grpSpPr>
        <a:xfrm>
          <a:off x="0" y="0"/>
          <a:ext cx="0" cy="0"/>
          <a:chOff x="0" y="0"/>
          <a:chExt cx="0" cy="0"/>
        </a:xfrm>
      </p:grpSpPr>
      <p:sp>
        <p:nvSpPr>
          <p:cNvPr id="14" name="日期占位符 1"/>
          <p:cNvSpPr>
            <a:spLocks noGrp="1"/>
          </p:cNvSpPr>
          <p:nvPr>
            <p:ph type="dt" sz="half" idx="2"/>
          </p:nvPr>
        </p:nvSpPr>
        <p:spPr bwMode="auto">
          <a:xfrm>
            <a:off x="327025" y="5397500"/>
            <a:ext cx="2514600" cy="254000"/>
          </a:xfrm>
          <a:prstGeom prst="rect">
            <a:avLst/>
          </a:prstGeom>
          <a:ln>
            <a:miter lim="800000"/>
          </a:ln>
        </p:spPr>
        <p:txBody>
          <a:bodyPr vert="horz" wrap="square" lIns="91440" tIns="45720" rIns="91440" bIns="45720" numCol="1" anchor="t"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200" b="1" i="0" u="none" strike="noStrike" kern="1200" cap="none" spc="0" normalizeH="0" baseline="0" noProof="0">
                <a:ln>
                  <a:noFill/>
                </a:ln>
                <a:solidFill>
                  <a:schemeClr val="tx1"/>
                </a:solidFill>
                <a:effectLst/>
                <a:uLnTx/>
                <a:uFillTx/>
                <a:latin typeface="+mn-lt"/>
                <a:ea typeface="Gulim" panose="020B0600000101010101" pitchFamily="34" charset="-127"/>
                <a:cs typeface="+mn-cs"/>
                <a:sym typeface="Verdana" panose="020B0604030504040204" pitchFamily="34" charset="0"/>
              </a:rPr>
              <a:t>http://www.reanda.com</a:t>
            </a:r>
            <a:endParaRPr kumimoji="0" lang="en-US" sz="18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sym typeface="Verdana" panose="020B0604030504040204" pitchFamily="34" charset="0"/>
            </a:endParaRPr>
          </a:p>
        </p:txBody>
      </p:sp>
      <p:sp>
        <p:nvSpPr>
          <p:cNvPr id="15" name="页脚占位符 2"/>
          <p:cNvSpPr>
            <a:spLocks noGrp="1"/>
          </p:cNvSpPr>
          <p:nvPr>
            <p:ph type="ftr" sz="quarter" idx="3"/>
          </p:nvPr>
        </p:nvSpPr>
        <p:spPr bwMode="auto">
          <a:xfrm>
            <a:off x="5940425" y="5397500"/>
            <a:ext cx="2035175" cy="254000"/>
          </a:xfrm>
          <a:prstGeom prst="rect">
            <a:avLst/>
          </a:prstGeom>
          <a:ln>
            <a:miter lim="800000"/>
          </a:ln>
        </p:spPr>
        <p:txBody>
          <a:bodyPr vert="horz" wrap="square" lIns="91440" tIns="45720" rIns="91440" bIns="45720" numCol="1" anchor="t"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1" i="0" u="none" strike="noStrike" kern="1200" cap="none" spc="0" normalizeH="0" baseline="0" noProof="0">
              <a:ln>
                <a:noFill/>
              </a:ln>
              <a:solidFill>
                <a:schemeClr val="tx1"/>
              </a:solidFill>
              <a:effectLst/>
              <a:uLnTx/>
              <a:uFillTx/>
              <a:latin typeface="+mn-lt"/>
              <a:ea typeface="Gulim" panose="020B0600000101010101" pitchFamily="34" charset="-127"/>
              <a:cs typeface="+mn-cs"/>
              <a:sym typeface="Verdana" panose="020B0604030504040204" pitchFamily="34" charset="0"/>
            </a:endParaRPr>
          </a:p>
        </p:txBody>
      </p:sp>
      <p:sp>
        <p:nvSpPr>
          <p:cNvPr id="16" name="灯片编号占位符 3"/>
          <p:cNvSpPr>
            <a:spLocks noGrp="1"/>
          </p:cNvSpPr>
          <p:nvPr>
            <p:ph type="sldNum" sz="quarter" idx="4"/>
          </p:nvPr>
        </p:nvSpPr>
        <p:spPr bwMode="auto">
          <a:xfrm>
            <a:off x="3302000" y="5397500"/>
            <a:ext cx="2133600" cy="254000"/>
          </a:xfrm>
          <a:prstGeom prst="rect">
            <a:avLst/>
          </a:prstGeom>
          <a:ln>
            <a:miter lim="800000"/>
          </a:ln>
        </p:spPr>
        <p:txBody>
          <a:bodyPr vert="horz" wrap="square" lIns="91440" tIns="45720" rIns="91440" bIns="45720" numCol="1" anchor="t" anchorCtr="0" compatLnSpc="1"/>
          <a:lstStyle/>
          <a:p>
            <a:pPr algn="ctr" eaLnBrk="1" hangingPunct="1"/>
            <a:fld id="{9A0DB2DC-4C9A-4742-B13C-FB6460FD3503}" type="slidenum">
              <a:rPr lang="zh-CN" altLang="en-US" dirty="0">
                <a:latin typeface="Verdana" panose="020B0604030504040204" pitchFamily="34" charset="0"/>
                <a:ea typeface="Gulim" panose="020B0600000101010101" pitchFamily="34" charset="-127"/>
                <a:sym typeface="Verdana" panose="020B0604030504040204" pitchFamily="34" charset="0"/>
              </a:rPr>
            </a:fld>
            <a:endParaRPr lang="zh-CN" altLang="en-US" dirty="0">
              <a:latin typeface="Verdana" panose="020B0604030504040204" pitchFamily="34" charset="0"/>
              <a:ea typeface="Gulim" panose="020B0600000101010101" pitchFamily="34" charset="-127"/>
              <a:sym typeface="Verdana" panose="020B0604030504040204" pitchFamily="34" charset="0"/>
            </a:endParaRPr>
          </a:p>
        </p:txBody>
      </p:sp>
    </p:spTree>
  </p:cSld>
  <p:clrMapOvr>
    <a:masterClrMapping/>
  </p:clrMapOvr>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457200" y="227013"/>
            <a:ext cx="3008313" cy="968375"/>
          </a:xfr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3575050" y="227013"/>
            <a:ext cx="5111750" cy="48783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457200" y="1195388"/>
            <a:ext cx="3008313" cy="39100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14" name="日期占位符 4"/>
          <p:cNvSpPr>
            <a:spLocks noGrp="1"/>
          </p:cNvSpPr>
          <p:nvPr>
            <p:ph type="dt" sz="half" idx="12"/>
          </p:nvPr>
        </p:nvSpPr>
        <p:spPr bwMode="auto">
          <a:xfrm>
            <a:off x="327025" y="5397500"/>
            <a:ext cx="2514600" cy="254000"/>
          </a:xfrm>
          <a:prstGeom prst="rect">
            <a:avLst/>
          </a:prstGeom>
          <a:ln>
            <a:miter lim="800000"/>
          </a:ln>
        </p:spPr>
        <p:txBody>
          <a:bodyPr vert="horz" wrap="square" lIns="91440" tIns="45720" rIns="91440" bIns="45720" numCol="1" anchor="t"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200" b="1" i="0" u="none" strike="noStrike" kern="1200" cap="none" spc="0" normalizeH="0" baseline="0" noProof="0">
                <a:ln>
                  <a:noFill/>
                </a:ln>
                <a:solidFill>
                  <a:schemeClr val="tx1"/>
                </a:solidFill>
                <a:effectLst/>
                <a:uLnTx/>
                <a:uFillTx/>
                <a:latin typeface="+mn-lt"/>
                <a:ea typeface="Gulim" panose="020B0600000101010101" pitchFamily="34" charset="-127"/>
                <a:cs typeface="+mn-cs"/>
                <a:sym typeface="Verdana" panose="020B0604030504040204" pitchFamily="34" charset="0"/>
              </a:rPr>
              <a:t>http://www.reanda.com</a:t>
            </a:r>
            <a:endParaRPr kumimoji="0" lang="en-US" sz="18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sym typeface="Verdana" panose="020B0604030504040204" pitchFamily="34" charset="0"/>
            </a:endParaRPr>
          </a:p>
        </p:txBody>
      </p:sp>
      <p:sp>
        <p:nvSpPr>
          <p:cNvPr id="15" name="页脚占位符 5"/>
          <p:cNvSpPr>
            <a:spLocks noGrp="1"/>
          </p:cNvSpPr>
          <p:nvPr>
            <p:ph type="ftr" sz="quarter" idx="3"/>
          </p:nvPr>
        </p:nvSpPr>
        <p:spPr bwMode="auto">
          <a:xfrm>
            <a:off x="5940425" y="5397500"/>
            <a:ext cx="2035175" cy="254000"/>
          </a:xfrm>
          <a:prstGeom prst="rect">
            <a:avLst/>
          </a:prstGeom>
          <a:ln>
            <a:miter lim="800000"/>
          </a:ln>
        </p:spPr>
        <p:txBody>
          <a:bodyPr vert="horz" wrap="square" lIns="91440" tIns="45720" rIns="91440" bIns="45720" numCol="1" anchor="t"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1" i="0" u="none" strike="noStrike" kern="1200" cap="none" spc="0" normalizeH="0" baseline="0" noProof="0">
              <a:ln>
                <a:noFill/>
              </a:ln>
              <a:solidFill>
                <a:schemeClr val="tx1"/>
              </a:solidFill>
              <a:effectLst/>
              <a:uLnTx/>
              <a:uFillTx/>
              <a:latin typeface="+mn-lt"/>
              <a:ea typeface="Gulim" panose="020B0600000101010101" pitchFamily="34" charset="-127"/>
              <a:cs typeface="+mn-cs"/>
              <a:sym typeface="Verdana" panose="020B0604030504040204" pitchFamily="34" charset="0"/>
            </a:endParaRPr>
          </a:p>
        </p:txBody>
      </p:sp>
      <p:sp>
        <p:nvSpPr>
          <p:cNvPr id="16" name="灯片编号占位符 6"/>
          <p:cNvSpPr>
            <a:spLocks noGrp="1"/>
          </p:cNvSpPr>
          <p:nvPr>
            <p:ph type="sldNum" sz="quarter" idx="4"/>
          </p:nvPr>
        </p:nvSpPr>
        <p:spPr bwMode="auto">
          <a:xfrm>
            <a:off x="3302000" y="5397500"/>
            <a:ext cx="2133600" cy="254000"/>
          </a:xfrm>
          <a:prstGeom prst="rect">
            <a:avLst/>
          </a:prstGeom>
          <a:ln>
            <a:miter lim="800000"/>
          </a:ln>
        </p:spPr>
        <p:txBody>
          <a:bodyPr vert="horz" wrap="square" lIns="91440" tIns="45720" rIns="91440" bIns="45720" numCol="1" anchor="t" anchorCtr="0" compatLnSpc="1"/>
          <a:lstStyle/>
          <a:p>
            <a:pPr algn="ctr" eaLnBrk="1" hangingPunct="1"/>
            <a:fld id="{9A0DB2DC-4C9A-4742-B13C-FB6460FD3503}" type="slidenum">
              <a:rPr lang="zh-CN" altLang="en-US" dirty="0">
                <a:latin typeface="Verdana" panose="020B0604030504040204" pitchFamily="34" charset="0"/>
                <a:ea typeface="Gulim" panose="020B0600000101010101" pitchFamily="34" charset="-127"/>
                <a:sym typeface="Verdana" panose="020B0604030504040204" pitchFamily="34" charset="0"/>
              </a:rPr>
            </a:fld>
            <a:endParaRPr lang="zh-CN" altLang="en-US" dirty="0">
              <a:latin typeface="Verdana" panose="020B0604030504040204" pitchFamily="34" charset="0"/>
              <a:ea typeface="Gulim" panose="020B0600000101010101" pitchFamily="34" charset="-127"/>
              <a:sym typeface="Verdana" panose="020B0604030504040204" pitchFamily="34" charset="0"/>
            </a:endParaRPr>
          </a:p>
        </p:txBody>
      </p:sp>
    </p:spTree>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792288" y="4000500"/>
            <a:ext cx="5486400" cy="473075"/>
          </a:xfr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1792288" y="511175"/>
            <a:ext cx="5486400" cy="34290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0" rtl="0" eaLnBrk="0" fontAlgn="base" latinLnBrk="0" hangingPunct="0">
              <a:lnSpc>
                <a:spcPct val="100000"/>
              </a:lnSpc>
              <a:spcBef>
                <a:spcPct val="20000"/>
              </a:spcBef>
              <a:spcAft>
                <a:spcPct val="0"/>
              </a:spcAft>
              <a:buClr>
                <a:schemeClr val="tx1"/>
              </a:buClr>
              <a:buSzPct val="60000"/>
              <a:buFont typeface="Wingdings" panose="05000000000000000000" pitchFamily="2" charset="2"/>
              <a:buNone/>
              <a:defRPr/>
            </a:pPr>
            <a:endParaRPr kumimoji="0" lang="zh-CN" altLang="en-US" sz="3200" b="0" i="0" u="none" strike="noStrike" kern="0" cap="none" spc="0" normalizeH="0" baseline="0" noProof="0">
              <a:ln>
                <a:noFill/>
              </a:ln>
              <a:solidFill>
                <a:schemeClr val="tx1"/>
              </a:solidFill>
              <a:effectLst/>
              <a:uLnTx/>
              <a:uFillTx/>
              <a:latin typeface="+mn-lt"/>
              <a:ea typeface="+mn-ea"/>
              <a:cs typeface="+mn-cs"/>
              <a:sym typeface="Verdana" panose="020B0604030504040204" pitchFamily="34" charset="0"/>
            </a:endParaRPr>
          </a:p>
        </p:txBody>
      </p:sp>
      <p:sp>
        <p:nvSpPr>
          <p:cNvPr id="4" name="文本占位符 3"/>
          <p:cNvSpPr>
            <a:spLocks noGrp="1"/>
          </p:cNvSpPr>
          <p:nvPr>
            <p:ph type="body" sz="half" idx="2"/>
          </p:nvPr>
        </p:nvSpPr>
        <p:spPr>
          <a:xfrm>
            <a:off x="1792288" y="4473575"/>
            <a:ext cx="5486400" cy="66992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14" name="日期占位符 4"/>
          <p:cNvSpPr>
            <a:spLocks noGrp="1"/>
          </p:cNvSpPr>
          <p:nvPr>
            <p:ph type="dt" sz="half" idx="12"/>
          </p:nvPr>
        </p:nvSpPr>
        <p:spPr bwMode="auto">
          <a:xfrm>
            <a:off x="327025" y="5397500"/>
            <a:ext cx="2514600" cy="254000"/>
          </a:xfrm>
          <a:prstGeom prst="rect">
            <a:avLst/>
          </a:prstGeom>
          <a:ln>
            <a:miter lim="800000"/>
          </a:ln>
        </p:spPr>
        <p:txBody>
          <a:bodyPr vert="horz" wrap="square" lIns="91440" tIns="45720" rIns="91440" bIns="45720" numCol="1" anchor="t"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200" b="1" i="0" u="none" strike="noStrike" kern="1200" cap="none" spc="0" normalizeH="0" baseline="0" noProof="0">
                <a:ln>
                  <a:noFill/>
                </a:ln>
                <a:solidFill>
                  <a:schemeClr val="tx1"/>
                </a:solidFill>
                <a:effectLst/>
                <a:uLnTx/>
                <a:uFillTx/>
                <a:latin typeface="+mn-lt"/>
                <a:ea typeface="Gulim" panose="020B0600000101010101" pitchFamily="34" charset="-127"/>
                <a:cs typeface="+mn-cs"/>
                <a:sym typeface="Verdana" panose="020B0604030504040204" pitchFamily="34" charset="0"/>
              </a:rPr>
              <a:t>http://www.reanda.com</a:t>
            </a:r>
            <a:endParaRPr kumimoji="0" lang="en-US" sz="18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sym typeface="Verdana" panose="020B0604030504040204" pitchFamily="34" charset="0"/>
            </a:endParaRPr>
          </a:p>
        </p:txBody>
      </p:sp>
      <p:sp>
        <p:nvSpPr>
          <p:cNvPr id="15" name="页脚占位符 5"/>
          <p:cNvSpPr>
            <a:spLocks noGrp="1"/>
          </p:cNvSpPr>
          <p:nvPr>
            <p:ph type="ftr" sz="quarter" idx="3"/>
          </p:nvPr>
        </p:nvSpPr>
        <p:spPr bwMode="auto">
          <a:xfrm>
            <a:off x="5940425" y="5397500"/>
            <a:ext cx="2035175" cy="254000"/>
          </a:xfrm>
          <a:prstGeom prst="rect">
            <a:avLst/>
          </a:prstGeom>
          <a:ln>
            <a:miter lim="800000"/>
          </a:ln>
        </p:spPr>
        <p:txBody>
          <a:bodyPr vert="horz" wrap="square" lIns="91440" tIns="45720" rIns="91440" bIns="45720" numCol="1" anchor="t"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1" i="0" u="none" strike="noStrike" kern="1200" cap="none" spc="0" normalizeH="0" baseline="0" noProof="0">
              <a:ln>
                <a:noFill/>
              </a:ln>
              <a:solidFill>
                <a:schemeClr val="tx1"/>
              </a:solidFill>
              <a:effectLst/>
              <a:uLnTx/>
              <a:uFillTx/>
              <a:latin typeface="+mn-lt"/>
              <a:ea typeface="Gulim" panose="020B0600000101010101" pitchFamily="34" charset="-127"/>
              <a:cs typeface="+mn-cs"/>
              <a:sym typeface="Verdana" panose="020B0604030504040204" pitchFamily="34" charset="0"/>
            </a:endParaRPr>
          </a:p>
        </p:txBody>
      </p:sp>
      <p:sp>
        <p:nvSpPr>
          <p:cNvPr id="16" name="灯片编号占位符 6"/>
          <p:cNvSpPr>
            <a:spLocks noGrp="1"/>
          </p:cNvSpPr>
          <p:nvPr>
            <p:ph type="sldNum" sz="quarter" idx="4"/>
          </p:nvPr>
        </p:nvSpPr>
        <p:spPr bwMode="auto">
          <a:xfrm>
            <a:off x="3302000" y="5397500"/>
            <a:ext cx="2133600" cy="254000"/>
          </a:xfrm>
          <a:prstGeom prst="rect">
            <a:avLst/>
          </a:prstGeom>
          <a:ln>
            <a:miter lim="800000"/>
          </a:ln>
        </p:spPr>
        <p:txBody>
          <a:bodyPr vert="horz" wrap="square" lIns="91440" tIns="45720" rIns="91440" bIns="45720" numCol="1" anchor="t" anchorCtr="0" compatLnSpc="1"/>
          <a:lstStyle/>
          <a:p>
            <a:pPr algn="ctr" eaLnBrk="1" hangingPunct="1"/>
            <a:fld id="{9A0DB2DC-4C9A-4742-B13C-FB6460FD3503}" type="slidenum">
              <a:rPr lang="zh-CN" altLang="en-US" dirty="0">
                <a:latin typeface="Verdana" panose="020B0604030504040204" pitchFamily="34" charset="0"/>
                <a:ea typeface="Gulim" panose="020B0600000101010101" pitchFamily="34" charset="-127"/>
                <a:sym typeface="Verdana" panose="020B0604030504040204" pitchFamily="34" charset="0"/>
              </a:rPr>
            </a:fld>
            <a:endParaRPr lang="zh-CN" altLang="en-US" dirty="0">
              <a:latin typeface="Verdana" panose="020B0604030504040204" pitchFamily="34" charset="0"/>
              <a:ea typeface="Gulim" panose="020B0600000101010101" pitchFamily="34" charset="-127"/>
              <a:sym typeface="Verdana" panose="020B0604030504040204" pitchFamily="34" charset="0"/>
            </a:endParaRPr>
          </a:p>
        </p:txBody>
      </p:sp>
    </p:spTree>
  </p:cSld>
  <p:clrMapOvr>
    <a:masterClrMapping/>
  </p:clrMapOvr>
  <p:hf hd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4" name="日期占位符 3"/>
          <p:cNvSpPr>
            <a:spLocks noGrp="1"/>
          </p:cNvSpPr>
          <p:nvPr>
            <p:ph type="dt" sz="half" idx="2"/>
          </p:nvPr>
        </p:nvSpPr>
        <p:spPr bwMode="auto">
          <a:xfrm>
            <a:off x="327025" y="5397500"/>
            <a:ext cx="2514600" cy="254000"/>
          </a:xfrm>
          <a:prstGeom prst="rect">
            <a:avLst/>
          </a:prstGeom>
          <a:ln>
            <a:miter lim="800000"/>
          </a:ln>
        </p:spPr>
        <p:txBody>
          <a:bodyPr vert="horz" wrap="square" lIns="91440" tIns="45720" rIns="91440" bIns="45720" numCol="1" anchor="t"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200" b="1" i="0" u="none" strike="noStrike" kern="1200" cap="none" spc="0" normalizeH="0" baseline="0" noProof="0">
                <a:ln>
                  <a:noFill/>
                </a:ln>
                <a:solidFill>
                  <a:schemeClr val="tx1"/>
                </a:solidFill>
                <a:effectLst/>
                <a:uLnTx/>
                <a:uFillTx/>
                <a:latin typeface="+mn-lt"/>
                <a:ea typeface="Gulim" panose="020B0600000101010101" pitchFamily="34" charset="-127"/>
                <a:cs typeface="+mn-cs"/>
                <a:sym typeface="Verdana" panose="020B0604030504040204" pitchFamily="34" charset="0"/>
              </a:rPr>
              <a:t>http://www.reanda.com</a:t>
            </a:r>
            <a:endParaRPr kumimoji="0" lang="en-US" sz="18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sym typeface="Verdana" panose="020B0604030504040204" pitchFamily="34" charset="0"/>
            </a:endParaRPr>
          </a:p>
        </p:txBody>
      </p:sp>
      <p:sp>
        <p:nvSpPr>
          <p:cNvPr id="15" name="页脚占位符 4"/>
          <p:cNvSpPr>
            <a:spLocks noGrp="1"/>
          </p:cNvSpPr>
          <p:nvPr>
            <p:ph type="ftr" sz="quarter" idx="3"/>
          </p:nvPr>
        </p:nvSpPr>
        <p:spPr bwMode="auto">
          <a:xfrm>
            <a:off x="5940425" y="5397500"/>
            <a:ext cx="2035175" cy="254000"/>
          </a:xfrm>
          <a:prstGeom prst="rect">
            <a:avLst/>
          </a:prstGeom>
          <a:ln>
            <a:miter lim="800000"/>
          </a:ln>
        </p:spPr>
        <p:txBody>
          <a:bodyPr vert="horz" wrap="square" lIns="91440" tIns="45720" rIns="91440" bIns="45720" numCol="1" anchor="t"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1" i="0" u="none" strike="noStrike" kern="1200" cap="none" spc="0" normalizeH="0" baseline="0" noProof="0">
              <a:ln>
                <a:noFill/>
              </a:ln>
              <a:solidFill>
                <a:schemeClr val="tx1"/>
              </a:solidFill>
              <a:effectLst/>
              <a:uLnTx/>
              <a:uFillTx/>
              <a:latin typeface="+mn-lt"/>
              <a:ea typeface="Gulim" panose="020B0600000101010101" pitchFamily="34" charset="-127"/>
              <a:cs typeface="+mn-cs"/>
              <a:sym typeface="Verdana" panose="020B0604030504040204" pitchFamily="34" charset="0"/>
            </a:endParaRPr>
          </a:p>
        </p:txBody>
      </p:sp>
      <p:sp>
        <p:nvSpPr>
          <p:cNvPr id="16" name="灯片编号占位符 5"/>
          <p:cNvSpPr>
            <a:spLocks noGrp="1"/>
          </p:cNvSpPr>
          <p:nvPr>
            <p:ph type="sldNum" sz="quarter" idx="4"/>
          </p:nvPr>
        </p:nvSpPr>
        <p:spPr bwMode="auto">
          <a:xfrm>
            <a:off x="3302000" y="5397500"/>
            <a:ext cx="2133600" cy="254000"/>
          </a:xfrm>
          <a:prstGeom prst="rect">
            <a:avLst/>
          </a:prstGeom>
          <a:ln>
            <a:miter lim="800000"/>
          </a:ln>
        </p:spPr>
        <p:txBody>
          <a:bodyPr vert="horz" wrap="square" lIns="91440" tIns="45720" rIns="91440" bIns="45720" numCol="1" anchor="t" anchorCtr="0" compatLnSpc="1"/>
          <a:lstStyle/>
          <a:p>
            <a:pPr algn="ctr" eaLnBrk="1" hangingPunct="1"/>
            <a:fld id="{9A0DB2DC-4C9A-4742-B13C-FB6460FD3503}" type="slidenum">
              <a:rPr lang="zh-CN" altLang="en-US" dirty="0">
                <a:latin typeface="Verdana" panose="020B0604030504040204" pitchFamily="34" charset="0"/>
                <a:ea typeface="Gulim" panose="020B0600000101010101" pitchFamily="34" charset="-127"/>
                <a:sym typeface="Verdana" panose="020B0604030504040204" pitchFamily="34" charset="0"/>
              </a:rPr>
            </a:fld>
            <a:endParaRPr lang="zh-CN" altLang="en-US" dirty="0">
              <a:latin typeface="Verdana" panose="020B0604030504040204" pitchFamily="34" charset="0"/>
              <a:ea typeface="Gulim" panose="020B0600000101010101" pitchFamily="34" charset="-127"/>
              <a:sym typeface="Verdana" panose="020B0604030504040204" pitchFamily="34" charset="0"/>
            </a:endParaRPr>
          </a:p>
        </p:txBody>
      </p:sp>
    </p:spTree>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bg>
      <p:bgPr>
        <a:solidFill>
          <a:schemeClr val="bg1"/>
        </a:solidFill>
        <a:effectLst/>
      </p:bgPr>
    </p:bg>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102350" y="0"/>
            <a:ext cx="1925638" cy="5318125"/>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323850" y="0"/>
            <a:ext cx="5626100" cy="5318125"/>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4" name="日期占位符 3"/>
          <p:cNvSpPr>
            <a:spLocks noGrp="1"/>
          </p:cNvSpPr>
          <p:nvPr>
            <p:ph type="dt" sz="half" idx="2"/>
          </p:nvPr>
        </p:nvSpPr>
        <p:spPr bwMode="auto">
          <a:xfrm>
            <a:off x="327025" y="5397500"/>
            <a:ext cx="2514600" cy="254000"/>
          </a:xfrm>
          <a:prstGeom prst="rect">
            <a:avLst/>
          </a:prstGeom>
          <a:ln>
            <a:miter lim="800000"/>
          </a:ln>
        </p:spPr>
        <p:txBody>
          <a:bodyPr vert="horz" wrap="square" lIns="91440" tIns="45720" rIns="91440" bIns="45720" numCol="1" anchor="t"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200" b="1" i="0" u="none" strike="noStrike" kern="1200" cap="none" spc="0" normalizeH="0" baseline="0" noProof="0">
                <a:ln>
                  <a:noFill/>
                </a:ln>
                <a:solidFill>
                  <a:schemeClr val="tx1"/>
                </a:solidFill>
                <a:effectLst/>
                <a:uLnTx/>
                <a:uFillTx/>
                <a:latin typeface="+mn-lt"/>
                <a:ea typeface="Gulim" panose="020B0600000101010101" pitchFamily="34" charset="-127"/>
                <a:cs typeface="+mn-cs"/>
                <a:sym typeface="Verdana" panose="020B0604030504040204" pitchFamily="34" charset="0"/>
              </a:rPr>
              <a:t>http://www.reanda.com</a:t>
            </a:r>
            <a:endParaRPr kumimoji="0" lang="en-US" sz="18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sym typeface="Verdana" panose="020B0604030504040204" pitchFamily="34" charset="0"/>
            </a:endParaRPr>
          </a:p>
        </p:txBody>
      </p:sp>
      <p:sp>
        <p:nvSpPr>
          <p:cNvPr id="15" name="页脚占位符 4"/>
          <p:cNvSpPr>
            <a:spLocks noGrp="1"/>
          </p:cNvSpPr>
          <p:nvPr>
            <p:ph type="ftr" sz="quarter" idx="3"/>
          </p:nvPr>
        </p:nvSpPr>
        <p:spPr bwMode="auto">
          <a:xfrm>
            <a:off x="5940425" y="5397500"/>
            <a:ext cx="2035175" cy="254000"/>
          </a:xfrm>
          <a:prstGeom prst="rect">
            <a:avLst/>
          </a:prstGeom>
          <a:ln>
            <a:miter lim="800000"/>
          </a:ln>
        </p:spPr>
        <p:txBody>
          <a:bodyPr vert="horz" wrap="square" lIns="91440" tIns="45720" rIns="91440" bIns="45720" numCol="1" anchor="t"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1" i="0" u="none" strike="noStrike" kern="1200" cap="none" spc="0" normalizeH="0" baseline="0" noProof="0">
              <a:ln>
                <a:noFill/>
              </a:ln>
              <a:solidFill>
                <a:schemeClr val="tx1"/>
              </a:solidFill>
              <a:effectLst/>
              <a:uLnTx/>
              <a:uFillTx/>
              <a:latin typeface="+mn-lt"/>
              <a:ea typeface="Gulim" panose="020B0600000101010101" pitchFamily="34" charset="-127"/>
              <a:cs typeface="+mn-cs"/>
              <a:sym typeface="Verdana" panose="020B0604030504040204" pitchFamily="34" charset="0"/>
            </a:endParaRPr>
          </a:p>
        </p:txBody>
      </p:sp>
      <p:sp>
        <p:nvSpPr>
          <p:cNvPr id="16" name="灯片编号占位符 5"/>
          <p:cNvSpPr>
            <a:spLocks noGrp="1"/>
          </p:cNvSpPr>
          <p:nvPr>
            <p:ph type="sldNum" sz="quarter" idx="4"/>
          </p:nvPr>
        </p:nvSpPr>
        <p:spPr bwMode="auto">
          <a:xfrm>
            <a:off x="3302000" y="5397500"/>
            <a:ext cx="2133600" cy="254000"/>
          </a:xfrm>
          <a:prstGeom prst="rect">
            <a:avLst/>
          </a:prstGeom>
          <a:ln>
            <a:miter lim="800000"/>
          </a:ln>
        </p:spPr>
        <p:txBody>
          <a:bodyPr vert="horz" wrap="square" lIns="91440" tIns="45720" rIns="91440" bIns="45720" numCol="1" anchor="t" anchorCtr="0" compatLnSpc="1"/>
          <a:lstStyle/>
          <a:p>
            <a:pPr algn="ctr" eaLnBrk="1" hangingPunct="1"/>
            <a:fld id="{9A0DB2DC-4C9A-4742-B13C-FB6460FD3503}" type="slidenum">
              <a:rPr lang="zh-CN" altLang="en-US" dirty="0">
                <a:latin typeface="Verdana" panose="020B0604030504040204" pitchFamily="34" charset="0"/>
                <a:ea typeface="Gulim" panose="020B0600000101010101" pitchFamily="34" charset="-127"/>
                <a:sym typeface="Verdana" panose="020B0604030504040204" pitchFamily="34" charset="0"/>
              </a:rPr>
            </a:fld>
            <a:endParaRPr lang="zh-CN" altLang="en-US" dirty="0">
              <a:latin typeface="Verdana" panose="020B0604030504040204" pitchFamily="34" charset="0"/>
              <a:ea typeface="Gulim" panose="020B0600000101010101" pitchFamily="34" charset="-127"/>
              <a:sym typeface="Verdana" panose="020B0604030504040204" pitchFamily="34" charset="0"/>
            </a:endParaRPr>
          </a:p>
        </p:txBody>
      </p:sp>
    </p:spTree>
  </p:cSld>
  <p:clrMapOvr>
    <a:masterClrMapping/>
  </p:clrMapOvr>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标题，文本与内容">
    <p:spTree>
      <p:nvGrpSpPr>
        <p:cNvPr id="1" name=""/>
        <p:cNvGrpSpPr/>
        <p:nvPr/>
      </p:nvGrpSpPr>
      <p:grpSpPr>
        <a:xfrm>
          <a:off x="0" y="0"/>
          <a:ext cx="0" cy="0"/>
          <a:chOff x="0" y="0"/>
          <a:chExt cx="0" cy="0"/>
        </a:xfrm>
      </p:grpSpPr>
      <p:sp>
        <p:nvSpPr>
          <p:cNvPr id="4" name="Rectangle 2"/>
          <p:cNvSpPr txBox="1">
            <a:spLocks noChangeArrowheads="1"/>
          </p:cNvSpPr>
          <p:nvPr userDrawn="1"/>
        </p:nvSpPr>
        <p:spPr bwMode="white">
          <a:xfrm>
            <a:off x="0" y="0"/>
            <a:ext cx="8143875" cy="762000"/>
          </a:xfrm>
          <a:prstGeom prst="rect">
            <a:avLst/>
          </a:prstGeom>
          <a:noFill/>
          <a:ln>
            <a:noFill/>
          </a:ln>
        </p:spPr>
        <p:txBody>
          <a:bodyPr anchor="ctr"/>
          <a:lstStyle>
            <a:lvl1pPr>
              <a:defRPr>
                <a:solidFill>
                  <a:schemeClr val="tx1"/>
                </a:solidFill>
                <a:latin typeface="Times New Roman" panose="02020603050405020304" pitchFamily="18" charset="0"/>
                <a:ea typeface="宋体" panose="02010600030101010101" pitchFamily="2" charset="-122"/>
              </a:defRPr>
            </a:lvl1pPr>
            <a:lvl2pPr marL="742950" indent="-285750">
              <a:defRPr>
                <a:solidFill>
                  <a:schemeClr val="tx1"/>
                </a:solidFill>
                <a:latin typeface="Times New Roman" panose="02020603050405020304" pitchFamily="18" charset="0"/>
                <a:ea typeface="宋体" panose="02010600030101010101" pitchFamily="2" charset="-122"/>
              </a:defRPr>
            </a:lvl2pPr>
            <a:lvl3pPr marL="1143000" indent="-228600">
              <a:defRPr>
                <a:solidFill>
                  <a:schemeClr val="tx1"/>
                </a:solidFill>
                <a:latin typeface="Times New Roman" panose="02020603050405020304" pitchFamily="18" charset="0"/>
                <a:ea typeface="宋体" panose="02010600030101010101" pitchFamily="2" charset="-122"/>
              </a:defRPr>
            </a:lvl3pPr>
            <a:lvl4pPr marL="1600200" indent="-228600">
              <a:defRPr>
                <a:solidFill>
                  <a:schemeClr val="tx1"/>
                </a:solidFill>
                <a:latin typeface="Times New Roman" panose="02020603050405020304" pitchFamily="18" charset="0"/>
                <a:ea typeface="宋体" panose="02010600030101010101" pitchFamily="2" charset="-122"/>
              </a:defRPr>
            </a:lvl4pPr>
            <a:lvl5pPr marL="2057400" indent="-228600">
              <a:defRPr>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Times New Roman" panose="02020603050405020304" pitchFamily="18" charset="0"/>
                <a:ea typeface="宋体" panose="02010600030101010101" pitchFamily="2" charset="-122"/>
              </a:defRPr>
            </a:lvl9pPr>
          </a:lstStyle>
          <a:p>
            <a:pPr algn="ctr">
              <a:defRPr/>
            </a:pPr>
            <a:endParaRPr lang="ko-KR" altLang="en-US" sz="2400" b="1">
              <a:solidFill>
                <a:schemeClr val="bg1"/>
              </a:solidFill>
              <a:latin typeface="Verdana" panose="020B0604030504040204" pitchFamily="34" charset="0"/>
              <a:ea typeface="Gulim" panose="020B0600000101010101" pitchFamily="34" charset="-127"/>
            </a:endParaRPr>
          </a:p>
        </p:txBody>
      </p:sp>
      <p:sp>
        <p:nvSpPr>
          <p:cNvPr id="5" name="TextBox 4"/>
          <p:cNvSpPr txBox="1">
            <a:spLocks noChangeArrowheads="1"/>
          </p:cNvSpPr>
          <p:nvPr userDrawn="1"/>
        </p:nvSpPr>
        <p:spPr bwMode="auto">
          <a:xfrm>
            <a:off x="8429625" y="1143000"/>
            <a:ext cx="430213" cy="3786188"/>
          </a:xfrm>
          <a:prstGeom prst="rect">
            <a:avLst/>
          </a:prstGeom>
          <a:noFill/>
          <a:ln>
            <a:noFill/>
          </a:ln>
        </p:spPr>
        <p:txBody>
          <a:bodyPr vert="eaVert">
            <a:spAutoFit/>
          </a:bodyPr>
          <a:lstStyle>
            <a:lvl1pPr>
              <a:defRPr>
                <a:solidFill>
                  <a:schemeClr val="tx1"/>
                </a:solidFill>
                <a:latin typeface="Times New Roman" panose="02020603050405020304" pitchFamily="18" charset="0"/>
                <a:ea typeface="宋体" panose="02010600030101010101" pitchFamily="2" charset="-122"/>
              </a:defRPr>
            </a:lvl1pPr>
            <a:lvl2pPr marL="742950" indent="-285750">
              <a:defRPr>
                <a:solidFill>
                  <a:schemeClr val="tx1"/>
                </a:solidFill>
                <a:latin typeface="Times New Roman" panose="02020603050405020304" pitchFamily="18" charset="0"/>
                <a:ea typeface="宋体" panose="02010600030101010101" pitchFamily="2" charset="-122"/>
              </a:defRPr>
            </a:lvl2pPr>
            <a:lvl3pPr marL="1143000" indent="-228600">
              <a:defRPr>
                <a:solidFill>
                  <a:schemeClr val="tx1"/>
                </a:solidFill>
                <a:latin typeface="Times New Roman" panose="02020603050405020304" pitchFamily="18" charset="0"/>
                <a:ea typeface="宋体" panose="02010600030101010101" pitchFamily="2" charset="-122"/>
              </a:defRPr>
            </a:lvl3pPr>
            <a:lvl4pPr marL="1600200" indent="-228600">
              <a:defRPr>
                <a:solidFill>
                  <a:schemeClr val="tx1"/>
                </a:solidFill>
                <a:latin typeface="Times New Roman" panose="02020603050405020304" pitchFamily="18" charset="0"/>
                <a:ea typeface="宋体" panose="02010600030101010101" pitchFamily="2" charset="-122"/>
              </a:defRPr>
            </a:lvl4pPr>
            <a:lvl5pPr marL="2057400" indent="-228600">
              <a:defRPr>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Times New Roman" panose="02020603050405020304" pitchFamily="18" charset="0"/>
                <a:ea typeface="宋体" panose="02010600030101010101" pitchFamily="2" charset="-122"/>
              </a:defRPr>
            </a:lvl9pPr>
          </a:lstStyle>
          <a:p>
            <a:pPr algn="just">
              <a:defRPr/>
            </a:pPr>
            <a:r>
              <a:rPr lang="zh-CN" altLang="en-US" sz="1600" b="1">
                <a:solidFill>
                  <a:schemeClr val="bg1"/>
                </a:solidFill>
                <a:ea typeface="仿宋" panose="02010609060101010101" pitchFamily="49" charset="-122"/>
              </a:rPr>
              <a:t>     利安达国际（</a:t>
            </a:r>
            <a:r>
              <a:rPr lang="en-US" altLang="zh-CN" sz="1600" b="1">
                <a:solidFill>
                  <a:schemeClr val="bg1"/>
                </a:solidFill>
                <a:ea typeface="仿宋" panose="02010609060101010101" pitchFamily="49" charset="-122"/>
              </a:rPr>
              <a:t>Reanda   International</a:t>
            </a:r>
            <a:r>
              <a:rPr lang="zh-CN" altLang="en-US" sz="1600" b="1">
                <a:solidFill>
                  <a:schemeClr val="bg1"/>
                </a:solidFill>
                <a:ea typeface="仿宋" panose="02010609060101010101" pitchFamily="49" charset="-122"/>
              </a:rPr>
              <a:t>）</a:t>
            </a:r>
            <a:endParaRPr lang="en-US" altLang="zh-CN" sz="1600" b="1">
              <a:solidFill>
                <a:schemeClr val="bg1"/>
              </a:solidFill>
              <a:ea typeface="仿宋" panose="02010609060101010101" pitchFamily="49" charset="-122"/>
            </a:endParaRPr>
          </a:p>
        </p:txBody>
      </p:sp>
      <p:sp>
        <p:nvSpPr>
          <p:cNvPr id="3" name="文本占位符 2"/>
          <p:cNvSpPr>
            <a:spLocks noGrp="1"/>
          </p:cNvSpPr>
          <p:nvPr>
            <p:ph type="body" sz="half" idx="1"/>
          </p:nvPr>
        </p:nvSpPr>
        <p:spPr>
          <a:xfrm>
            <a:off x="857224" y="1643054"/>
            <a:ext cx="6500858" cy="3357586"/>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6" name="Rectangle 23"/>
          <p:cNvSpPr>
            <a:spLocks noGrp="1" noChangeArrowheads="1"/>
          </p:cNvSpPr>
          <p:nvPr>
            <p:ph type="dt" sz="half" idx="10"/>
          </p:nvPr>
        </p:nvSpPr>
        <p:spPr/>
        <p:txBody>
          <a:bodyPr/>
          <a:lstStyle>
            <a:lvl1pPr>
              <a:defRPr b="0" baseline="0">
                <a:effectLst/>
                <a:latin typeface="Times New Roman" panose="02020603050405020304" pitchFamily="18" charset="0"/>
                <a:ea typeface="仿宋" panose="02010609060101010101" pitchFamily="49" charset="-122"/>
              </a:defRPr>
            </a:lvl1pPr>
          </a:lstStyle>
          <a:p>
            <a:pPr>
              <a:defRPr/>
            </a:pPr>
            <a:r>
              <a:rPr lang="en-US" altLang="zh-CN"/>
              <a:t>http://www.reanda.com</a:t>
            </a:r>
            <a:endParaRPr lang="en-US" altLang="ko-KR" dirty="0"/>
          </a:p>
        </p:txBody>
      </p:sp>
      <p:sp>
        <p:nvSpPr>
          <p:cNvPr id="7" name="Rectangle 25"/>
          <p:cNvSpPr>
            <a:spLocks noGrp="1" noChangeArrowheads="1"/>
          </p:cNvSpPr>
          <p:nvPr>
            <p:ph type="sldNum" sz="quarter" idx="11"/>
          </p:nvPr>
        </p:nvSpPr>
        <p:spPr>
          <a:xfrm>
            <a:off x="3309038" y="5389582"/>
            <a:ext cx="2133600" cy="254000"/>
          </a:xfrm>
        </p:spPr>
        <p:txBody>
          <a:bodyPr/>
          <a:lstStyle>
            <a:lvl1pPr>
              <a:defRPr/>
            </a:lvl1pPr>
          </a:lstStyle>
          <a:p>
            <a:pPr>
              <a:defRPr/>
            </a:pPr>
            <a:fld id="{C2E75CBC-AFAA-41F7-9D1A-12E5F26FA3C2}" type="slidenum">
              <a:rPr lang="en-US" altLang="ko-KR"/>
            </a:fld>
            <a:endParaRPr lang="en-US" altLang="ko-KR" dirty="0"/>
          </a:p>
        </p:txBody>
      </p:sp>
    </p:spTree>
  </p:cSld>
  <p:clrMapOvr>
    <a:masterClrMapping/>
  </p:clrMapOvr>
  <p:transition>
    <p:random/>
  </p:transition>
  <p:hf hdr="0" dt="0"/>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image" Target="../media/image1.jpeg"/><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5"/>
          <p:cNvSpPr/>
          <p:nvPr/>
        </p:nvSpPr>
        <p:spPr>
          <a:xfrm>
            <a:off x="8153400" y="5016500"/>
            <a:ext cx="990600" cy="508000"/>
          </a:xfrm>
          <a:prstGeom prst="rect">
            <a:avLst/>
          </a:prstGeom>
          <a:noFill/>
          <a:ln w="9525">
            <a:noFill/>
          </a:ln>
        </p:spPr>
        <p:txBody>
          <a:bodyPr anchor="b"/>
          <a:lstStyle/>
          <a:p>
            <a:pPr lvl="0" algn="ctr"/>
            <a:r>
              <a:rPr lang="en-US" altLang="zh-CN" sz="2000" b="1" dirty="0">
                <a:solidFill>
                  <a:schemeClr val="tx2"/>
                </a:solidFill>
                <a:latin typeface="Verdana" panose="020B0604030504040204" pitchFamily="34" charset="0"/>
                <a:ea typeface="Gulim" panose="020B0600000101010101" pitchFamily="34" charset="-127"/>
                <a:sym typeface="Verdana" panose="020B0604030504040204" pitchFamily="34" charset="0"/>
              </a:rPr>
              <a:t>Logo</a:t>
            </a:r>
            <a:endParaRPr lang="en-US" altLang="zh-CN" sz="2000" b="1" dirty="0">
              <a:solidFill>
                <a:schemeClr val="tx2"/>
              </a:solidFill>
              <a:latin typeface="Verdana" panose="020B0604030504040204" pitchFamily="34" charset="0"/>
              <a:sym typeface="Verdana" panose="020B0604030504040204" pitchFamily="34" charset="0"/>
            </a:endParaRPr>
          </a:p>
        </p:txBody>
      </p:sp>
      <p:sp>
        <p:nvSpPr>
          <p:cNvPr id="1027" name="矩形 11"/>
          <p:cNvSpPr/>
          <p:nvPr/>
        </p:nvSpPr>
        <p:spPr>
          <a:xfrm>
            <a:off x="8569325" y="4945063"/>
            <a:ext cx="144463" cy="144462"/>
          </a:xfrm>
          <a:prstGeom prst="rect">
            <a:avLst/>
          </a:prstGeom>
          <a:solidFill>
            <a:schemeClr val="bg1"/>
          </a:solidFill>
          <a:ln w="9525" cap="flat" cmpd="sng">
            <a:solidFill>
              <a:schemeClr val="bg1"/>
            </a:solidFill>
            <a:prstDash val="solid"/>
            <a:miter/>
            <a:headEnd type="none" w="med" len="med"/>
            <a:tailEnd type="none" w="med" len="med"/>
          </a:ln>
        </p:spPr>
        <p:txBody>
          <a:bodyPr/>
          <a:lstStyle/>
          <a:p>
            <a:pPr lvl="0"/>
            <a:endParaRPr lang="zh-CN" altLang="en-US" dirty="0">
              <a:solidFill>
                <a:srgbClr val="808080"/>
              </a:solidFill>
              <a:latin typeface="Times New Roman" panose="02020603050405020304" pitchFamily="18" charset="0"/>
            </a:endParaRPr>
          </a:p>
        </p:txBody>
      </p:sp>
      <p:sp>
        <p:nvSpPr>
          <p:cNvPr id="1028" name="矩形 12"/>
          <p:cNvSpPr/>
          <p:nvPr/>
        </p:nvSpPr>
        <p:spPr>
          <a:xfrm>
            <a:off x="0" y="0"/>
            <a:ext cx="9144000" cy="769938"/>
          </a:xfrm>
          <a:prstGeom prst="rect">
            <a:avLst/>
          </a:prstGeom>
          <a:gradFill rotWithShape="1">
            <a:gsLst>
              <a:gs pos="0">
                <a:srgbClr val="005958">
                  <a:alpha val="100000"/>
                </a:srgbClr>
              </a:gs>
              <a:gs pos="50000">
                <a:srgbClr val="007F7E">
                  <a:alpha val="100000"/>
                </a:srgbClr>
              </a:gs>
              <a:gs pos="100000">
                <a:srgbClr val="009998">
                  <a:alpha val="100000"/>
                </a:srgbClr>
              </a:gs>
            </a:gsLst>
            <a:lin ang="0" scaled="1"/>
            <a:tileRect/>
          </a:gradFill>
          <a:ln w="9525" cap="flat" cmpd="sng">
            <a:solidFill>
              <a:schemeClr val="tx1"/>
            </a:solidFill>
            <a:prstDash val="solid"/>
            <a:miter/>
            <a:headEnd type="none" w="med" len="med"/>
            <a:tailEnd type="none" w="med" len="med"/>
          </a:ln>
        </p:spPr>
        <p:txBody>
          <a:bodyPr/>
          <a:lstStyle/>
          <a:p>
            <a:pPr lvl="0"/>
            <a:endParaRPr lang="zh-CN" altLang="en-US" dirty="0">
              <a:solidFill>
                <a:srgbClr val="808080"/>
              </a:solidFill>
              <a:latin typeface="Times New Roman" panose="02020603050405020304" pitchFamily="18" charset="0"/>
            </a:endParaRPr>
          </a:p>
        </p:txBody>
      </p:sp>
      <p:sp>
        <p:nvSpPr>
          <p:cNvPr id="1029" name="矩形 13"/>
          <p:cNvSpPr/>
          <p:nvPr/>
        </p:nvSpPr>
        <p:spPr>
          <a:xfrm>
            <a:off x="8027988" y="0"/>
            <a:ext cx="1116012" cy="5715000"/>
          </a:xfrm>
          <a:prstGeom prst="rect">
            <a:avLst/>
          </a:prstGeom>
          <a:gradFill rotWithShape="1">
            <a:gsLst>
              <a:gs pos="0">
                <a:srgbClr val="943B00">
                  <a:alpha val="100000"/>
                </a:srgbClr>
              </a:gs>
              <a:gs pos="50000">
                <a:srgbClr val="D45500">
                  <a:alpha val="100000"/>
                </a:srgbClr>
              </a:gs>
              <a:gs pos="100000">
                <a:srgbClr val="FF6500">
                  <a:alpha val="100000"/>
                </a:srgbClr>
              </a:gs>
            </a:gsLst>
            <a:lin ang="5400000" scaled="1"/>
            <a:tileRect/>
          </a:gradFill>
          <a:ln w="9525" cap="flat" cmpd="sng">
            <a:solidFill>
              <a:schemeClr val="tx1"/>
            </a:solidFill>
            <a:prstDash val="solid"/>
            <a:miter/>
            <a:headEnd type="none" w="med" len="med"/>
            <a:tailEnd type="none" w="med" len="med"/>
          </a:ln>
        </p:spPr>
        <p:txBody>
          <a:bodyPr/>
          <a:lstStyle/>
          <a:p>
            <a:pPr lvl="0"/>
            <a:endParaRPr lang="zh-CN" altLang="en-US" dirty="0">
              <a:solidFill>
                <a:srgbClr val="808080"/>
              </a:solidFill>
              <a:latin typeface="Times New Roman" panose="02020603050405020304" pitchFamily="18" charset="0"/>
            </a:endParaRPr>
          </a:p>
        </p:txBody>
      </p:sp>
      <p:sp>
        <p:nvSpPr>
          <p:cNvPr id="1030" name="矩形 14"/>
          <p:cNvSpPr/>
          <p:nvPr/>
        </p:nvSpPr>
        <p:spPr>
          <a:xfrm>
            <a:off x="8027988" y="0"/>
            <a:ext cx="1116012" cy="769938"/>
          </a:xfrm>
          <a:prstGeom prst="rect">
            <a:avLst/>
          </a:prstGeom>
          <a:solidFill>
            <a:srgbClr val="C4C4C4"/>
          </a:solidFill>
          <a:ln w="9525" cap="flat" cmpd="sng">
            <a:solidFill>
              <a:schemeClr val="tx1"/>
            </a:solidFill>
            <a:prstDash val="solid"/>
            <a:miter/>
            <a:headEnd type="none" w="med" len="med"/>
            <a:tailEnd type="none" w="med" len="med"/>
          </a:ln>
        </p:spPr>
        <p:txBody>
          <a:bodyPr/>
          <a:lstStyle/>
          <a:p>
            <a:pPr lvl="0"/>
            <a:endParaRPr lang="zh-CN" altLang="en-US" dirty="0">
              <a:solidFill>
                <a:srgbClr val="808080"/>
              </a:solidFill>
              <a:latin typeface="Times New Roman" panose="02020603050405020304" pitchFamily="18" charset="0"/>
            </a:endParaRPr>
          </a:p>
        </p:txBody>
      </p:sp>
      <p:sp>
        <p:nvSpPr>
          <p:cNvPr id="1031" name="矩形 15"/>
          <p:cNvSpPr/>
          <p:nvPr/>
        </p:nvSpPr>
        <p:spPr>
          <a:xfrm>
            <a:off x="8575675" y="319088"/>
            <a:ext cx="73025" cy="144462"/>
          </a:xfrm>
          <a:prstGeom prst="rect">
            <a:avLst/>
          </a:prstGeom>
          <a:solidFill>
            <a:schemeClr val="bg1"/>
          </a:solidFill>
          <a:ln w="9525" cap="flat" cmpd="sng">
            <a:solidFill>
              <a:schemeClr val="bg1"/>
            </a:solidFill>
            <a:prstDash val="solid"/>
            <a:miter/>
            <a:headEnd type="none" w="med" len="med"/>
            <a:tailEnd type="none" w="med" len="med"/>
          </a:ln>
        </p:spPr>
        <p:txBody>
          <a:bodyPr/>
          <a:lstStyle/>
          <a:p>
            <a:pPr lvl="0"/>
            <a:endParaRPr lang="zh-CN" altLang="en-US" dirty="0">
              <a:solidFill>
                <a:srgbClr val="808080"/>
              </a:solidFill>
              <a:latin typeface="Times New Roman" panose="02020603050405020304" pitchFamily="18" charset="0"/>
            </a:endParaRPr>
          </a:p>
        </p:txBody>
      </p:sp>
      <p:pic>
        <p:nvPicPr>
          <p:cNvPr id="1032" name="图片 5" descr="LOGO+字（白字）.jpg"/>
          <p:cNvPicPr>
            <a:picLocks noChangeAspect="1"/>
          </p:cNvPicPr>
          <p:nvPr/>
        </p:nvPicPr>
        <p:blipFill>
          <a:blip r:embed="rId13" cstate="print">
            <a:clrChange>
              <a:clrFrom>
                <a:srgbClr val="F5F9FA"/>
              </a:clrFrom>
              <a:clrTo>
                <a:srgbClr val="F5F9FA">
                  <a:alpha val="0"/>
                </a:srgbClr>
              </a:clrTo>
            </a:clrChange>
          </a:blip>
          <a:srcRect r="86287" b="51697"/>
          <a:stretch>
            <a:fillRect/>
          </a:stretch>
        </p:blipFill>
        <p:spPr>
          <a:xfrm>
            <a:off x="8351838" y="104775"/>
            <a:ext cx="541337" cy="520700"/>
          </a:xfrm>
          <a:prstGeom prst="rect">
            <a:avLst/>
          </a:prstGeom>
          <a:noFill/>
          <a:ln w="9525">
            <a:noFill/>
          </a:ln>
        </p:spPr>
      </p:pic>
      <p:sp>
        <p:nvSpPr>
          <p:cNvPr id="1033" name="Rectangle 21"/>
          <p:cNvSpPr>
            <a:spLocks noGrp="1"/>
          </p:cNvSpPr>
          <p:nvPr>
            <p:ph type="title"/>
          </p:nvPr>
        </p:nvSpPr>
        <p:spPr>
          <a:xfrm>
            <a:off x="323850" y="0"/>
            <a:ext cx="7704138" cy="762000"/>
          </a:xfrm>
          <a:prstGeom prst="rect">
            <a:avLst/>
          </a:prstGeom>
          <a:noFill/>
          <a:ln w="9525">
            <a:noFill/>
          </a:ln>
        </p:spPr>
        <p:txBody>
          <a:bodyPr anchor="ctr"/>
          <a:lstStyle/>
          <a:p>
            <a:pPr lvl="0"/>
            <a:r>
              <a:rPr lang="zh-CN" altLang="en-US" dirty="0"/>
              <a:t>单击此处编辑母版标题样式</a:t>
            </a:r>
            <a:endParaRPr lang="zh-CN" altLang="en-US" dirty="0"/>
          </a:p>
        </p:txBody>
      </p:sp>
      <p:sp>
        <p:nvSpPr>
          <p:cNvPr id="1034" name="Rectangle 22"/>
          <p:cNvSpPr>
            <a:spLocks noGrp="1"/>
          </p:cNvSpPr>
          <p:nvPr>
            <p:ph type="body" idx="1"/>
          </p:nvPr>
        </p:nvSpPr>
        <p:spPr>
          <a:xfrm>
            <a:off x="323850" y="996950"/>
            <a:ext cx="7704138" cy="4321175"/>
          </a:xfrm>
          <a:prstGeom prst="rect">
            <a:avLst/>
          </a:prstGeom>
          <a:noFill/>
          <a:ln w="9525">
            <a:noFill/>
          </a:ln>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3323" name="日期占位符 2"/>
          <p:cNvSpPr>
            <a:spLocks noGrp="1" noChangeArrowheads="1"/>
          </p:cNvSpPr>
          <p:nvPr>
            <p:ph type="dt" sz="half" idx="2"/>
          </p:nvPr>
        </p:nvSpPr>
        <p:spPr bwMode="auto">
          <a:xfrm>
            <a:off x="327025" y="5397500"/>
            <a:ext cx="2514600" cy="254000"/>
          </a:xfrm>
          <a:prstGeom prst="rect">
            <a:avLst/>
          </a:prstGeom>
          <a:noFill/>
          <a:ln w="9525">
            <a:noFill/>
            <a:miter lim="800000"/>
          </a:ln>
        </p:spPr>
        <p:txBody>
          <a:bodyPr vert="horz" wrap="square" lIns="91440" tIns="45720" rIns="91440" bIns="45720" numCol="1" anchor="t" anchorCtr="0" compatLnSpc="1"/>
          <a:lstStyle>
            <a:lvl1pPr eaLnBrk="1" hangingPunct="1">
              <a:buFont typeface="Arial" panose="020B0604020202020204" pitchFamily="34" charset="0"/>
              <a:buNone/>
              <a:defRPr sz="1200" b="1">
                <a:latin typeface="+mn-lt"/>
                <a:ea typeface="Gulim" panose="020B0600000101010101" pitchFamily="34" charset="-127"/>
                <a:sym typeface="Verdana" panose="020B0604030504040204" pitchFamily="34" charset="0"/>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200" b="1" i="0" u="none" strike="noStrike" kern="1200" cap="none" spc="0" normalizeH="0" baseline="0" noProof="0">
                <a:ln>
                  <a:noFill/>
                </a:ln>
                <a:solidFill>
                  <a:schemeClr val="tx1"/>
                </a:solidFill>
                <a:effectLst/>
                <a:uLnTx/>
                <a:uFillTx/>
                <a:latin typeface="+mn-lt"/>
                <a:ea typeface="Gulim" panose="020B0600000101010101" pitchFamily="34" charset="-127"/>
                <a:cs typeface="+mn-cs"/>
                <a:sym typeface="Verdana" panose="020B0604030504040204" pitchFamily="34" charset="0"/>
              </a:rPr>
              <a:t>http://www.reanda.com</a:t>
            </a:r>
            <a:endParaRPr kumimoji="0" lang="en-US" sz="1200" b="1" i="0" u="none" strike="noStrike" kern="1200" cap="none" spc="0" normalizeH="0" baseline="0" noProof="0">
              <a:ln>
                <a:noFill/>
              </a:ln>
              <a:solidFill>
                <a:schemeClr val="tx1"/>
              </a:solidFill>
              <a:effectLst/>
              <a:uLnTx/>
              <a:uFillTx/>
              <a:latin typeface="+mn-lt"/>
              <a:ea typeface="Gulim" panose="020B0600000101010101" pitchFamily="34" charset="-127"/>
              <a:cs typeface="+mn-cs"/>
              <a:sym typeface="Verdana" panose="020B0604030504040204" pitchFamily="34" charset="0"/>
            </a:endParaRPr>
          </a:p>
        </p:txBody>
      </p:sp>
      <p:sp>
        <p:nvSpPr>
          <p:cNvPr id="13324" name="页脚占位符 3"/>
          <p:cNvSpPr>
            <a:spLocks noGrp="1" noChangeArrowheads="1"/>
          </p:cNvSpPr>
          <p:nvPr>
            <p:ph type="ftr" sz="quarter" idx="3"/>
          </p:nvPr>
        </p:nvSpPr>
        <p:spPr bwMode="auto">
          <a:xfrm>
            <a:off x="5940425" y="5397500"/>
            <a:ext cx="2035175" cy="254000"/>
          </a:xfrm>
          <a:prstGeom prst="rect">
            <a:avLst/>
          </a:prstGeom>
          <a:noFill/>
          <a:ln w="9525">
            <a:noFill/>
            <a:miter lim="800000"/>
          </a:ln>
        </p:spPr>
        <p:txBody>
          <a:bodyPr vert="horz" wrap="square" lIns="91440" tIns="45720" rIns="91440" bIns="45720" numCol="1" anchor="t" anchorCtr="0" compatLnSpc="1"/>
          <a:lstStyle>
            <a:lvl1pPr algn="r" eaLnBrk="1" hangingPunct="1">
              <a:buFont typeface="Arial" panose="020B0604020202020204" pitchFamily="34" charset="0"/>
              <a:buNone/>
              <a:defRPr sz="1200" b="1">
                <a:latin typeface="+mn-lt"/>
                <a:ea typeface="Gulim" panose="020B0600000101010101" pitchFamily="34" charset="-127"/>
                <a:sym typeface="Verdana" panose="020B0604030504040204" pitchFamily="34" charset="0"/>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1" i="0" u="none" strike="noStrike" kern="1200" cap="none" spc="0" normalizeH="0" baseline="0" noProof="0">
              <a:ln>
                <a:noFill/>
              </a:ln>
              <a:solidFill>
                <a:schemeClr val="tx1"/>
              </a:solidFill>
              <a:effectLst/>
              <a:uLnTx/>
              <a:uFillTx/>
              <a:latin typeface="+mn-lt"/>
              <a:ea typeface="Gulim" panose="020B0600000101010101" pitchFamily="34" charset="-127"/>
              <a:cs typeface="+mn-cs"/>
              <a:sym typeface="Verdana" panose="020B0604030504040204" pitchFamily="34" charset="0"/>
            </a:endParaRPr>
          </a:p>
        </p:txBody>
      </p:sp>
      <p:sp>
        <p:nvSpPr>
          <p:cNvPr id="13325" name="灯片编号占位符 4"/>
          <p:cNvSpPr>
            <a:spLocks noGrp="1" noChangeArrowheads="1"/>
          </p:cNvSpPr>
          <p:nvPr>
            <p:ph type="sldNum" sz="quarter" idx="4"/>
          </p:nvPr>
        </p:nvSpPr>
        <p:spPr bwMode="auto">
          <a:xfrm>
            <a:off x="3302000" y="5397500"/>
            <a:ext cx="2133600" cy="254000"/>
          </a:xfrm>
          <a:prstGeom prst="rect">
            <a:avLst/>
          </a:prstGeom>
          <a:noFill/>
          <a:ln w="9525">
            <a:noFill/>
            <a:miter lim="800000"/>
          </a:ln>
        </p:spPr>
        <p:txBody>
          <a:bodyPr vert="horz" wrap="square" lIns="91440" tIns="45720" rIns="91440" bIns="45720" numCol="1" anchor="t" anchorCtr="0" compatLnSpc="1"/>
          <a:lstStyle>
            <a:lvl1pPr algn="ctr">
              <a:defRPr sz="1200">
                <a:latin typeface="Verdana" panose="020B0604030504040204" pitchFamily="34" charset="0"/>
                <a:ea typeface="Gulim" panose="020B0600000101010101" pitchFamily="34" charset="-127"/>
              </a:defRPr>
            </a:lvl1pPr>
          </a:lstStyle>
          <a:p>
            <a:pPr lvl="0" eaLnBrk="1" hangingPunct="1"/>
            <a:fld id="{9A0DB2DC-4C9A-4742-B13C-FB6460FD3503}" type="slidenum">
              <a:rPr lang="zh-CN" altLang="en-US" dirty="0">
                <a:sym typeface="Verdana" panose="020B0604030504040204" pitchFamily="34" charset="0"/>
              </a:rPr>
            </a:fld>
            <a:endParaRPr lang="zh-CN" altLang="en-US" dirty="0">
              <a:sym typeface="Verdana" panose="020B060403050404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dt="0"/>
  <p:txStyles>
    <p:titleStyle>
      <a:lvl1pPr algn="ctr" rtl="0" eaLnBrk="0" fontAlgn="base" hangingPunct="0">
        <a:spcBef>
          <a:spcPct val="0"/>
        </a:spcBef>
        <a:spcAft>
          <a:spcPct val="0"/>
        </a:spcAft>
        <a:defRPr sz="3200" b="1">
          <a:solidFill>
            <a:schemeClr val="tx2"/>
          </a:solidFill>
          <a:latin typeface="+mj-lt"/>
          <a:ea typeface="+mj-ea"/>
          <a:cs typeface="+mj-cs"/>
          <a:sym typeface="Verdana" panose="020B0604030504040204" pitchFamily="34" charset="0"/>
        </a:defRPr>
      </a:lvl1pPr>
      <a:lvl2pPr algn="ctr" rtl="0" eaLnBrk="0" fontAlgn="base" hangingPunct="0">
        <a:spcBef>
          <a:spcPct val="0"/>
        </a:spcBef>
        <a:spcAft>
          <a:spcPct val="0"/>
        </a:spcAft>
        <a:defRPr sz="3200" b="1">
          <a:solidFill>
            <a:schemeClr val="tx2"/>
          </a:solidFill>
          <a:latin typeface="Verdana" panose="020B0604030504040204" pitchFamily="34" charset="0"/>
          <a:ea typeface="Verdana" panose="020B0604030504040204" pitchFamily="34" charset="0"/>
          <a:cs typeface="Verdana" panose="020B0604030504040204" pitchFamily="34" charset="0"/>
          <a:sym typeface="Verdana" panose="020B0604030504040204" pitchFamily="34" charset="0"/>
        </a:defRPr>
      </a:lvl2pPr>
      <a:lvl3pPr algn="ctr" rtl="0" eaLnBrk="0" fontAlgn="base" hangingPunct="0">
        <a:spcBef>
          <a:spcPct val="0"/>
        </a:spcBef>
        <a:spcAft>
          <a:spcPct val="0"/>
        </a:spcAft>
        <a:defRPr sz="3200" b="1">
          <a:solidFill>
            <a:schemeClr val="tx2"/>
          </a:solidFill>
          <a:latin typeface="Verdana" panose="020B0604030504040204" pitchFamily="34" charset="0"/>
          <a:ea typeface="Verdana" panose="020B0604030504040204" pitchFamily="34" charset="0"/>
          <a:cs typeface="Verdana" panose="020B0604030504040204" pitchFamily="34" charset="0"/>
          <a:sym typeface="Verdana" panose="020B0604030504040204" pitchFamily="34" charset="0"/>
        </a:defRPr>
      </a:lvl3pPr>
      <a:lvl4pPr algn="ctr" rtl="0" eaLnBrk="0" fontAlgn="base" hangingPunct="0">
        <a:spcBef>
          <a:spcPct val="0"/>
        </a:spcBef>
        <a:spcAft>
          <a:spcPct val="0"/>
        </a:spcAft>
        <a:defRPr sz="3200" b="1">
          <a:solidFill>
            <a:schemeClr val="tx2"/>
          </a:solidFill>
          <a:latin typeface="Verdana" panose="020B0604030504040204" pitchFamily="34" charset="0"/>
          <a:ea typeface="Verdana" panose="020B0604030504040204" pitchFamily="34" charset="0"/>
          <a:cs typeface="Verdana" panose="020B0604030504040204" pitchFamily="34" charset="0"/>
          <a:sym typeface="Verdana" panose="020B0604030504040204" pitchFamily="34" charset="0"/>
        </a:defRPr>
      </a:lvl4pPr>
      <a:lvl5pPr algn="ctr" rtl="0" eaLnBrk="0" fontAlgn="base" hangingPunct="0">
        <a:spcBef>
          <a:spcPct val="0"/>
        </a:spcBef>
        <a:spcAft>
          <a:spcPct val="0"/>
        </a:spcAft>
        <a:defRPr sz="3200" b="1">
          <a:solidFill>
            <a:schemeClr val="tx2"/>
          </a:solidFill>
          <a:latin typeface="Verdana" panose="020B0604030504040204" pitchFamily="34" charset="0"/>
          <a:ea typeface="Verdana" panose="020B0604030504040204" pitchFamily="34" charset="0"/>
          <a:cs typeface="Verdana" panose="020B0604030504040204" pitchFamily="34" charset="0"/>
          <a:sym typeface="Verdana" panose="020B0604030504040204" pitchFamily="34" charset="0"/>
        </a:defRPr>
      </a:lvl5pPr>
      <a:lvl6pPr marL="457200" algn="ctr" rtl="0" eaLnBrk="0" fontAlgn="base" hangingPunct="0">
        <a:spcBef>
          <a:spcPct val="0"/>
        </a:spcBef>
        <a:spcAft>
          <a:spcPct val="0"/>
        </a:spcAft>
        <a:defRPr sz="3200" b="1">
          <a:solidFill>
            <a:schemeClr val="tx2"/>
          </a:solidFill>
          <a:latin typeface="Verdana" panose="020B0604030504040204" pitchFamily="34" charset="0"/>
          <a:ea typeface="Verdana" panose="020B0604030504040204" pitchFamily="34" charset="0"/>
          <a:cs typeface="Verdana" panose="020B0604030504040204" pitchFamily="34" charset="0"/>
          <a:sym typeface="Verdana" panose="020B0604030504040204" pitchFamily="34" charset="0"/>
        </a:defRPr>
      </a:lvl6pPr>
      <a:lvl7pPr marL="914400" algn="ctr" rtl="0" eaLnBrk="0" fontAlgn="base" hangingPunct="0">
        <a:spcBef>
          <a:spcPct val="0"/>
        </a:spcBef>
        <a:spcAft>
          <a:spcPct val="0"/>
        </a:spcAft>
        <a:defRPr sz="3200" b="1">
          <a:solidFill>
            <a:schemeClr val="tx2"/>
          </a:solidFill>
          <a:latin typeface="Verdana" panose="020B0604030504040204" pitchFamily="34" charset="0"/>
          <a:ea typeface="Verdana" panose="020B0604030504040204" pitchFamily="34" charset="0"/>
          <a:cs typeface="Verdana" panose="020B0604030504040204" pitchFamily="34" charset="0"/>
          <a:sym typeface="Verdana" panose="020B0604030504040204" pitchFamily="34" charset="0"/>
        </a:defRPr>
      </a:lvl7pPr>
      <a:lvl8pPr marL="1371600" algn="ctr" rtl="0" eaLnBrk="0" fontAlgn="base" hangingPunct="0">
        <a:spcBef>
          <a:spcPct val="0"/>
        </a:spcBef>
        <a:spcAft>
          <a:spcPct val="0"/>
        </a:spcAft>
        <a:defRPr sz="3200" b="1">
          <a:solidFill>
            <a:schemeClr val="tx2"/>
          </a:solidFill>
          <a:latin typeface="Verdana" panose="020B0604030504040204" pitchFamily="34" charset="0"/>
          <a:ea typeface="Verdana" panose="020B0604030504040204" pitchFamily="34" charset="0"/>
          <a:cs typeface="Verdana" panose="020B0604030504040204" pitchFamily="34" charset="0"/>
          <a:sym typeface="Verdana" panose="020B0604030504040204" pitchFamily="34" charset="0"/>
        </a:defRPr>
      </a:lvl8pPr>
      <a:lvl9pPr marL="1828800" algn="ctr" rtl="0" eaLnBrk="0" fontAlgn="base" hangingPunct="0">
        <a:spcBef>
          <a:spcPct val="0"/>
        </a:spcBef>
        <a:spcAft>
          <a:spcPct val="0"/>
        </a:spcAft>
        <a:defRPr sz="3200" b="1">
          <a:solidFill>
            <a:schemeClr val="tx2"/>
          </a:solidFill>
          <a:latin typeface="Verdana" panose="020B0604030504040204" pitchFamily="34" charset="0"/>
          <a:ea typeface="Verdana" panose="020B0604030504040204" pitchFamily="34" charset="0"/>
          <a:cs typeface="Verdana" panose="020B0604030504040204" pitchFamily="34" charset="0"/>
          <a:sym typeface="Verdana" panose="020B0604030504040204" pitchFamily="34" charset="0"/>
        </a:defRPr>
      </a:lvl9pPr>
    </p:titleStyle>
    <p:bodyStyle>
      <a:lvl1pPr marL="342900" indent="-342900" algn="l" defTabSz="0" rtl="0" eaLnBrk="0" fontAlgn="base" hangingPunct="0">
        <a:spcBef>
          <a:spcPct val="20000"/>
        </a:spcBef>
        <a:spcAft>
          <a:spcPct val="0"/>
        </a:spcAft>
        <a:buClr>
          <a:schemeClr val="tx1"/>
        </a:buClr>
        <a:buSzPct val="60000"/>
        <a:buFont typeface="Wingdings" panose="05000000000000000000" pitchFamily="2" charset="2"/>
        <a:buChar char="l"/>
        <a:defRPr sz="2800">
          <a:solidFill>
            <a:schemeClr val="tx1"/>
          </a:solidFill>
          <a:latin typeface="+mn-lt"/>
          <a:ea typeface="+mn-ea"/>
          <a:cs typeface="+mn-cs"/>
          <a:sym typeface="Verdana" panose="020B0604030504040204" pitchFamily="34" charset="0"/>
        </a:defRPr>
      </a:lvl1pPr>
      <a:lvl2pPr marL="742950" indent="-285750" algn="l" defTabSz="0" rtl="0" eaLnBrk="0" fontAlgn="base" hangingPunct="0">
        <a:spcBef>
          <a:spcPct val="20000"/>
        </a:spcBef>
        <a:spcAft>
          <a:spcPct val="0"/>
        </a:spcAft>
        <a:buClr>
          <a:schemeClr val="hlink"/>
        </a:buClr>
        <a:buSzPct val="60000"/>
        <a:buFont typeface="Wingdings" panose="05000000000000000000" pitchFamily="2" charset="2"/>
        <a:buChar char="l"/>
        <a:defRPr sz="2400">
          <a:solidFill>
            <a:schemeClr val="tx1"/>
          </a:solidFill>
          <a:latin typeface="+mn-lt"/>
          <a:ea typeface="+mn-ea"/>
          <a:cs typeface="+mn-cs"/>
          <a:sym typeface="Verdana" panose="020B0604030504040204" pitchFamily="34" charset="0"/>
        </a:defRPr>
      </a:lvl2pPr>
      <a:lvl3pPr marL="1143000" indent="-228600" algn="l" defTabSz="0" rtl="0" eaLnBrk="0" fontAlgn="base" hangingPunct="0">
        <a:spcBef>
          <a:spcPct val="20000"/>
        </a:spcBef>
        <a:spcAft>
          <a:spcPct val="0"/>
        </a:spcAft>
        <a:buClr>
          <a:schemeClr val="bg2"/>
        </a:buClr>
        <a:buSzPct val="60000"/>
        <a:buFont typeface="Wingdings" panose="05000000000000000000" pitchFamily="2" charset="2"/>
        <a:buChar char="l"/>
        <a:defRPr sz="2400">
          <a:solidFill>
            <a:schemeClr val="tx1"/>
          </a:solidFill>
          <a:latin typeface="+mn-lt"/>
          <a:ea typeface="+mn-ea"/>
          <a:cs typeface="+mn-cs"/>
          <a:sym typeface="Verdana" panose="020B0604030504040204" pitchFamily="34" charset="0"/>
        </a:defRPr>
      </a:lvl3pPr>
      <a:lvl4pPr marL="1600200" indent="-228600" algn="l" defTabSz="0" rtl="0" eaLnBrk="0" fontAlgn="base" hangingPunct="0">
        <a:spcBef>
          <a:spcPct val="20000"/>
        </a:spcBef>
        <a:spcAft>
          <a:spcPct val="0"/>
        </a:spcAft>
        <a:buClr>
          <a:schemeClr val="tx1"/>
        </a:buClr>
        <a:buSzPct val="60000"/>
        <a:buFont typeface="Wingdings" panose="05000000000000000000" pitchFamily="2" charset="2"/>
        <a:buChar char="n"/>
        <a:defRPr sz="2000">
          <a:solidFill>
            <a:schemeClr val="tx1"/>
          </a:solidFill>
          <a:latin typeface="+mn-lt"/>
          <a:ea typeface="+mn-ea"/>
          <a:cs typeface="+mn-cs"/>
          <a:sym typeface="Verdana" panose="020B0604030504040204" pitchFamily="34" charset="0"/>
        </a:defRPr>
      </a:lvl4pPr>
      <a:lvl5pPr marL="2057400" indent="-228600" algn="l" defTabSz="0" rtl="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mn-lt"/>
          <a:ea typeface="+mn-ea"/>
          <a:cs typeface="+mn-cs"/>
          <a:sym typeface="Verdana" panose="020B0604030504040204" pitchFamily="34" charset="0"/>
        </a:defRPr>
      </a:lvl5pPr>
      <a:lvl6pPr marL="2514600" indent="-228600" algn="l" defTabSz="0" rtl="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mn-lt"/>
          <a:ea typeface="+mn-ea"/>
          <a:cs typeface="+mn-cs"/>
          <a:sym typeface="Verdana" panose="020B0604030504040204" pitchFamily="34" charset="0"/>
        </a:defRPr>
      </a:lvl6pPr>
      <a:lvl7pPr marL="2971800" indent="-228600" algn="l" defTabSz="0" rtl="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mn-lt"/>
          <a:ea typeface="+mn-ea"/>
          <a:cs typeface="+mn-cs"/>
          <a:sym typeface="Verdana" panose="020B0604030504040204" pitchFamily="34" charset="0"/>
        </a:defRPr>
      </a:lvl7pPr>
      <a:lvl8pPr marL="3429000" indent="-228600" algn="l" defTabSz="0" rtl="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mn-lt"/>
          <a:ea typeface="+mn-ea"/>
          <a:cs typeface="+mn-cs"/>
          <a:sym typeface="Verdana" panose="020B0604030504040204" pitchFamily="34" charset="0"/>
        </a:defRPr>
      </a:lvl8pPr>
      <a:lvl9pPr marL="3886200" indent="-228600" algn="l" defTabSz="0" rtl="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mn-lt"/>
          <a:ea typeface="+mn-ea"/>
          <a:cs typeface="+mn-cs"/>
          <a:sym typeface="Verdana" panose="020B0604030504040204" pitchFamily="34" charset="0"/>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tiff"/></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1.xml"/><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9.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2.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3.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4.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5.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6.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7.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8.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9.png"/></Relationships>
</file>

<file path=ppt/slides/_rels/slide16.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0.jpeg"/></Relationships>
</file>

<file path=ppt/slides/_rels/slide20.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3.svg"/><Relationship Id="rId3" Type="http://schemas.openxmlformats.org/officeDocument/2006/relationships/image" Target="../media/image22.png"/><Relationship Id="rId2" Type="http://schemas.openxmlformats.org/officeDocument/2006/relationships/image" Target="../media/image2.svg"/><Relationship Id="rId1" Type="http://schemas.openxmlformats.org/officeDocument/2006/relationships/image" Target="../media/image2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4.svg"/><Relationship Id="rId1" Type="http://schemas.openxmlformats.org/officeDocument/2006/relationships/image" Target="../media/image2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0.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4.png"/></Relationships>
</file>

<file path=ppt/slides/_rels/slide29.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2" Type="http://schemas.openxmlformats.org/officeDocument/2006/relationships/slideLayout" Target="../slideLayouts/slideLayout7.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4" name="Rectangle 31"/>
          <p:cNvSpPr/>
          <p:nvPr/>
        </p:nvSpPr>
        <p:spPr>
          <a:xfrm>
            <a:off x="0" y="2713484"/>
            <a:ext cx="4570413" cy="3001516"/>
          </a:xfrm>
          <a:prstGeom prst="rect">
            <a:avLst/>
          </a:prstGeom>
          <a:solidFill>
            <a:srgbClr val="009999"/>
          </a:solidFill>
          <a:ln w="25400" cap="flat" cmpd="sng">
            <a:solidFill>
              <a:srgbClr val="8B8B94"/>
            </a:solidFill>
            <a:prstDash val="solid"/>
            <a:miter/>
            <a:headEnd type="none" w="med" len="med"/>
            <a:tailEnd type="none" w="med" len="med"/>
          </a:ln>
        </p:spPr>
        <p:txBody>
          <a:bodyPr wrap="none" anchor="ctr"/>
          <a:lstStyle/>
          <a:p>
            <a:endParaRPr lang="zh-CN" altLang="en-US" dirty="0">
              <a:solidFill>
                <a:srgbClr val="FFFFFF"/>
              </a:solidFill>
              <a:latin typeface="Times New Roman" panose="02020603050405020304" pitchFamily="18" charset="0"/>
            </a:endParaRPr>
          </a:p>
        </p:txBody>
      </p:sp>
      <p:sp>
        <p:nvSpPr>
          <p:cNvPr id="13315" name="Rectangle 33"/>
          <p:cNvSpPr/>
          <p:nvPr/>
        </p:nvSpPr>
        <p:spPr>
          <a:xfrm>
            <a:off x="4572000" y="0"/>
            <a:ext cx="4570413" cy="2863850"/>
          </a:xfrm>
          <a:prstGeom prst="rect">
            <a:avLst/>
          </a:prstGeom>
          <a:solidFill>
            <a:schemeClr val="accent1"/>
          </a:solidFill>
          <a:ln w="9525">
            <a:noFill/>
          </a:ln>
        </p:spPr>
        <p:txBody>
          <a:bodyPr wrap="none" anchor="ctr"/>
          <a:lstStyle/>
          <a:p>
            <a:endParaRPr lang="zh-CN" altLang="en-US" dirty="0">
              <a:solidFill>
                <a:srgbClr val="808080"/>
              </a:solidFill>
              <a:latin typeface="Times New Roman" panose="02020603050405020304" pitchFamily="18" charset="0"/>
              <a:sym typeface="Verdana" panose="020B0604030504040204" pitchFamily="34" charset="0"/>
            </a:endParaRPr>
          </a:p>
        </p:txBody>
      </p:sp>
      <p:sp>
        <p:nvSpPr>
          <p:cNvPr id="13318" name="Rectangle 32"/>
          <p:cNvSpPr/>
          <p:nvPr/>
        </p:nvSpPr>
        <p:spPr>
          <a:xfrm>
            <a:off x="4573588" y="0"/>
            <a:ext cx="4570412" cy="2849563"/>
          </a:xfrm>
          <a:prstGeom prst="rect">
            <a:avLst/>
          </a:prstGeom>
          <a:solidFill>
            <a:srgbClr val="FF6600"/>
          </a:solidFill>
          <a:ln w="25400" cap="flat" cmpd="sng">
            <a:solidFill>
              <a:srgbClr val="8B8B94"/>
            </a:solidFill>
            <a:prstDash val="solid"/>
            <a:miter/>
            <a:headEnd type="none" w="med" len="med"/>
            <a:tailEnd type="none" w="med" len="med"/>
          </a:ln>
        </p:spPr>
        <p:txBody>
          <a:bodyPr wrap="none" anchor="ctr"/>
          <a:lstStyle/>
          <a:p>
            <a:endParaRPr lang="zh-CN" altLang="en-US" dirty="0">
              <a:solidFill>
                <a:srgbClr val="FFFFFF"/>
              </a:solidFill>
              <a:latin typeface="Times New Roman" panose="02020603050405020304" pitchFamily="18" charset="0"/>
            </a:endParaRPr>
          </a:p>
        </p:txBody>
      </p:sp>
      <p:sp>
        <p:nvSpPr>
          <p:cNvPr id="13319" name="Rectangle 32"/>
          <p:cNvSpPr/>
          <p:nvPr/>
        </p:nvSpPr>
        <p:spPr>
          <a:xfrm>
            <a:off x="0" y="0"/>
            <a:ext cx="4570413" cy="2849563"/>
          </a:xfrm>
          <a:prstGeom prst="rect">
            <a:avLst/>
          </a:prstGeom>
          <a:solidFill>
            <a:srgbClr val="C4C4C4"/>
          </a:solidFill>
          <a:ln w="25400" cap="flat" cmpd="sng">
            <a:solidFill>
              <a:srgbClr val="8B8B94"/>
            </a:solidFill>
            <a:prstDash val="solid"/>
            <a:miter/>
            <a:headEnd type="none" w="med" len="med"/>
            <a:tailEnd type="none" w="med" len="med"/>
          </a:ln>
        </p:spPr>
        <p:txBody>
          <a:bodyPr wrap="none" anchor="ctr"/>
          <a:lstStyle/>
          <a:p>
            <a:endParaRPr lang="zh-CN" altLang="en-US" dirty="0">
              <a:solidFill>
                <a:srgbClr val="FFFFFF"/>
              </a:solidFill>
              <a:latin typeface="Times New Roman" panose="02020603050405020304" pitchFamily="18" charset="0"/>
            </a:endParaRPr>
          </a:p>
        </p:txBody>
      </p:sp>
      <p:pic>
        <p:nvPicPr>
          <p:cNvPr id="13320" name="图片 11" descr="背景板.jpg"/>
          <p:cNvPicPr>
            <a:picLocks noChangeAspect="1"/>
          </p:cNvPicPr>
          <p:nvPr/>
        </p:nvPicPr>
        <p:blipFill>
          <a:blip r:embed="rId1" cstate="print">
            <a:clrChange>
              <a:clrFrom>
                <a:srgbClr val="FFFFFF"/>
              </a:clrFrom>
              <a:clrTo>
                <a:srgbClr val="FFFFFF">
                  <a:alpha val="0"/>
                </a:srgbClr>
              </a:clrTo>
            </a:clrChange>
          </a:blip>
          <a:srcRect l="-1523" t="9772" r="12453" b="58382"/>
          <a:stretch>
            <a:fillRect/>
          </a:stretch>
        </p:blipFill>
        <p:spPr>
          <a:xfrm>
            <a:off x="36513" y="914400"/>
            <a:ext cx="4211637" cy="863600"/>
          </a:xfrm>
          <a:prstGeom prst="rect">
            <a:avLst/>
          </a:prstGeom>
          <a:noFill/>
          <a:ln w="9525">
            <a:noFill/>
          </a:ln>
        </p:spPr>
      </p:pic>
      <p:sp>
        <p:nvSpPr>
          <p:cNvPr id="13321" name="椭圆 15"/>
          <p:cNvSpPr/>
          <p:nvPr/>
        </p:nvSpPr>
        <p:spPr>
          <a:xfrm>
            <a:off x="4356100" y="2641600"/>
            <a:ext cx="431800" cy="431800"/>
          </a:xfrm>
          <a:prstGeom prst="ellipse">
            <a:avLst/>
          </a:prstGeom>
          <a:solidFill>
            <a:schemeClr val="bg1"/>
          </a:solidFill>
          <a:ln w="9525" cap="flat" cmpd="sng">
            <a:solidFill>
              <a:schemeClr val="bg1"/>
            </a:solidFill>
            <a:prstDash val="solid"/>
            <a:miter/>
            <a:headEnd type="none" w="med" len="med"/>
            <a:tailEnd type="none" w="med" len="med"/>
          </a:ln>
        </p:spPr>
        <p:txBody>
          <a:bodyPr/>
          <a:lstStyle/>
          <a:p>
            <a:endParaRPr lang="zh-CN" altLang="en-US" dirty="0">
              <a:solidFill>
                <a:srgbClr val="808080"/>
              </a:solidFill>
              <a:latin typeface="Times New Roman" panose="02020603050405020304" pitchFamily="18" charset="0"/>
            </a:endParaRPr>
          </a:p>
        </p:txBody>
      </p:sp>
      <p:sp>
        <p:nvSpPr>
          <p:cNvPr id="13322" name="标题 1"/>
          <p:cNvSpPr>
            <a:spLocks noGrp="1"/>
          </p:cNvSpPr>
          <p:nvPr>
            <p:ph type="ctrTitle" sz="quarter"/>
          </p:nvPr>
        </p:nvSpPr>
        <p:spPr>
          <a:xfrm>
            <a:off x="4573905" y="200700"/>
            <a:ext cx="4606925" cy="2440940"/>
          </a:xfrm>
        </p:spPr>
        <p:txBody>
          <a:bodyPr vert="horz" wrap="square" lIns="91440" tIns="45720" rIns="91440" bIns="45720" anchor="ctr"/>
          <a:lstStyle>
            <a:lvl1pPr lvl="0">
              <a:defRPr/>
            </a:lvl1pPr>
          </a:lstStyle>
          <a:p>
            <a:pPr lvl="0" latinLnBrk="0">
              <a:lnSpc>
                <a:spcPct val="100000"/>
              </a:lnSpc>
            </a:pPr>
            <a:br>
              <a:rPr lang="en-US" altLang="zh-CN" sz="2400" dirty="0" smtClean="0">
                <a:solidFill>
                  <a:schemeClr val="bg1"/>
                </a:solidFill>
                <a:latin typeface="华文楷体" panose="02010600040101010101" pitchFamily="2" charset="-122"/>
                <a:ea typeface="华文楷体" panose="02010600040101010101" pitchFamily="2" charset="-122"/>
              </a:rPr>
            </a:br>
            <a:r>
              <a:rPr lang="zh-CN" altLang="en-US" sz="2800" dirty="0" smtClean="0">
                <a:solidFill>
                  <a:schemeClr val="bg1"/>
                </a:solidFill>
                <a:latin typeface="华文楷体" panose="02010600040101010101" pitchFamily="2" charset="-122"/>
                <a:ea typeface="华文楷体" panose="02010600040101010101" pitchFamily="2" charset="-122"/>
              </a:rPr>
              <a:t>利</a:t>
            </a:r>
            <a:r>
              <a:rPr lang="zh-CN" altLang="en-US" sz="2800" dirty="0">
                <a:solidFill>
                  <a:schemeClr val="bg1"/>
                </a:solidFill>
                <a:latin typeface="华文楷体" panose="02010600040101010101" pitchFamily="2" charset="-122"/>
                <a:ea typeface="华文楷体" panose="02010600040101010101" pitchFamily="2" charset="-122"/>
              </a:rPr>
              <a:t>安达国际会计</a:t>
            </a:r>
            <a:r>
              <a:rPr lang="zh-CN" altLang="en-US" sz="2800" dirty="0" smtClean="0">
                <a:solidFill>
                  <a:schemeClr val="bg1"/>
                </a:solidFill>
                <a:latin typeface="华文楷体" panose="02010600040101010101" pitchFamily="2" charset="-122"/>
                <a:ea typeface="华文楷体" panose="02010600040101010101" pitchFamily="2" charset="-122"/>
              </a:rPr>
              <a:t>网络</a:t>
            </a:r>
            <a:br>
              <a:rPr lang="en-US" altLang="zh-CN" sz="2800" dirty="0">
                <a:solidFill>
                  <a:schemeClr val="bg1"/>
                </a:solidFill>
                <a:latin typeface="华文楷体" panose="02010600040101010101" pitchFamily="2" charset="-122"/>
                <a:ea typeface="华文楷体" panose="02010600040101010101" pitchFamily="2" charset="-122"/>
              </a:rPr>
            </a:br>
            <a:endParaRPr lang="en-US" altLang="zh-CN" sz="2800" dirty="0">
              <a:solidFill>
                <a:schemeClr val="bg1"/>
              </a:solidFill>
              <a:latin typeface="华文楷体" panose="02010600040101010101" pitchFamily="2" charset="-122"/>
              <a:ea typeface="华文楷体" panose="02010600040101010101" pitchFamily="2" charset="-122"/>
            </a:endParaRPr>
          </a:p>
        </p:txBody>
      </p:sp>
      <p:pic>
        <p:nvPicPr>
          <p:cNvPr id="13324" name="Picture 15"/>
          <p:cNvPicPr>
            <a:picLocks noChangeAspect="1"/>
          </p:cNvPicPr>
          <p:nvPr/>
        </p:nvPicPr>
        <p:blipFill>
          <a:blip r:embed="rId2" cstate="print"/>
          <a:stretch>
            <a:fillRect/>
          </a:stretch>
        </p:blipFill>
        <p:spPr>
          <a:xfrm>
            <a:off x="142844" y="214294"/>
            <a:ext cx="4267200" cy="1714500"/>
          </a:xfrm>
          <a:prstGeom prst="rect">
            <a:avLst/>
          </a:prstGeom>
          <a:noFill/>
          <a:ln w="9525">
            <a:noFill/>
          </a:ln>
        </p:spPr>
      </p:pic>
      <p:pic>
        <p:nvPicPr>
          <p:cNvPr id="14" name="Picture 15"/>
          <p:cNvPicPr>
            <a:picLocks noChangeAspect="1"/>
          </p:cNvPicPr>
          <p:nvPr/>
        </p:nvPicPr>
        <p:blipFill>
          <a:blip r:embed="rId2" cstate="print"/>
          <a:stretch>
            <a:fillRect/>
          </a:stretch>
        </p:blipFill>
        <p:spPr>
          <a:xfrm>
            <a:off x="4572000" y="0"/>
            <a:ext cx="1643074" cy="674196"/>
          </a:xfrm>
          <a:prstGeom prst="rect">
            <a:avLst/>
          </a:prstGeom>
          <a:noFill/>
          <a:ln w="9525">
            <a:noFill/>
          </a:ln>
        </p:spPr>
      </p:pic>
      <p:sp>
        <p:nvSpPr>
          <p:cNvPr id="16" name="灯片编号占位符 15"/>
          <p:cNvSpPr>
            <a:spLocks noGrp="1"/>
          </p:cNvSpPr>
          <p:nvPr>
            <p:ph type="sldNum" sz="quarter" idx="4"/>
          </p:nvPr>
        </p:nvSpPr>
        <p:spPr/>
        <p:txBody>
          <a:bodyPr/>
          <a:lstStyle/>
          <a:p>
            <a:pPr algn="ctr" eaLnBrk="1" hangingPunct="1"/>
            <a:fld id="{9A0DB2DC-4C9A-4742-B13C-FB6460FD3503}" type="slidenum">
              <a:rPr lang="zh-CN" altLang="en-US" smtClean="0">
                <a:latin typeface="Verdana" panose="020B0604030504040204" pitchFamily="34" charset="0"/>
                <a:ea typeface="Gulim" panose="020B0600000101010101" pitchFamily="34" charset="-127"/>
                <a:sym typeface="Verdana" panose="020B0604030504040204" pitchFamily="34" charset="0"/>
              </a:rPr>
            </a:fld>
            <a:endParaRPr lang="zh-CN" altLang="en-US" dirty="0">
              <a:latin typeface="Verdana" panose="020B0604030504040204" pitchFamily="34" charset="0"/>
              <a:ea typeface="Gulim" panose="020B0600000101010101" pitchFamily="34" charset="-127"/>
              <a:sym typeface="Verdana" panose="020B0604030504040204" pitchFamily="34" charset="0"/>
            </a:endParaRPr>
          </a:p>
        </p:txBody>
      </p:sp>
      <p:sp>
        <p:nvSpPr>
          <p:cNvPr id="18" name="Text Box 4"/>
          <p:cNvSpPr/>
          <p:nvPr/>
        </p:nvSpPr>
        <p:spPr>
          <a:xfrm>
            <a:off x="252408" y="2863979"/>
            <a:ext cx="3889003" cy="2338070"/>
          </a:xfrm>
          <a:prstGeom prst="rect">
            <a:avLst/>
          </a:prstGeom>
          <a:noFill/>
          <a:ln w="9525">
            <a:noFill/>
          </a:ln>
        </p:spPr>
        <p:txBody>
          <a:bodyPr wrap="square">
            <a:spAutoFit/>
          </a:bodyPr>
          <a:lstStyle/>
          <a:p>
            <a:pPr algn="ctr">
              <a:spcBef>
                <a:spcPct val="50000"/>
              </a:spcBef>
            </a:pPr>
            <a:r>
              <a:rPr lang="zh-CN" altLang="en-US" sz="3200" b="1" dirty="0">
                <a:solidFill>
                  <a:srgbClr val="FFFFFF"/>
                </a:solidFill>
                <a:latin typeface="Times New Roman" panose="02020603050405020304" pitchFamily="18" charset="0"/>
                <a:sym typeface="Verdana" panose="020B0604030504040204" pitchFamily="34" charset="0"/>
              </a:rPr>
              <a:t>   </a:t>
            </a:r>
            <a:endParaRPr lang="en-US" altLang="zh-CN" sz="3600" b="1" dirty="0">
              <a:solidFill>
                <a:srgbClr val="FFFFFF"/>
              </a:solidFill>
              <a:latin typeface="Times New Roman" panose="02020603050405020304" pitchFamily="18" charset="0"/>
              <a:sym typeface="Verdana" panose="020B0604030504040204" pitchFamily="34" charset="0"/>
            </a:endParaRPr>
          </a:p>
          <a:p>
            <a:pPr algn="ctr">
              <a:spcBef>
                <a:spcPct val="50000"/>
              </a:spcBef>
            </a:pPr>
            <a:r>
              <a:rPr lang="zh-CN" altLang="en-US" sz="2800" b="1" dirty="0" smtClean="0">
                <a:solidFill>
                  <a:srgbClr val="FFFFFF"/>
                </a:solidFill>
                <a:latin typeface="华文楷体" panose="02010600040101010101" pitchFamily="2" charset="-122"/>
                <a:ea typeface="华文楷体" panose="02010600040101010101" pitchFamily="2" charset="-122"/>
                <a:sym typeface="Verdana" panose="020B0604030504040204" pitchFamily="34" charset="0"/>
              </a:rPr>
              <a:t>张晓悦</a:t>
            </a:r>
            <a:endParaRPr lang="zh-CN" altLang="en-US" sz="2800" b="1" dirty="0" smtClean="0">
              <a:solidFill>
                <a:srgbClr val="FFFFFF"/>
              </a:solidFill>
              <a:latin typeface="华文楷体" panose="02010600040101010101" pitchFamily="2" charset="-122"/>
              <a:ea typeface="华文楷体" panose="02010600040101010101" pitchFamily="2" charset="-122"/>
              <a:sym typeface="Verdana" panose="020B0604030504040204" pitchFamily="34" charset="0"/>
            </a:endParaRPr>
          </a:p>
          <a:p>
            <a:pPr algn="ctr">
              <a:spcBef>
                <a:spcPct val="50000"/>
              </a:spcBef>
            </a:pPr>
            <a:r>
              <a:rPr lang="zh-CN" altLang="en-US" sz="2000" b="1" dirty="0" smtClean="0">
                <a:solidFill>
                  <a:srgbClr val="FFFFFF"/>
                </a:solidFill>
                <a:latin typeface="华文楷体" panose="02010600040101010101" pitchFamily="2" charset="-122"/>
                <a:ea typeface="华文楷体" panose="02010600040101010101" pitchFamily="2" charset="-122"/>
                <a:sym typeface="Verdana" panose="020B0604030504040204" pitchFamily="34" charset="0"/>
              </a:rPr>
              <a:t>利安达国际总裁助理</a:t>
            </a:r>
            <a:r>
              <a:rPr lang="zh-CN" altLang="en-US" sz="2800" b="1" dirty="0" smtClean="0">
                <a:solidFill>
                  <a:srgbClr val="FFFFFF"/>
                </a:solidFill>
                <a:latin typeface="华文楷体" panose="02010600040101010101" pitchFamily="2" charset="-122"/>
                <a:ea typeface="华文楷体" panose="02010600040101010101" pitchFamily="2" charset="-122"/>
                <a:sym typeface="Verdana" panose="020B0604030504040204" pitchFamily="34" charset="0"/>
              </a:rPr>
              <a:t> </a:t>
            </a:r>
            <a:endParaRPr lang="en-US" altLang="zh-CN" sz="2800" b="1" dirty="0" smtClean="0">
              <a:solidFill>
                <a:srgbClr val="FFFFFF"/>
              </a:solidFill>
              <a:latin typeface="华文楷体" panose="02010600040101010101" pitchFamily="2" charset="-122"/>
              <a:ea typeface="华文楷体" panose="02010600040101010101" pitchFamily="2" charset="-122"/>
              <a:sym typeface="Verdana" panose="020B0604030504040204" pitchFamily="34" charset="0"/>
            </a:endParaRPr>
          </a:p>
          <a:p>
            <a:pPr algn="ctr">
              <a:spcBef>
                <a:spcPct val="50000"/>
              </a:spcBef>
            </a:pPr>
            <a:r>
              <a:rPr lang="en-US" altLang="zh-CN" sz="2000" b="1" dirty="0" smtClean="0">
                <a:solidFill>
                  <a:srgbClr val="FFFFFF"/>
                </a:solidFill>
                <a:latin typeface="华文楷体" panose="02010600040101010101" pitchFamily="2" charset="-122"/>
                <a:ea typeface="华文楷体" panose="02010600040101010101" pitchFamily="2" charset="-122"/>
                <a:sym typeface="Verdana" panose="020B0604030504040204" pitchFamily="34" charset="0"/>
              </a:rPr>
              <a:t>2021/3/31</a:t>
            </a:r>
            <a:endParaRPr lang="en-US" altLang="zh-CN" sz="2000" b="1" dirty="0">
              <a:solidFill>
                <a:srgbClr val="FFFFFF"/>
              </a:solidFill>
              <a:latin typeface="华文楷体" panose="02010600040101010101" pitchFamily="2" charset="-122"/>
              <a:ea typeface="华文楷体" panose="02010600040101010101" pitchFamily="2" charset="-122"/>
              <a:sym typeface="Verdana" panose="020B0604030504040204" pitchFamily="34" charset="0"/>
            </a:endParaRPr>
          </a:p>
        </p:txBody>
      </p:sp>
      <p:pic>
        <p:nvPicPr>
          <p:cNvPr id="17" name="Picture 1"/>
          <p:cNvPicPr>
            <a:picLocks noChangeAspect="1"/>
          </p:cNvPicPr>
          <p:nvPr/>
        </p:nvPicPr>
        <p:blipFill>
          <a:blip r:embed="rId3" cstate="print"/>
          <a:stretch>
            <a:fillRect/>
          </a:stretch>
        </p:blipFill>
        <p:spPr>
          <a:xfrm>
            <a:off x="4572000" y="2857500"/>
            <a:ext cx="4572000" cy="28575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2" name="灯片编号占位符 4"/>
          <p:cNvSpPr>
            <a:spLocks noGrp="1"/>
          </p:cNvSpPr>
          <p:nvPr/>
        </p:nvSpPr>
        <p:spPr>
          <a:xfrm>
            <a:off x="3302000" y="5397500"/>
            <a:ext cx="2133600" cy="254000"/>
          </a:xfrm>
          <a:prstGeom prst="rect">
            <a:avLst/>
          </a:prstGeom>
          <a:noFill/>
          <a:ln w="9525">
            <a:noFill/>
          </a:ln>
        </p:spPr>
        <p:txBody>
          <a:bodyPr/>
          <a:lstStyle/>
          <a:p>
            <a:endParaRPr lang="en-US" altLang="zh-CN" dirty="0">
              <a:latin typeface="Times New Roman" panose="02020603050405020304" pitchFamily="18" charset="0"/>
            </a:endParaRPr>
          </a:p>
        </p:txBody>
      </p:sp>
      <p:sp>
        <p:nvSpPr>
          <p:cNvPr id="12" name="TextBox 11"/>
          <p:cNvSpPr txBox="1"/>
          <p:nvPr/>
        </p:nvSpPr>
        <p:spPr>
          <a:xfrm>
            <a:off x="8418847" y="1417340"/>
            <a:ext cx="430887" cy="3600400"/>
          </a:xfrm>
          <a:prstGeom prst="rect">
            <a:avLst/>
          </a:prstGeom>
          <a:noFill/>
        </p:spPr>
        <p:txBody>
          <a:bodyPr vert="eaVert" wrap="square" rtlCol="0">
            <a:spAutoFit/>
          </a:bodyPr>
          <a:lstStyle/>
          <a:p>
            <a:pPr algn="just">
              <a:defRPr/>
            </a:pPr>
            <a:r>
              <a:rPr lang="zh-CN" altLang="en-US" sz="1600" b="1" dirty="0">
                <a:solidFill>
                  <a:schemeClr val="bg1"/>
                </a:solidFill>
                <a:ea typeface="仿宋" panose="02010609060101010101" pitchFamily="49" charset="-122"/>
              </a:rPr>
              <a:t>利安达国际（</a:t>
            </a:r>
            <a:r>
              <a:rPr lang="en-US" altLang="zh-CN" sz="1600" b="1" dirty="0" err="1">
                <a:solidFill>
                  <a:schemeClr val="bg1"/>
                </a:solidFill>
                <a:ea typeface="仿宋" panose="02010609060101010101" pitchFamily="49" charset="-122"/>
              </a:rPr>
              <a:t>Reanda</a:t>
            </a:r>
            <a:r>
              <a:rPr lang="en-US" altLang="zh-CN" sz="1600" b="1" dirty="0">
                <a:solidFill>
                  <a:schemeClr val="bg1"/>
                </a:solidFill>
                <a:ea typeface="仿宋" panose="02010609060101010101" pitchFamily="49" charset="-122"/>
              </a:rPr>
              <a:t>   International</a:t>
            </a:r>
            <a:r>
              <a:rPr lang="zh-CN" altLang="en-US" sz="1600" b="1" dirty="0">
                <a:solidFill>
                  <a:schemeClr val="bg1"/>
                </a:solidFill>
                <a:ea typeface="仿宋" panose="02010609060101010101" pitchFamily="49" charset="-122"/>
              </a:rPr>
              <a:t>）</a:t>
            </a:r>
            <a:endParaRPr lang="en-US" altLang="zh-CN" sz="1600" b="1" dirty="0">
              <a:solidFill>
                <a:schemeClr val="bg1"/>
              </a:solidFill>
              <a:ea typeface="仿宋" panose="02010609060101010101" pitchFamily="49" charset="-122"/>
            </a:endParaRPr>
          </a:p>
        </p:txBody>
      </p:sp>
      <p:sp>
        <p:nvSpPr>
          <p:cNvPr id="15" name="TextBox 14"/>
          <p:cNvSpPr txBox="1"/>
          <p:nvPr/>
        </p:nvSpPr>
        <p:spPr>
          <a:xfrm>
            <a:off x="1043608" y="3217540"/>
            <a:ext cx="4464496" cy="2062103"/>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nSpc>
                <a:spcPct val="200000"/>
              </a:lnSpc>
            </a:pPr>
            <a:r>
              <a:rPr lang="zh-CN" altLang="en-US" sz="1600" b="1" dirty="0" smtClean="0">
                <a:solidFill>
                  <a:srgbClr val="FF0000"/>
                </a:solidFill>
                <a:latin typeface="楷体" panose="02010609060101010101" pitchFamily="49" charset="-122"/>
                <a:ea typeface="楷体" panose="02010609060101010101" pitchFamily="49" charset="-122"/>
              </a:rPr>
              <a:t>利安达国际  </a:t>
            </a:r>
            <a:r>
              <a:rPr lang="en-US" altLang="zh-CN" sz="1600" b="1" dirty="0" smtClean="0">
                <a:solidFill>
                  <a:srgbClr val="FF0000"/>
                </a:solidFill>
                <a:latin typeface="楷体" panose="02010609060101010101" pitchFamily="49" charset="-122"/>
                <a:ea typeface="楷体" panose="02010609060101010101" pitchFamily="49" charset="-122"/>
              </a:rPr>
              <a:t>REANDA INTERNATIONAL</a:t>
            </a:r>
            <a:r>
              <a:rPr lang="zh-CN" altLang="zh-CN" sz="1600" b="1" dirty="0" smtClean="0">
                <a:solidFill>
                  <a:srgbClr val="07010B"/>
                </a:solidFill>
                <a:latin typeface="楷体" panose="02010609060101010101" pitchFamily="49" charset="-122"/>
                <a:ea typeface="楷体" panose="02010609060101010101" pitchFamily="49" charset="-122"/>
              </a:rPr>
              <a:t>是由</a:t>
            </a:r>
            <a:r>
              <a:rPr lang="zh-CN" altLang="zh-CN" sz="1600" b="1" dirty="0" smtClean="0">
                <a:solidFill>
                  <a:schemeClr val="tx2">
                    <a:lumMod val="50000"/>
                    <a:lumOff val="50000"/>
                  </a:schemeClr>
                </a:solidFill>
                <a:latin typeface="楷体" panose="02010609060101010101" pitchFamily="49" charset="-122"/>
                <a:ea typeface="楷体" panose="02010609060101010101" pitchFamily="49" charset="-122"/>
              </a:rPr>
              <a:t>利安达会计师事务所发起</a:t>
            </a:r>
            <a:r>
              <a:rPr lang="zh-CN" altLang="en-US" sz="1600" b="1" dirty="0" smtClean="0">
                <a:solidFill>
                  <a:srgbClr val="07010B"/>
                </a:solidFill>
                <a:latin typeface="楷体" panose="02010609060101010101" pitchFamily="49" charset="-122"/>
                <a:ea typeface="楷体" panose="02010609060101010101" pitchFamily="49" charset="-122"/>
              </a:rPr>
              <a:t>并</a:t>
            </a:r>
            <a:r>
              <a:rPr lang="zh-CN" altLang="en-US" sz="1600" b="1" dirty="0" smtClean="0">
                <a:solidFill>
                  <a:schemeClr val="tx2">
                    <a:lumMod val="50000"/>
                    <a:lumOff val="50000"/>
                  </a:schemeClr>
                </a:solidFill>
                <a:latin typeface="楷体" panose="02010609060101010101" pitchFamily="49" charset="-122"/>
                <a:ea typeface="楷体" panose="02010609060101010101" pitchFamily="49" charset="-122"/>
              </a:rPr>
              <a:t>参照国际</a:t>
            </a:r>
            <a:r>
              <a:rPr lang="en-US" altLang="zh-CN" sz="1600" b="1" dirty="0" smtClean="0">
                <a:solidFill>
                  <a:schemeClr val="tx2">
                    <a:lumMod val="50000"/>
                    <a:lumOff val="50000"/>
                  </a:schemeClr>
                </a:solidFill>
                <a:latin typeface="楷体" panose="02010609060101010101" pitchFamily="49" charset="-122"/>
                <a:ea typeface="楷体" panose="02010609060101010101" pitchFamily="49" charset="-122"/>
              </a:rPr>
              <a:t>“</a:t>
            </a:r>
            <a:r>
              <a:rPr lang="zh-CN" altLang="zh-CN" sz="1600" b="1" dirty="0">
                <a:solidFill>
                  <a:schemeClr val="tx2">
                    <a:lumMod val="50000"/>
                    <a:lumOff val="50000"/>
                  </a:schemeClr>
                </a:solidFill>
                <a:latin typeface="楷体" panose="02010609060101010101" pitchFamily="49" charset="-122"/>
                <a:ea typeface="楷体" panose="02010609060101010101" pitchFamily="49" charset="-122"/>
              </a:rPr>
              <a:t>四大</a:t>
            </a:r>
            <a:r>
              <a:rPr lang="en-US" altLang="zh-CN" sz="1600" b="1" dirty="0">
                <a:solidFill>
                  <a:schemeClr val="tx2">
                    <a:lumMod val="50000"/>
                    <a:lumOff val="50000"/>
                  </a:schemeClr>
                </a:solidFill>
                <a:latin typeface="楷体" panose="02010609060101010101" pitchFamily="49" charset="-122"/>
                <a:ea typeface="楷体" panose="02010609060101010101" pitchFamily="49" charset="-122"/>
              </a:rPr>
              <a:t>”</a:t>
            </a:r>
            <a:r>
              <a:rPr lang="zh-CN" altLang="zh-CN" sz="1600" b="1" dirty="0">
                <a:solidFill>
                  <a:schemeClr val="tx2">
                    <a:lumMod val="50000"/>
                    <a:lumOff val="50000"/>
                  </a:schemeClr>
                </a:solidFill>
                <a:latin typeface="楷体" panose="02010609060101010101" pitchFamily="49" charset="-122"/>
                <a:ea typeface="楷体" panose="02010609060101010101" pitchFamily="49" charset="-122"/>
              </a:rPr>
              <a:t>管理模式</a:t>
            </a:r>
            <a:r>
              <a:rPr lang="zh-CN" altLang="zh-CN" sz="1600" b="1" dirty="0" smtClean="0">
                <a:solidFill>
                  <a:schemeClr val="tx2">
                    <a:lumMod val="50000"/>
                    <a:lumOff val="50000"/>
                  </a:schemeClr>
                </a:solidFill>
                <a:latin typeface="楷体" panose="02010609060101010101" pitchFamily="49" charset="-122"/>
                <a:ea typeface="楷体" panose="02010609060101010101" pitchFamily="49" charset="-122"/>
              </a:rPr>
              <a:t>组建</a:t>
            </a:r>
            <a:r>
              <a:rPr lang="zh-CN" altLang="en-US" sz="1600" b="1" dirty="0" smtClean="0">
                <a:solidFill>
                  <a:srgbClr val="07010B"/>
                </a:solidFill>
                <a:latin typeface="楷体" panose="02010609060101010101" pitchFamily="49" charset="-122"/>
                <a:ea typeface="楷体" panose="02010609060101010101" pitchFamily="49" charset="-122"/>
              </a:rPr>
              <a:t>、</a:t>
            </a:r>
            <a:r>
              <a:rPr lang="zh-CN" altLang="zh-CN" sz="1600" b="1" dirty="0" smtClean="0">
                <a:solidFill>
                  <a:schemeClr val="tx2">
                    <a:lumMod val="50000"/>
                    <a:lumOff val="50000"/>
                  </a:schemeClr>
                </a:solidFill>
                <a:latin typeface="楷体" panose="02010609060101010101" pitchFamily="49" charset="-122"/>
                <a:ea typeface="楷体" panose="02010609060101010101" pitchFamily="49" charset="-122"/>
              </a:rPr>
              <a:t>从事</a:t>
            </a:r>
            <a:r>
              <a:rPr lang="zh-CN" altLang="zh-CN" sz="1600" b="1" dirty="0">
                <a:solidFill>
                  <a:schemeClr val="tx2">
                    <a:lumMod val="50000"/>
                    <a:lumOff val="50000"/>
                  </a:schemeClr>
                </a:solidFill>
                <a:latin typeface="楷体" panose="02010609060101010101" pitchFamily="49" charset="-122"/>
                <a:ea typeface="楷体" panose="02010609060101010101" pitchFamily="49" charset="-122"/>
              </a:rPr>
              <a:t>跨境</a:t>
            </a:r>
            <a:r>
              <a:rPr lang="zh-CN" altLang="zh-CN" sz="1600" b="1" dirty="0" smtClean="0">
                <a:solidFill>
                  <a:schemeClr val="tx2">
                    <a:lumMod val="50000"/>
                    <a:lumOff val="50000"/>
                  </a:schemeClr>
                </a:solidFill>
                <a:latin typeface="楷体" panose="02010609060101010101" pitchFamily="49" charset="-122"/>
                <a:ea typeface="楷体" panose="02010609060101010101" pitchFamily="49" charset="-122"/>
              </a:rPr>
              <a:t>财税</a:t>
            </a:r>
            <a:r>
              <a:rPr lang="zh-CN" altLang="en-US" sz="1600" b="1" dirty="0" smtClean="0">
                <a:solidFill>
                  <a:schemeClr val="tx2">
                    <a:lumMod val="50000"/>
                    <a:lumOff val="50000"/>
                  </a:schemeClr>
                </a:solidFill>
                <a:latin typeface="楷体" panose="02010609060101010101" pitchFamily="49" charset="-122"/>
                <a:ea typeface="楷体" panose="02010609060101010101" pitchFamily="49" charset="-122"/>
              </a:rPr>
              <a:t>专业</a:t>
            </a:r>
            <a:r>
              <a:rPr lang="zh-CN" altLang="zh-CN" sz="1600" b="1" dirty="0" smtClean="0">
                <a:solidFill>
                  <a:schemeClr val="tx2">
                    <a:lumMod val="50000"/>
                    <a:lumOff val="50000"/>
                  </a:schemeClr>
                </a:solidFill>
                <a:latin typeface="楷体" panose="02010609060101010101" pitchFamily="49" charset="-122"/>
                <a:ea typeface="楷体" panose="02010609060101010101" pitchFamily="49" charset="-122"/>
              </a:rPr>
              <a:t>服务</a:t>
            </a:r>
            <a:r>
              <a:rPr lang="zh-CN" altLang="en-US" sz="1600" b="1" dirty="0" smtClean="0">
                <a:solidFill>
                  <a:srgbClr val="07010B"/>
                </a:solidFill>
                <a:latin typeface="楷体" panose="02010609060101010101" pitchFamily="49" charset="-122"/>
                <a:ea typeface="楷体" panose="02010609060101010101" pitchFamily="49" charset="-122"/>
              </a:rPr>
              <a:t>、</a:t>
            </a:r>
            <a:r>
              <a:rPr lang="zh-CN" altLang="zh-CN" sz="1600" b="1" dirty="0" smtClean="0">
                <a:solidFill>
                  <a:schemeClr val="tx2">
                    <a:lumMod val="50000"/>
                    <a:lumOff val="50000"/>
                  </a:schemeClr>
                </a:solidFill>
                <a:latin typeface="楷体" panose="02010609060101010101" pitchFamily="49" charset="-122"/>
                <a:ea typeface="楷体" panose="02010609060101010101" pitchFamily="49" charset="-122"/>
              </a:rPr>
              <a:t>具有</a:t>
            </a:r>
            <a:r>
              <a:rPr lang="zh-CN" altLang="zh-CN" sz="1600" b="1" dirty="0">
                <a:solidFill>
                  <a:schemeClr val="tx2">
                    <a:lumMod val="50000"/>
                    <a:lumOff val="50000"/>
                  </a:schemeClr>
                </a:solidFill>
                <a:latin typeface="楷体" panose="02010609060101010101" pitchFamily="49" charset="-122"/>
                <a:ea typeface="楷体" panose="02010609060101010101" pitchFamily="49" charset="-122"/>
              </a:rPr>
              <a:t>中国本土品牌特色</a:t>
            </a:r>
            <a:r>
              <a:rPr lang="zh-CN" altLang="zh-CN" sz="1600" b="1" dirty="0" smtClean="0">
                <a:solidFill>
                  <a:srgbClr val="07010B"/>
                </a:solidFill>
                <a:latin typeface="楷体" panose="02010609060101010101" pitchFamily="49" charset="-122"/>
                <a:ea typeface="楷体" panose="02010609060101010101" pitchFamily="49" charset="-122"/>
              </a:rPr>
              <a:t>的</a:t>
            </a:r>
            <a:r>
              <a:rPr lang="zh-CN" altLang="en-US" sz="1600" b="1" dirty="0" smtClean="0">
                <a:solidFill>
                  <a:srgbClr val="07010B"/>
                </a:solidFill>
                <a:latin typeface="楷体" panose="02010609060101010101" pitchFamily="49" charset="-122"/>
                <a:ea typeface="楷体" panose="02010609060101010101" pitchFamily="49" charset="-122"/>
              </a:rPr>
              <a:t>一家</a:t>
            </a:r>
            <a:r>
              <a:rPr lang="zh-CN" altLang="zh-CN" sz="1600" b="1" dirty="0" smtClean="0">
                <a:solidFill>
                  <a:srgbClr val="07010B"/>
                </a:solidFill>
                <a:latin typeface="楷体" panose="02010609060101010101" pitchFamily="49" charset="-122"/>
                <a:ea typeface="楷体" panose="02010609060101010101" pitchFamily="49" charset="-122"/>
              </a:rPr>
              <a:t>国际会计</a:t>
            </a:r>
            <a:r>
              <a:rPr lang="zh-CN" altLang="en-US" sz="1600" b="1" dirty="0" smtClean="0">
                <a:solidFill>
                  <a:srgbClr val="07010B"/>
                </a:solidFill>
                <a:latin typeface="楷体" panose="02010609060101010101" pitchFamily="49" charset="-122"/>
                <a:ea typeface="楷体" panose="02010609060101010101" pitchFamily="49" charset="-122"/>
              </a:rPr>
              <a:t>公司。</a:t>
            </a:r>
            <a:endParaRPr lang="zh-CN" altLang="en-US" sz="1600" b="1" dirty="0" smtClean="0">
              <a:solidFill>
                <a:srgbClr val="07010B"/>
              </a:solidFill>
              <a:latin typeface="楷体" panose="02010609060101010101" pitchFamily="49" charset="-122"/>
              <a:ea typeface="楷体" panose="02010609060101010101" pitchFamily="49" charset="-122"/>
            </a:endParaRPr>
          </a:p>
        </p:txBody>
      </p:sp>
      <p:sp>
        <p:nvSpPr>
          <p:cNvPr id="20" name="矩形 19"/>
          <p:cNvSpPr/>
          <p:nvPr/>
        </p:nvSpPr>
        <p:spPr>
          <a:xfrm>
            <a:off x="755576" y="1993404"/>
            <a:ext cx="5500726" cy="461665"/>
          </a:xfrm>
          <a:prstGeom prst="rect">
            <a:avLst/>
          </a:prstGeom>
        </p:spPr>
        <p:txBody>
          <a:bodyPr>
            <a:spAutoFit/>
          </a:body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2400" b="1" i="0" u="none" strike="noStrike" kern="1200" cap="none" spc="0" normalizeH="0" baseline="0" noProof="0" dirty="0">
                <a:ln>
                  <a:solidFill>
                    <a:schemeClr val="bg1"/>
                  </a:solidFill>
                </a:ln>
                <a:solidFill>
                  <a:srgbClr val="009999"/>
                </a:solidFill>
                <a:effectLst>
                  <a:outerShdw blurRad="50800" dist="3810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rPr>
              <a:t>利安达国际</a:t>
            </a:r>
            <a:r>
              <a:rPr kumimoji="0" lang="en-US" altLang="zh-CN" sz="2400" b="1" i="0" u="none" strike="noStrike" kern="1200" cap="none" spc="0" normalizeH="0" baseline="0" noProof="0" dirty="0">
                <a:ln>
                  <a:solidFill>
                    <a:schemeClr val="bg1"/>
                  </a:solidFill>
                </a:ln>
                <a:solidFill>
                  <a:srgbClr val="009999"/>
                </a:solidFill>
                <a:effectLst>
                  <a:outerShdw blurRad="50800" dist="3810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rPr>
              <a:t>-</a:t>
            </a:r>
            <a:r>
              <a:rPr kumimoji="0" lang="en-US" altLang="zh-CN" sz="2400" b="1" i="0" u="none" strike="noStrike" kern="1200" cap="none" spc="0" normalizeH="0" baseline="0" noProof="0" dirty="0" err="1">
                <a:ln>
                  <a:solidFill>
                    <a:schemeClr val="bg1"/>
                  </a:solidFill>
                </a:ln>
                <a:solidFill>
                  <a:srgbClr val="009999"/>
                </a:solidFill>
                <a:effectLst>
                  <a:outerShdw blurRad="50800" dist="3810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rPr>
              <a:t>Reanda</a:t>
            </a:r>
            <a:r>
              <a:rPr kumimoji="0" lang="en-US" altLang="zh-CN" sz="2400" b="1" i="0" u="none" strike="noStrike" kern="1200" cap="none" spc="0" normalizeH="0" baseline="0" noProof="0" dirty="0">
                <a:ln>
                  <a:solidFill>
                    <a:schemeClr val="bg1"/>
                  </a:solidFill>
                </a:ln>
                <a:solidFill>
                  <a:srgbClr val="009999"/>
                </a:solidFill>
                <a:effectLst>
                  <a:outerShdw blurRad="50800" dist="3810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rPr>
              <a:t> </a:t>
            </a:r>
            <a:r>
              <a:rPr kumimoji="0" lang="en-US" altLang="zh-CN" sz="2400" b="1" i="0" u="none" strike="noStrike" kern="1200" cap="none" spc="0" normalizeH="0" baseline="0" noProof="0" dirty="0" smtClean="0">
                <a:ln>
                  <a:solidFill>
                    <a:schemeClr val="bg1"/>
                  </a:solidFill>
                </a:ln>
                <a:solidFill>
                  <a:srgbClr val="009999"/>
                </a:solidFill>
                <a:effectLst>
                  <a:outerShdw blurRad="50800" dist="3810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rPr>
              <a:t>International</a:t>
            </a:r>
            <a:endParaRPr kumimoji="0" lang="zh-CN" altLang="en-US" sz="2400" b="1" i="0" u="none" strike="noStrike" kern="1200" cap="none" spc="0" normalizeH="0" baseline="0" noProof="0" dirty="0">
              <a:ln>
                <a:solidFill>
                  <a:schemeClr val="bg1"/>
                </a:solidFill>
              </a:ln>
              <a:solidFill>
                <a:srgbClr val="009999"/>
              </a:solidFill>
              <a:effectLst>
                <a:outerShdw blurRad="50800" dist="3810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endParaRPr>
          </a:p>
        </p:txBody>
      </p:sp>
      <p:grpSp>
        <p:nvGrpSpPr>
          <p:cNvPr id="2" name="组合 13"/>
          <p:cNvGrpSpPr/>
          <p:nvPr/>
        </p:nvGrpSpPr>
        <p:grpSpPr>
          <a:xfrm>
            <a:off x="5364088" y="1417340"/>
            <a:ext cx="2503170" cy="3140710"/>
            <a:chOff x="7522620" y="1269074"/>
            <a:chExt cx="3689672" cy="4600023"/>
          </a:xfrm>
        </p:grpSpPr>
        <p:pic>
          <p:nvPicPr>
            <p:cNvPr id="19"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522620" y="1269074"/>
              <a:ext cx="3689672" cy="46000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图片 20" descr="透明底"/>
            <p:cNvPicPr>
              <a:picLocks noChangeAspect="1"/>
            </p:cNvPicPr>
            <p:nvPr/>
          </p:nvPicPr>
          <p:blipFill>
            <a:blip r:embed="rId2" cstate="print"/>
            <a:stretch>
              <a:fillRect/>
            </a:stretch>
          </p:blipFill>
          <p:spPr>
            <a:xfrm rot="20700000">
              <a:off x="9522151" y="3267477"/>
              <a:ext cx="613103" cy="143212"/>
            </a:xfrm>
            <a:prstGeom prst="rect">
              <a:avLst/>
            </a:prstGeom>
          </p:spPr>
        </p:pic>
      </p:grpSp>
      <p:pic>
        <p:nvPicPr>
          <p:cNvPr id="18" name="图片 17" descr="D:\2.工作\Reanda Intornational\1-利安达国际\3.日常工作\2013年\11.LOGO及董事介绍\利安达国际（logo ai）\LOGO(利安达国际）.png"/>
          <p:cNvPicPr>
            <a:picLocks noChangeAspect="1"/>
          </p:cNvPicPr>
          <p:nvPr/>
        </p:nvPicPr>
        <p:blipFill>
          <a:blip r:embed="rId3" cstate="print"/>
          <a:srcRect/>
          <a:stretch>
            <a:fillRect/>
          </a:stretch>
        </p:blipFill>
        <p:spPr>
          <a:xfrm>
            <a:off x="1547495" y="625475"/>
            <a:ext cx="4731385" cy="1367790"/>
          </a:xfrm>
          <a:prstGeom prst="rect">
            <a:avLst/>
          </a:prstGeom>
          <a:noFill/>
          <a:ln w="9525">
            <a:noFill/>
            <a:miter lim="800000"/>
            <a:headEnd/>
            <a:tailEnd/>
          </a:ln>
        </p:spPr>
      </p:pic>
      <p:sp>
        <p:nvSpPr>
          <p:cNvPr id="3" name="标题 1"/>
          <p:cNvSpPr txBox="1">
            <a:spLocks noChangeArrowheads="1"/>
          </p:cNvSpPr>
          <p:nvPr/>
        </p:nvSpPr>
        <p:spPr bwMode="auto">
          <a:xfrm>
            <a:off x="350173" y="30"/>
            <a:ext cx="7346980" cy="762000"/>
          </a:xfrm>
          <a:prstGeom prst="rect">
            <a:avLst/>
          </a:prstGeom>
          <a:noFill/>
          <a:ln w="9525">
            <a:noFill/>
            <a:miter lim="800000"/>
          </a:ln>
        </p:spPr>
        <p:txBody>
          <a:bodyPr vert="horz" wrap="square" lIns="91440" tIns="45720" rIns="91440" bIns="45720" numCol="1" anchor="ctr" anchorCtr="0" compatLnSpc="1"/>
          <a:lstStyle/>
          <a:p>
            <a:pPr marL="457200" lvl="0" indent="-457200" algn="ctr">
              <a:defRPr/>
            </a:pPr>
            <a:r>
              <a:rPr lang="zh-CN" altLang="en-US" sz="2400" b="1" dirty="0" smtClean="0">
                <a:solidFill>
                  <a:schemeClr val="bg1"/>
                </a:solidFill>
                <a:latin typeface="华文楷体" panose="02010600040101010101" pitchFamily="2" charset="-122"/>
                <a:ea typeface="华文楷体" panose="02010600040101010101" pitchFamily="2" charset="-122"/>
                <a:sym typeface="Verdana" panose="020B0604030504040204" pitchFamily="34" charset="0"/>
              </a:rPr>
              <a:t>利安达国际会计网络发展现状</a:t>
            </a:r>
            <a:endParaRPr lang="zh-CN" altLang="en-US" sz="2400" b="1" kern="0" dirty="0">
              <a:solidFill>
                <a:schemeClr val="bg1"/>
              </a:solidFill>
              <a:ea typeface="华文楷体" panose="02010600040101010101" pitchFamily="2" charset="-122"/>
              <a:sym typeface="Verdana" panose="020B0604030504040204" pitchFamily="34" charset="0"/>
            </a:endParaRPr>
          </a:p>
        </p:txBody>
      </p:sp>
      <p:sp>
        <p:nvSpPr>
          <p:cNvPr id="8" name="日期占位符 2"/>
          <p:cNvSpPr txBox="1">
            <a:spLocks noGrp="1" noChangeArrowheads="1"/>
          </p:cNvSpPr>
          <p:nvPr/>
        </p:nvSpPr>
        <p:spPr bwMode="auto">
          <a:xfrm>
            <a:off x="-5206" y="5355399"/>
            <a:ext cx="8056563" cy="338201"/>
          </a:xfrm>
          <a:prstGeom prst="rect">
            <a:avLst/>
          </a:prstGeom>
          <a:noFill/>
          <a:ln w="9525">
            <a:noFill/>
            <a:miter lim="800000"/>
          </a:ln>
        </p:spPr>
        <p:txBody>
          <a:bodyPr/>
          <a:lstStyle/>
          <a:p>
            <a:pPr eaLnBrk="1" hangingPunct="1"/>
            <a:r>
              <a:rPr lang="zh-CN" altLang="en-US" sz="1200" b="1" dirty="0" smtClean="0">
                <a:latin typeface="Verdana" panose="020B0604030504040204" pitchFamily="34" charset="0"/>
                <a:ea typeface="Gulim" panose="020B0600000101010101" pitchFamily="34" charset="-127"/>
                <a:sym typeface="Verdana" panose="020B0604030504040204" pitchFamily="34" charset="0"/>
              </a:rPr>
              <a:t>   http</a:t>
            </a:r>
            <a:r>
              <a:rPr lang="zh-CN" altLang="en-US" sz="1200" b="1" dirty="0">
                <a:latin typeface="Verdana" panose="020B0604030504040204" pitchFamily="34" charset="0"/>
                <a:ea typeface="Gulim" panose="020B0600000101010101" pitchFamily="34" charset="-127"/>
                <a:sym typeface="Verdana" panose="020B0604030504040204" pitchFamily="34" charset="0"/>
              </a:rPr>
              <a:t>://www.reanda</a:t>
            </a:r>
            <a:r>
              <a:rPr lang="en-US" altLang="zh-CN" sz="1200" b="1" dirty="0">
                <a:latin typeface="Verdana" panose="020B0604030504040204" pitchFamily="34" charset="0"/>
                <a:ea typeface="Gulim" panose="020B0600000101010101" pitchFamily="34" charset="-127"/>
                <a:sym typeface="Verdana" panose="020B0604030504040204" pitchFamily="34" charset="0"/>
              </a:rPr>
              <a:t> -international</a:t>
            </a:r>
            <a:r>
              <a:rPr lang="zh-CN" altLang="en-US" sz="1200" b="1" dirty="0">
                <a:latin typeface="Verdana" panose="020B0604030504040204" pitchFamily="34" charset="0"/>
                <a:ea typeface="Gulim" panose="020B0600000101010101" pitchFamily="34" charset="-127"/>
                <a:sym typeface="Verdana" panose="020B0604030504040204" pitchFamily="34" charset="0"/>
              </a:rPr>
              <a:t>.</a:t>
            </a:r>
            <a:r>
              <a:rPr lang="zh-CN" altLang="en-US" sz="1200" b="1" dirty="0" smtClean="0">
                <a:latin typeface="Verdana" panose="020B0604030504040204" pitchFamily="34" charset="0"/>
                <a:ea typeface="Gulim" panose="020B0600000101010101" pitchFamily="34" charset="-127"/>
                <a:sym typeface="Verdana" panose="020B0604030504040204" pitchFamily="34" charset="0"/>
              </a:rPr>
              <a:t>com</a:t>
            </a:r>
            <a:r>
              <a:rPr lang="en-US" altLang="zh-CN" sz="1200" b="1" dirty="0" smtClean="0">
                <a:latin typeface="Verdana" panose="020B0604030504040204" pitchFamily="34" charset="0"/>
                <a:ea typeface="Gulim" panose="020B0600000101010101" pitchFamily="34" charset="-127"/>
                <a:sym typeface="Verdana" panose="020B0604030504040204" pitchFamily="34" charset="0"/>
              </a:rPr>
              <a:t>			  </a:t>
            </a:r>
            <a:r>
              <a:rPr lang="zh-CN" altLang="en-US" sz="1200" b="1" dirty="0" smtClean="0">
                <a:latin typeface="Verdana" panose="020B0604030504040204" pitchFamily="34" charset="0"/>
                <a:ea typeface="Gulim" panose="020B0600000101010101" pitchFamily="34" charset="-127"/>
                <a:sym typeface="Verdana" panose="020B0604030504040204" pitchFamily="34" charset="0"/>
              </a:rPr>
              <a:t>http</a:t>
            </a:r>
            <a:r>
              <a:rPr lang="zh-CN" altLang="en-US" sz="1200" b="1" dirty="0">
                <a:latin typeface="Verdana" panose="020B0604030504040204" pitchFamily="34" charset="0"/>
                <a:ea typeface="Gulim" panose="020B0600000101010101" pitchFamily="34" charset="-127"/>
                <a:sym typeface="Verdana" panose="020B0604030504040204" pitchFamily="34" charset="0"/>
              </a:rPr>
              <a:t>://www.reanda.</a:t>
            </a:r>
            <a:r>
              <a:rPr lang="zh-CN" altLang="en-US" sz="1200" b="1" dirty="0" smtClean="0">
                <a:latin typeface="Verdana" panose="020B0604030504040204" pitchFamily="34" charset="0"/>
                <a:ea typeface="Gulim" panose="020B0600000101010101" pitchFamily="34" charset="-127"/>
                <a:sym typeface="Verdana" panose="020B0604030504040204" pitchFamily="34" charset="0"/>
              </a:rPr>
              <a:t>com</a:t>
            </a:r>
            <a:endParaRPr lang="en-US" altLang="zh-CN" dirty="0">
              <a:sym typeface="Verdana" panose="020B0604030504040204" pitchFamily="34" charset="0"/>
            </a:endParaRPr>
          </a:p>
        </p:txBody>
      </p:sp>
      <p:sp>
        <p:nvSpPr>
          <p:cNvPr id="4" name="灯片编号占位符 3"/>
          <p:cNvSpPr>
            <a:spLocks noGrp="1"/>
          </p:cNvSpPr>
          <p:nvPr>
            <p:ph type="sldNum" sz="quarter" idx="4"/>
          </p:nvPr>
        </p:nvSpPr>
        <p:spPr/>
        <p:txBody>
          <a:bodyPr/>
          <a:lstStyle/>
          <a:p>
            <a:pPr algn="ctr" eaLnBrk="1" hangingPunct="1"/>
            <a:fld id="{9A0DB2DC-4C9A-4742-B13C-FB6460FD3503}" type="slidenum">
              <a:rPr lang="zh-CN" altLang="en-US" dirty="0">
                <a:latin typeface="Verdana" panose="020B0604030504040204" pitchFamily="34" charset="0"/>
                <a:ea typeface="Gulim" panose="020B0600000101010101" pitchFamily="34" charset="-127"/>
                <a:sym typeface="Verdana" panose="020B0604030504040204" pitchFamily="34" charset="0"/>
              </a:rPr>
            </a:fld>
            <a:endParaRPr lang="zh-CN" altLang="en-US" dirty="0">
              <a:latin typeface="Verdana" panose="020B0604030504040204" pitchFamily="34" charset="0"/>
              <a:ea typeface="Gulim" panose="020B0600000101010101" pitchFamily="34" charset="-127"/>
              <a:sym typeface="Verdana" panose="020B0604030504040204" pitchFamily="34" charset="0"/>
            </a:endParaRPr>
          </a:p>
        </p:txBody>
      </p:sp>
      <p:sp>
        <p:nvSpPr>
          <p:cNvPr id="16" name="矩形 15"/>
          <p:cNvSpPr/>
          <p:nvPr/>
        </p:nvSpPr>
        <p:spPr>
          <a:xfrm>
            <a:off x="2051720" y="2641476"/>
            <a:ext cx="2592288" cy="460375"/>
          </a:xfrm>
          <a:prstGeom prst="rect">
            <a:avLst/>
          </a:prstGeom>
        </p:spPr>
        <p:txBody>
          <a:bodyPr wrap="square">
            <a:spAutoFit/>
          </a:bodyPr>
          <a:lstStyle/>
          <a:p>
            <a:r>
              <a:rPr lang="en-US" altLang="zh-CN" b="1" dirty="0" smtClean="0">
                <a:solidFill>
                  <a:srgbClr val="FF0000"/>
                </a:solidFill>
                <a:latin typeface="楷体" panose="02010609060101010101" pitchFamily="49" charset="-122"/>
                <a:ea typeface="楷体" panose="02010609060101010101" pitchFamily="49" charset="-122"/>
              </a:rPr>
              <a:t>     </a:t>
            </a:r>
            <a:r>
              <a:rPr lang="en-US" altLang="zh-CN" sz="2400" b="1" dirty="0" smtClean="0">
                <a:solidFill>
                  <a:srgbClr val="FF0000"/>
                </a:solidFill>
                <a:latin typeface="楷体" panose="02010609060101010101" pitchFamily="49" charset="-122"/>
                <a:ea typeface="楷体" panose="02010609060101010101" pitchFamily="49" charset="-122"/>
              </a:rPr>
              <a:t>2009-2021</a:t>
            </a:r>
            <a:endParaRPr lang="zh-CN" altLang="en-US" sz="24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图片 35" descr="C:\Users\lenovo\Pictures\93年开业.tif"/>
          <p:cNvPicPr/>
          <p:nvPr/>
        </p:nvPicPr>
        <p:blipFill rotWithShape="1">
          <a:blip r:embed="rId1" cstate="print"/>
          <a:srcRect t="15009"/>
          <a:stretch>
            <a:fillRect/>
          </a:stretch>
        </p:blipFill>
        <p:spPr bwMode="auto">
          <a:xfrm>
            <a:off x="4428490" y="1057409"/>
            <a:ext cx="3384214" cy="2376264"/>
          </a:xfrm>
          <a:prstGeom prst="rect">
            <a:avLst/>
          </a:prstGeom>
          <a:noFill/>
          <a:ln w="9525">
            <a:noFill/>
            <a:miter lim="800000"/>
            <a:headEnd/>
            <a:tailEnd/>
          </a:ln>
        </p:spPr>
      </p:pic>
      <p:sp>
        <p:nvSpPr>
          <p:cNvPr id="6" name="TextBox 5"/>
          <p:cNvSpPr txBox="1"/>
          <p:nvPr/>
        </p:nvSpPr>
        <p:spPr>
          <a:xfrm>
            <a:off x="8418847" y="1417340"/>
            <a:ext cx="430887" cy="3600400"/>
          </a:xfrm>
          <a:prstGeom prst="rect">
            <a:avLst/>
          </a:prstGeom>
          <a:noFill/>
        </p:spPr>
        <p:txBody>
          <a:bodyPr vert="eaVert" wrap="square" rtlCol="0">
            <a:spAutoFit/>
          </a:bodyPr>
          <a:lstStyle/>
          <a:p>
            <a:pPr algn="just">
              <a:defRPr/>
            </a:pPr>
            <a:r>
              <a:rPr lang="zh-CN" altLang="en-US" sz="1600" b="1" dirty="0">
                <a:solidFill>
                  <a:schemeClr val="bg1"/>
                </a:solidFill>
                <a:ea typeface="仿宋" panose="02010609060101010101" pitchFamily="49" charset="-122"/>
              </a:rPr>
              <a:t>利安达国际（</a:t>
            </a:r>
            <a:r>
              <a:rPr lang="en-US" altLang="zh-CN" sz="1600" b="1" dirty="0" err="1">
                <a:solidFill>
                  <a:schemeClr val="bg1"/>
                </a:solidFill>
                <a:ea typeface="仿宋" panose="02010609060101010101" pitchFamily="49" charset="-122"/>
              </a:rPr>
              <a:t>Reanda</a:t>
            </a:r>
            <a:r>
              <a:rPr lang="en-US" altLang="zh-CN" sz="1600" b="1" dirty="0">
                <a:solidFill>
                  <a:schemeClr val="bg1"/>
                </a:solidFill>
                <a:ea typeface="仿宋" panose="02010609060101010101" pitchFamily="49" charset="-122"/>
              </a:rPr>
              <a:t>   International</a:t>
            </a:r>
            <a:r>
              <a:rPr lang="zh-CN" altLang="en-US" sz="1600" b="1" dirty="0">
                <a:solidFill>
                  <a:schemeClr val="bg1"/>
                </a:solidFill>
                <a:ea typeface="仿宋" panose="02010609060101010101" pitchFamily="49" charset="-122"/>
              </a:rPr>
              <a:t>）</a:t>
            </a:r>
            <a:endParaRPr lang="en-US" altLang="zh-CN" sz="1600" b="1" dirty="0">
              <a:solidFill>
                <a:schemeClr val="bg1"/>
              </a:solidFill>
              <a:ea typeface="仿宋" panose="02010609060101010101" pitchFamily="49" charset="-122"/>
            </a:endParaRPr>
          </a:p>
        </p:txBody>
      </p:sp>
      <p:sp>
        <p:nvSpPr>
          <p:cNvPr id="10" name="矩形 9"/>
          <p:cNvSpPr/>
          <p:nvPr/>
        </p:nvSpPr>
        <p:spPr>
          <a:xfrm>
            <a:off x="395536" y="913284"/>
            <a:ext cx="2926080" cy="460375"/>
          </a:xfrm>
          <a:prstGeom prst="rect">
            <a:avLst/>
          </a:prstGeom>
        </p:spPr>
        <p:txBody>
          <a:bodyPr wrap="none">
            <a:spAutoFit/>
          </a:bodyPr>
          <a:lstStyle/>
          <a:p>
            <a:pPr lvl="0">
              <a:defRPr/>
            </a:pPr>
            <a:r>
              <a:rPr lang="zh-CN" altLang="en-US" sz="2400" b="1" dirty="0">
                <a:ln>
                  <a:solidFill>
                    <a:schemeClr val="bg1"/>
                  </a:solidFill>
                </a:ln>
                <a:solidFill>
                  <a:srgbClr val="009999"/>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rPr>
              <a:t>利安达</a:t>
            </a:r>
            <a:r>
              <a:rPr lang="zh-CN" altLang="en-US" sz="2400" b="1" dirty="0" smtClean="0">
                <a:ln>
                  <a:solidFill>
                    <a:schemeClr val="bg1"/>
                  </a:solidFill>
                </a:ln>
                <a:solidFill>
                  <a:srgbClr val="009999"/>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rPr>
              <a:t>国际发起单位</a:t>
            </a:r>
            <a:endParaRPr kumimoji="0" lang="zh-CN" altLang="en-US" sz="1600" b="1" i="0" u="none" strike="noStrike" kern="1200" cap="none" spc="0" normalizeH="0" baseline="0" noProof="0" dirty="0">
              <a:ln>
                <a:solidFill>
                  <a:schemeClr val="bg1"/>
                </a:solidFill>
              </a:ln>
              <a:solidFill>
                <a:srgbClr val="009999"/>
              </a:solidFill>
              <a:effectLst>
                <a:outerShdw blurRad="50800" dist="3810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endParaRPr>
          </a:p>
        </p:txBody>
      </p:sp>
      <p:sp>
        <p:nvSpPr>
          <p:cNvPr id="11" name="矩形 10"/>
          <p:cNvSpPr/>
          <p:nvPr/>
        </p:nvSpPr>
        <p:spPr>
          <a:xfrm>
            <a:off x="186055" y="3001645"/>
            <a:ext cx="4178300" cy="1568450"/>
          </a:xfrm>
          <a:prstGeom prst="rect">
            <a:avLst/>
          </a:prstGeom>
        </p:spPr>
        <p:txBody>
          <a:bodyPr wrap="square">
            <a:spAutoFit/>
          </a:bodyPr>
          <a:lstStyle/>
          <a:p>
            <a:pPr>
              <a:lnSpc>
                <a:spcPct val="150000"/>
              </a:lnSpc>
            </a:pPr>
            <a:r>
              <a:rPr lang="zh-CN" altLang="zh-CN" sz="1600" b="1" u="sng" dirty="0" smtClean="0">
                <a:solidFill>
                  <a:srgbClr val="07010B"/>
                </a:solidFill>
                <a:latin typeface="楷体" panose="02010609060101010101" pitchFamily="49" charset="-122"/>
                <a:ea typeface="楷体" panose="02010609060101010101" pitchFamily="49" charset="-122"/>
              </a:rPr>
              <a:t>原系</a:t>
            </a:r>
            <a:r>
              <a:rPr lang="zh-CN" altLang="en-US" sz="1600" b="1" u="sng" dirty="0" smtClean="0">
                <a:solidFill>
                  <a:srgbClr val="07010B"/>
                </a:solidFill>
                <a:latin typeface="楷体" panose="02010609060101010101" pitchFamily="49" charset="-122"/>
                <a:ea typeface="楷体" panose="02010609060101010101" pitchFamily="49" charset="-122"/>
              </a:rPr>
              <a:t>对</a:t>
            </a:r>
            <a:r>
              <a:rPr lang="zh-CN" altLang="zh-CN" sz="1600" b="1" u="sng" dirty="0" smtClean="0">
                <a:solidFill>
                  <a:srgbClr val="07010B"/>
                </a:solidFill>
                <a:latin typeface="楷体" panose="02010609060101010101" pitchFamily="49" charset="-122"/>
                <a:ea typeface="楷体" panose="02010609060101010101" pitchFamily="49" charset="-122"/>
              </a:rPr>
              <a:t>外经</a:t>
            </a:r>
            <a:r>
              <a:rPr lang="zh-CN" altLang="en-US" sz="1600" b="1" u="sng" dirty="0" smtClean="0">
                <a:solidFill>
                  <a:srgbClr val="07010B"/>
                </a:solidFill>
                <a:latin typeface="楷体" panose="02010609060101010101" pitchFamily="49" charset="-122"/>
                <a:ea typeface="楷体" panose="02010609060101010101" pitchFamily="49" charset="-122"/>
              </a:rPr>
              <a:t>贸</a:t>
            </a:r>
            <a:r>
              <a:rPr lang="zh-CN" altLang="zh-CN" sz="1600" b="1" u="sng" dirty="0" smtClean="0">
                <a:solidFill>
                  <a:srgbClr val="07010B"/>
                </a:solidFill>
                <a:latin typeface="楷体" panose="02010609060101010101" pitchFamily="49" charset="-122"/>
                <a:ea typeface="楷体" panose="02010609060101010101" pitchFamily="49" charset="-122"/>
              </a:rPr>
              <a:t>部</a:t>
            </a:r>
            <a:r>
              <a:rPr lang="zh-CN" altLang="zh-CN" sz="1600" b="1" u="sng" dirty="0">
                <a:solidFill>
                  <a:srgbClr val="07010B"/>
                </a:solidFill>
                <a:latin typeface="楷体" panose="02010609060101010101" pitchFamily="49" charset="-122"/>
                <a:ea typeface="楷体" panose="02010609060101010101" pitchFamily="49" charset="-122"/>
              </a:rPr>
              <a:t>下属</a:t>
            </a:r>
            <a:r>
              <a:rPr lang="zh-CN" altLang="zh-CN" sz="1600" b="1" u="sng" dirty="0" smtClean="0">
                <a:solidFill>
                  <a:srgbClr val="07010B"/>
                </a:solidFill>
                <a:latin typeface="楷体" panose="02010609060101010101" pitchFamily="49" charset="-122"/>
                <a:ea typeface="楷体" panose="02010609060101010101" pitchFamily="49" charset="-122"/>
              </a:rPr>
              <a:t>的</a:t>
            </a:r>
            <a:r>
              <a:rPr lang="zh-CN" altLang="en-US" sz="1600" b="1" u="sng" dirty="0" smtClean="0">
                <a:solidFill>
                  <a:srgbClr val="07010B"/>
                </a:solidFill>
                <a:latin typeface="楷体" panose="02010609060101010101" pitchFamily="49" charset="-122"/>
                <a:ea typeface="楷体" panose="02010609060101010101" pitchFamily="49" charset="-122"/>
              </a:rPr>
              <a:t>一家</a:t>
            </a:r>
            <a:r>
              <a:rPr lang="zh-CN" altLang="zh-CN" sz="1600" b="1" u="sng" dirty="0" smtClean="0">
                <a:solidFill>
                  <a:srgbClr val="07010B"/>
                </a:solidFill>
                <a:latin typeface="楷体" panose="02010609060101010101" pitchFamily="49" charset="-122"/>
                <a:ea typeface="楷体" panose="02010609060101010101" pitchFamily="49" charset="-122"/>
              </a:rPr>
              <a:t>司</a:t>
            </a:r>
            <a:r>
              <a:rPr lang="zh-CN" altLang="zh-CN" sz="1600" b="1" u="sng" dirty="0">
                <a:solidFill>
                  <a:srgbClr val="07010B"/>
                </a:solidFill>
                <a:latin typeface="楷体" panose="02010609060101010101" pitchFamily="49" charset="-122"/>
                <a:ea typeface="楷体" panose="02010609060101010101" pitchFamily="49" charset="-122"/>
              </a:rPr>
              <a:t>局级</a:t>
            </a:r>
            <a:r>
              <a:rPr lang="zh-CN" altLang="zh-CN" sz="1600" b="1" u="sng" dirty="0" smtClean="0">
                <a:solidFill>
                  <a:srgbClr val="07010B"/>
                </a:solidFill>
                <a:latin typeface="楷体" panose="02010609060101010101" pitchFamily="49" charset="-122"/>
                <a:ea typeface="楷体" panose="02010609060101010101" pitchFamily="49" charset="-122"/>
              </a:rPr>
              <a:t>事业单位</a:t>
            </a:r>
            <a:r>
              <a:rPr lang="zh-CN" altLang="en-US" sz="1600" b="1" u="sng" dirty="0" smtClean="0">
                <a:solidFill>
                  <a:srgbClr val="07010B"/>
                </a:solidFill>
                <a:latin typeface="楷体" panose="02010609060101010101" pitchFamily="49" charset="-122"/>
                <a:ea typeface="楷体" panose="02010609060101010101" pitchFamily="49" charset="-122"/>
              </a:rPr>
              <a:t>，</a:t>
            </a:r>
            <a:r>
              <a:rPr lang="en-US" altLang="zh-CN" sz="1600" u="sng" dirty="0" smtClean="0">
                <a:solidFill>
                  <a:srgbClr val="07010B"/>
                </a:solidFill>
                <a:latin typeface="楷体" panose="02010609060101010101" pitchFamily="49" charset="-122"/>
                <a:ea typeface="楷体" panose="02010609060101010101" pitchFamily="49" charset="-122"/>
              </a:rPr>
              <a:t>1998</a:t>
            </a:r>
            <a:r>
              <a:rPr lang="zh-CN" altLang="en-US" sz="1600" u="sng" dirty="0" smtClean="0">
                <a:solidFill>
                  <a:srgbClr val="07010B"/>
                </a:solidFill>
                <a:latin typeface="楷体" panose="02010609060101010101" pitchFamily="49" charset="-122"/>
                <a:ea typeface="楷体" panose="02010609060101010101" pitchFamily="49" charset="-122"/>
              </a:rPr>
              <a:t>年底脱钩改制为有限责任公司，</a:t>
            </a:r>
            <a:r>
              <a:rPr lang="en-US" altLang="zh-CN" sz="1600" dirty="0" smtClean="0">
                <a:solidFill>
                  <a:srgbClr val="07010B"/>
                </a:solidFill>
                <a:latin typeface="楷体" panose="02010609060101010101" pitchFamily="49" charset="-122"/>
                <a:ea typeface="楷体" panose="02010609060101010101" pitchFamily="49" charset="-122"/>
              </a:rPr>
              <a:t>2013</a:t>
            </a:r>
            <a:r>
              <a:rPr lang="zh-CN" altLang="en-US" sz="1600" dirty="0">
                <a:solidFill>
                  <a:srgbClr val="07010B"/>
                </a:solidFill>
                <a:latin typeface="楷体" panose="02010609060101010101" pitchFamily="49" charset="-122"/>
                <a:ea typeface="楷体" panose="02010609060101010101" pitchFamily="49" charset="-122"/>
              </a:rPr>
              <a:t>年成功转制为利安达会计师事务所（特殊普通合伙）</a:t>
            </a:r>
            <a:r>
              <a:rPr lang="zh-CN" altLang="zh-CN" sz="1600" dirty="0" smtClean="0">
                <a:solidFill>
                  <a:srgbClr val="07010B"/>
                </a:solidFill>
                <a:latin typeface="楷体" panose="02010609060101010101" pitchFamily="49" charset="-122"/>
                <a:ea typeface="楷体" panose="02010609060101010101" pitchFamily="49" charset="-122"/>
              </a:rPr>
              <a:t>。</a:t>
            </a:r>
            <a:endParaRPr lang="zh-CN" altLang="zh-CN" sz="1600" dirty="0" smtClean="0">
              <a:solidFill>
                <a:srgbClr val="07010B"/>
              </a:solidFill>
              <a:latin typeface="楷体" panose="02010609060101010101" pitchFamily="49" charset="-122"/>
              <a:ea typeface="楷体" panose="02010609060101010101" pitchFamily="49" charset="-122"/>
            </a:endParaRPr>
          </a:p>
        </p:txBody>
      </p:sp>
      <p:sp>
        <p:nvSpPr>
          <p:cNvPr id="12" name="矩形 11"/>
          <p:cNvSpPr/>
          <p:nvPr/>
        </p:nvSpPr>
        <p:spPr>
          <a:xfrm>
            <a:off x="185857" y="1777127"/>
            <a:ext cx="4104456" cy="829945"/>
          </a:xfrm>
          <a:prstGeom prst="rect">
            <a:avLst/>
          </a:prstGeom>
        </p:spPr>
        <p:txBody>
          <a:bodyPr wrap="square">
            <a:spAutoFit/>
          </a:bodyPr>
          <a:lstStyle/>
          <a:p>
            <a:pPr>
              <a:lnSpc>
                <a:spcPct val="150000"/>
              </a:lnSpc>
            </a:pPr>
            <a:r>
              <a:rPr lang="zh-CN" altLang="zh-CN" sz="1600" b="1" dirty="0">
                <a:solidFill>
                  <a:srgbClr val="07010B"/>
                </a:solidFill>
                <a:latin typeface="楷体" panose="02010609060101010101" pitchFamily="49" charset="-122"/>
                <a:ea typeface="楷体" panose="02010609060101010101" pitchFamily="49" charset="-122"/>
              </a:rPr>
              <a:t>利安达会计师</a:t>
            </a:r>
            <a:r>
              <a:rPr lang="zh-CN" altLang="zh-CN" sz="1600" b="1" dirty="0" smtClean="0">
                <a:solidFill>
                  <a:srgbClr val="07010B"/>
                </a:solidFill>
                <a:latin typeface="楷体" panose="02010609060101010101" pitchFamily="49" charset="-122"/>
                <a:ea typeface="楷体" panose="02010609060101010101" pitchFamily="49" charset="-122"/>
              </a:rPr>
              <a:t>事务所</a:t>
            </a:r>
            <a:r>
              <a:rPr lang="zh-CN" altLang="en-US" sz="1600" b="1" dirty="0">
                <a:solidFill>
                  <a:srgbClr val="07010B"/>
                </a:solidFill>
                <a:latin typeface="楷体" panose="02010609060101010101" pitchFamily="49" charset="-122"/>
                <a:ea typeface="楷体" panose="02010609060101010101" pitchFamily="49" charset="-122"/>
              </a:rPr>
              <a:t>（特殊普通合伙） </a:t>
            </a:r>
            <a:endParaRPr lang="zh-CN" altLang="en-US" sz="1600" b="1" dirty="0">
              <a:solidFill>
                <a:srgbClr val="07010B"/>
              </a:solidFill>
              <a:latin typeface="楷体" panose="02010609060101010101" pitchFamily="49" charset="-122"/>
              <a:ea typeface="楷体" panose="02010609060101010101" pitchFamily="49" charset="-122"/>
            </a:endParaRPr>
          </a:p>
          <a:p>
            <a:pPr>
              <a:lnSpc>
                <a:spcPct val="150000"/>
              </a:lnSpc>
            </a:pPr>
            <a:r>
              <a:rPr lang="zh-CN" altLang="zh-CN" sz="1600" dirty="0" smtClean="0">
                <a:solidFill>
                  <a:srgbClr val="07010B"/>
                </a:solidFill>
                <a:latin typeface="楷体" panose="02010609060101010101" pitchFamily="49" charset="-122"/>
                <a:ea typeface="楷体" panose="02010609060101010101" pitchFamily="49" charset="-122"/>
              </a:rPr>
              <a:t>中文</a:t>
            </a:r>
            <a:r>
              <a:rPr lang="zh-CN" altLang="zh-CN" sz="1600" dirty="0">
                <a:solidFill>
                  <a:srgbClr val="07010B"/>
                </a:solidFill>
                <a:latin typeface="楷体" panose="02010609060101010101" pitchFamily="49" charset="-122"/>
                <a:ea typeface="楷体" panose="02010609060101010101" pitchFamily="49" charset="-122"/>
              </a:rPr>
              <a:t>简称：利安达（</a:t>
            </a:r>
            <a:r>
              <a:rPr lang="en-US" altLang="zh-CN" sz="1600" dirty="0">
                <a:solidFill>
                  <a:srgbClr val="07010B"/>
                </a:solidFill>
                <a:latin typeface="楷体" panose="02010609060101010101" pitchFamily="49" charset="-122"/>
                <a:ea typeface="楷体" panose="02010609060101010101" pitchFamily="49" charset="-122"/>
              </a:rPr>
              <a:t>REANDA</a:t>
            </a:r>
            <a:r>
              <a:rPr lang="zh-CN" altLang="zh-CN" sz="1600" dirty="0" smtClean="0">
                <a:solidFill>
                  <a:srgbClr val="07010B"/>
                </a:solidFill>
                <a:latin typeface="楷体" panose="02010609060101010101" pitchFamily="49" charset="-122"/>
                <a:ea typeface="楷体" panose="02010609060101010101" pitchFamily="49" charset="-122"/>
              </a:rPr>
              <a:t>）</a:t>
            </a:r>
            <a:endParaRPr lang="zh-CN" altLang="zh-CN" sz="1600" dirty="0" smtClean="0">
              <a:solidFill>
                <a:srgbClr val="07010B"/>
              </a:solidFill>
              <a:latin typeface="楷体" panose="02010609060101010101" pitchFamily="49" charset="-122"/>
              <a:ea typeface="楷体" panose="02010609060101010101" pitchFamily="49" charset="-122"/>
            </a:endParaRPr>
          </a:p>
        </p:txBody>
      </p:sp>
      <p:cxnSp>
        <p:nvCxnSpPr>
          <p:cNvPr id="13" name="直接连接符 12"/>
          <p:cNvCxnSpPr/>
          <p:nvPr/>
        </p:nvCxnSpPr>
        <p:spPr>
          <a:xfrm>
            <a:off x="179705" y="2641600"/>
            <a:ext cx="4032250" cy="0"/>
          </a:xfrm>
          <a:prstGeom prst="line">
            <a:avLst/>
          </a:prstGeom>
        </p:spPr>
        <p:style>
          <a:lnRef idx="1">
            <a:schemeClr val="accent1"/>
          </a:lnRef>
          <a:fillRef idx="0">
            <a:schemeClr val="accent1"/>
          </a:fillRef>
          <a:effectRef idx="0">
            <a:schemeClr val="accent1"/>
          </a:effectRef>
          <a:fontRef idx="minor">
            <a:schemeClr val="tx1"/>
          </a:fontRef>
        </p:style>
      </p:cxnSp>
      <p:sp>
        <p:nvSpPr>
          <p:cNvPr id="15" name="标题 1"/>
          <p:cNvSpPr txBox="1">
            <a:spLocks noChangeArrowheads="1"/>
          </p:cNvSpPr>
          <p:nvPr/>
        </p:nvSpPr>
        <p:spPr bwMode="auto">
          <a:xfrm>
            <a:off x="376843" y="-253"/>
            <a:ext cx="7346980" cy="762000"/>
          </a:xfrm>
          <a:prstGeom prst="rect">
            <a:avLst/>
          </a:prstGeom>
          <a:noFill/>
          <a:ln w="9525">
            <a:noFill/>
            <a:miter lim="800000"/>
          </a:ln>
        </p:spPr>
        <p:txBody>
          <a:bodyPr vert="horz" wrap="square" lIns="91440" tIns="45720" rIns="91440" bIns="45720" numCol="1" anchor="ctr" anchorCtr="0" compatLnSpc="1"/>
          <a:lstStyle/>
          <a:p>
            <a:pPr marL="457200" lvl="0" indent="-457200" algn="ctr">
              <a:defRPr/>
            </a:pPr>
            <a:r>
              <a:rPr lang="zh-CN" altLang="en-US" sz="2400" b="1" dirty="0" smtClean="0">
                <a:solidFill>
                  <a:schemeClr val="bg1"/>
                </a:solidFill>
                <a:latin typeface="华文楷体" panose="02010600040101010101" pitchFamily="2" charset="-122"/>
                <a:ea typeface="华文楷体" panose="02010600040101010101" pitchFamily="2" charset="-122"/>
                <a:sym typeface="Verdana" panose="020B0604030504040204" pitchFamily="34" charset="0"/>
              </a:rPr>
              <a:t>利安达国际会计网络发展现状</a:t>
            </a:r>
            <a:endParaRPr lang="zh-CN" altLang="en-US" sz="2400" b="1" kern="0" dirty="0">
              <a:solidFill>
                <a:schemeClr val="bg1"/>
              </a:solidFill>
              <a:ea typeface="华文楷体" panose="02010600040101010101" pitchFamily="2" charset="-122"/>
              <a:sym typeface="Verdana" panose="020B0604030504040204" pitchFamily="34" charset="0"/>
            </a:endParaRPr>
          </a:p>
        </p:txBody>
      </p:sp>
      <p:sp>
        <p:nvSpPr>
          <p:cNvPr id="8" name="日期占位符 2"/>
          <p:cNvSpPr txBox="1">
            <a:spLocks noGrp="1" noChangeArrowheads="1"/>
          </p:cNvSpPr>
          <p:nvPr/>
        </p:nvSpPr>
        <p:spPr bwMode="auto">
          <a:xfrm>
            <a:off x="21665" y="5357283"/>
            <a:ext cx="8056563" cy="338201"/>
          </a:xfrm>
          <a:prstGeom prst="rect">
            <a:avLst/>
          </a:prstGeom>
          <a:noFill/>
          <a:ln w="9525">
            <a:noFill/>
            <a:miter lim="800000"/>
          </a:ln>
        </p:spPr>
        <p:txBody>
          <a:bodyPr/>
          <a:lstStyle/>
          <a:p>
            <a:pPr eaLnBrk="1" hangingPunct="1"/>
            <a:r>
              <a:rPr lang="zh-CN" altLang="en-US" sz="1200" b="1" dirty="0" smtClean="0">
                <a:latin typeface="Verdana" panose="020B0604030504040204" pitchFamily="34" charset="0"/>
                <a:ea typeface="Gulim" panose="020B0600000101010101" pitchFamily="34" charset="-127"/>
                <a:sym typeface="Verdana" panose="020B0604030504040204" pitchFamily="34" charset="0"/>
              </a:rPr>
              <a:t>   http</a:t>
            </a:r>
            <a:r>
              <a:rPr lang="zh-CN" altLang="en-US" sz="1200" b="1" dirty="0">
                <a:latin typeface="Verdana" panose="020B0604030504040204" pitchFamily="34" charset="0"/>
                <a:ea typeface="Gulim" panose="020B0600000101010101" pitchFamily="34" charset="-127"/>
                <a:sym typeface="Verdana" panose="020B0604030504040204" pitchFamily="34" charset="0"/>
              </a:rPr>
              <a:t>://www.reanda</a:t>
            </a:r>
            <a:r>
              <a:rPr lang="en-US" altLang="zh-CN" sz="1200" b="1" dirty="0">
                <a:latin typeface="Verdana" panose="020B0604030504040204" pitchFamily="34" charset="0"/>
                <a:ea typeface="Gulim" panose="020B0600000101010101" pitchFamily="34" charset="-127"/>
                <a:sym typeface="Verdana" panose="020B0604030504040204" pitchFamily="34" charset="0"/>
              </a:rPr>
              <a:t> -international</a:t>
            </a:r>
            <a:r>
              <a:rPr lang="zh-CN" altLang="en-US" sz="1200" b="1" dirty="0">
                <a:latin typeface="Verdana" panose="020B0604030504040204" pitchFamily="34" charset="0"/>
                <a:ea typeface="Gulim" panose="020B0600000101010101" pitchFamily="34" charset="-127"/>
                <a:sym typeface="Verdana" panose="020B0604030504040204" pitchFamily="34" charset="0"/>
              </a:rPr>
              <a:t>.</a:t>
            </a:r>
            <a:r>
              <a:rPr lang="zh-CN" altLang="en-US" sz="1200" b="1" dirty="0" smtClean="0">
                <a:latin typeface="Verdana" panose="020B0604030504040204" pitchFamily="34" charset="0"/>
                <a:ea typeface="Gulim" panose="020B0600000101010101" pitchFamily="34" charset="-127"/>
                <a:sym typeface="Verdana" panose="020B0604030504040204" pitchFamily="34" charset="0"/>
              </a:rPr>
              <a:t>com</a:t>
            </a:r>
            <a:r>
              <a:rPr lang="en-US" altLang="zh-CN" sz="1200" b="1" dirty="0" smtClean="0">
                <a:latin typeface="Verdana" panose="020B0604030504040204" pitchFamily="34" charset="0"/>
                <a:ea typeface="Gulim" panose="020B0600000101010101" pitchFamily="34" charset="-127"/>
                <a:sym typeface="Verdana" panose="020B0604030504040204" pitchFamily="34" charset="0"/>
              </a:rPr>
              <a:t>			  </a:t>
            </a:r>
            <a:r>
              <a:rPr lang="zh-CN" altLang="en-US" sz="1200" b="1" dirty="0" smtClean="0">
                <a:latin typeface="Verdana" panose="020B0604030504040204" pitchFamily="34" charset="0"/>
                <a:ea typeface="Gulim" panose="020B0600000101010101" pitchFamily="34" charset="-127"/>
                <a:sym typeface="Verdana" panose="020B0604030504040204" pitchFamily="34" charset="0"/>
              </a:rPr>
              <a:t>http</a:t>
            </a:r>
            <a:r>
              <a:rPr lang="zh-CN" altLang="en-US" sz="1200" b="1" dirty="0">
                <a:latin typeface="Verdana" panose="020B0604030504040204" pitchFamily="34" charset="0"/>
                <a:ea typeface="Gulim" panose="020B0600000101010101" pitchFamily="34" charset="-127"/>
                <a:sym typeface="Verdana" panose="020B0604030504040204" pitchFamily="34" charset="0"/>
              </a:rPr>
              <a:t>://www.reanda.</a:t>
            </a:r>
            <a:r>
              <a:rPr lang="zh-CN" altLang="en-US" sz="1200" b="1" dirty="0" smtClean="0">
                <a:latin typeface="Verdana" panose="020B0604030504040204" pitchFamily="34" charset="0"/>
                <a:ea typeface="Gulim" panose="020B0600000101010101" pitchFamily="34" charset="-127"/>
                <a:sym typeface="Verdana" panose="020B0604030504040204" pitchFamily="34" charset="0"/>
              </a:rPr>
              <a:t>com</a:t>
            </a:r>
            <a:endParaRPr lang="en-US" altLang="zh-CN" dirty="0">
              <a:sym typeface="Verdana" panose="020B0604030504040204" pitchFamily="34" charset="0"/>
            </a:endParaRPr>
          </a:p>
        </p:txBody>
      </p:sp>
      <p:sp>
        <p:nvSpPr>
          <p:cNvPr id="2" name="灯片编号占位符 1"/>
          <p:cNvSpPr>
            <a:spLocks noGrp="1"/>
          </p:cNvSpPr>
          <p:nvPr>
            <p:ph type="sldNum" sz="quarter" idx="4"/>
          </p:nvPr>
        </p:nvSpPr>
        <p:spPr/>
        <p:txBody>
          <a:bodyPr/>
          <a:lstStyle/>
          <a:p>
            <a:pPr algn="ctr" eaLnBrk="1" hangingPunct="1"/>
            <a:fld id="{9A0DB2DC-4C9A-4742-B13C-FB6460FD3503}" type="slidenum">
              <a:rPr lang="zh-CN" altLang="en-US" dirty="0">
                <a:latin typeface="Verdana" panose="020B0604030504040204" pitchFamily="34" charset="0"/>
                <a:ea typeface="Gulim" panose="020B0600000101010101" pitchFamily="34" charset="-127"/>
                <a:sym typeface="Verdana" panose="020B0604030504040204" pitchFamily="34" charset="0"/>
              </a:rPr>
            </a:fld>
            <a:endParaRPr lang="zh-CN" altLang="en-US" dirty="0">
              <a:latin typeface="Verdana" panose="020B0604030504040204" pitchFamily="34" charset="0"/>
              <a:ea typeface="Gulim" panose="020B0600000101010101" pitchFamily="34" charset="-127"/>
              <a:sym typeface="Verdana" panose="020B0604030504040204" pitchFamily="34" charset="0"/>
            </a:endParaRPr>
          </a:p>
        </p:txBody>
      </p:sp>
      <p:sp>
        <p:nvSpPr>
          <p:cNvPr id="27650" name="内容占位符 2"/>
          <p:cNvSpPr>
            <a:spLocks noGrp="1" noChangeArrowheads="1"/>
          </p:cNvSpPr>
          <p:nvPr/>
        </p:nvSpPr>
        <p:spPr>
          <a:xfrm>
            <a:off x="4140200" y="3577590"/>
            <a:ext cx="3740150" cy="1722755"/>
          </a:xfrm>
          <a:prstGeom prst="rect">
            <a:avLst/>
          </a:prstGeom>
          <a:noFill/>
          <a:ln w="9525">
            <a:noFill/>
          </a:ln>
        </p:spPr>
        <p:txBody>
          <a:bodyPr/>
          <a:lstStyle>
            <a:lvl1pPr marL="342900" indent="-342900" algn="l" defTabSz="0" rtl="0" eaLnBrk="0" fontAlgn="base" hangingPunct="0">
              <a:spcBef>
                <a:spcPct val="20000"/>
              </a:spcBef>
              <a:spcAft>
                <a:spcPct val="0"/>
              </a:spcAft>
              <a:buClr>
                <a:schemeClr val="tx1"/>
              </a:buClr>
              <a:buSzPct val="60000"/>
              <a:buFont typeface="Wingdings" panose="05000000000000000000" pitchFamily="2" charset="2"/>
              <a:buChar char="l"/>
              <a:defRPr sz="2800">
                <a:solidFill>
                  <a:schemeClr val="tx1"/>
                </a:solidFill>
                <a:latin typeface="+mn-lt"/>
                <a:ea typeface="+mn-ea"/>
                <a:cs typeface="+mn-cs"/>
                <a:sym typeface="Verdana" panose="020B0604030504040204" pitchFamily="34" charset="0"/>
              </a:defRPr>
            </a:lvl1pPr>
            <a:lvl2pPr marL="742950" indent="-285750" algn="l" defTabSz="0" rtl="0" eaLnBrk="0" fontAlgn="base" hangingPunct="0">
              <a:spcBef>
                <a:spcPct val="20000"/>
              </a:spcBef>
              <a:spcAft>
                <a:spcPct val="0"/>
              </a:spcAft>
              <a:buClr>
                <a:schemeClr val="hlink"/>
              </a:buClr>
              <a:buSzPct val="60000"/>
              <a:buFont typeface="Wingdings" panose="05000000000000000000" pitchFamily="2" charset="2"/>
              <a:buChar char="l"/>
              <a:defRPr sz="2400">
                <a:solidFill>
                  <a:schemeClr val="tx1"/>
                </a:solidFill>
                <a:latin typeface="+mn-lt"/>
                <a:ea typeface="+mn-ea"/>
                <a:cs typeface="+mn-cs"/>
                <a:sym typeface="Verdana" panose="020B0604030504040204" pitchFamily="34" charset="0"/>
              </a:defRPr>
            </a:lvl2pPr>
            <a:lvl3pPr marL="1143000" indent="-228600" algn="l" defTabSz="0" rtl="0" eaLnBrk="0" fontAlgn="base" hangingPunct="0">
              <a:spcBef>
                <a:spcPct val="20000"/>
              </a:spcBef>
              <a:spcAft>
                <a:spcPct val="0"/>
              </a:spcAft>
              <a:buClr>
                <a:schemeClr val="bg2"/>
              </a:buClr>
              <a:buSzPct val="60000"/>
              <a:buFont typeface="Wingdings" panose="05000000000000000000" pitchFamily="2" charset="2"/>
              <a:buChar char="l"/>
              <a:defRPr sz="2400">
                <a:solidFill>
                  <a:schemeClr val="tx1"/>
                </a:solidFill>
                <a:latin typeface="+mn-lt"/>
                <a:ea typeface="+mn-ea"/>
                <a:cs typeface="+mn-cs"/>
                <a:sym typeface="Verdana" panose="020B0604030504040204" pitchFamily="34" charset="0"/>
              </a:defRPr>
            </a:lvl3pPr>
            <a:lvl4pPr marL="1600200" indent="-228600" algn="l" defTabSz="0" rtl="0" eaLnBrk="0" fontAlgn="base" hangingPunct="0">
              <a:spcBef>
                <a:spcPct val="20000"/>
              </a:spcBef>
              <a:spcAft>
                <a:spcPct val="0"/>
              </a:spcAft>
              <a:buClr>
                <a:schemeClr val="tx1"/>
              </a:buClr>
              <a:buSzPct val="60000"/>
              <a:buFont typeface="Wingdings" panose="05000000000000000000" pitchFamily="2" charset="2"/>
              <a:buChar char="n"/>
              <a:defRPr sz="2000">
                <a:solidFill>
                  <a:schemeClr val="tx1"/>
                </a:solidFill>
                <a:latin typeface="+mn-lt"/>
                <a:ea typeface="+mn-ea"/>
                <a:cs typeface="+mn-cs"/>
                <a:sym typeface="Verdana" panose="020B0604030504040204" pitchFamily="34" charset="0"/>
              </a:defRPr>
            </a:lvl4pPr>
            <a:lvl5pPr marL="2057400" indent="-228600" algn="l" defTabSz="0" rtl="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mn-lt"/>
                <a:ea typeface="+mn-ea"/>
                <a:cs typeface="+mn-cs"/>
                <a:sym typeface="Verdana" panose="020B0604030504040204" pitchFamily="34" charset="0"/>
              </a:defRPr>
            </a:lvl5pPr>
            <a:lvl6pPr marL="2514600" indent="-228600" algn="l" defTabSz="0" rtl="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mn-lt"/>
                <a:ea typeface="+mn-ea"/>
                <a:cs typeface="+mn-cs"/>
                <a:sym typeface="Verdana" panose="020B0604030504040204" pitchFamily="34" charset="0"/>
              </a:defRPr>
            </a:lvl6pPr>
            <a:lvl7pPr marL="2971800" indent="-228600" algn="l" defTabSz="0" rtl="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mn-lt"/>
                <a:ea typeface="+mn-ea"/>
                <a:cs typeface="+mn-cs"/>
                <a:sym typeface="Verdana" panose="020B0604030504040204" pitchFamily="34" charset="0"/>
              </a:defRPr>
            </a:lvl7pPr>
            <a:lvl8pPr marL="3429000" indent="-228600" algn="l" defTabSz="0" rtl="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mn-lt"/>
                <a:ea typeface="+mn-ea"/>
                <a:cs typeface="+mn-cs"/>
                <a:sym typeface="Verdana" panose="020B0604030504040204" pitchFamily="34" charset="0"/>
              </a:defRPr>
            </a:lvl8pPr>
            <a:lvl9pPr marL="3886200" indent="-228600" algn="l" defTabSz="0" rtl="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mn-lt"/>
                <a:ea typeface="+mn-ea"/>
                <a:cs typeface="+mn-cs"/>
                <a:sym typeface="Verdana" panose="020B0604030504040204" pitchFamily="34" charset="0"/>
              </a:defRPr>
            </a:lvl9pPr>
          </a:lstStyle>
          <a:p>
            <a:pPr marL="457200" lvl="1" indent="0" algn="just">
              <a:lnSpc>
                <a:spcPct val="150000"/>
              </a:lnSpc>
              <a:buFont typeface="Wingdings" panose="05000000000000000000" pitchFamily="2" charset="2"/>
              <a:buNone/>
            </a:pPr>
            <a:r>
              <a:rPr lang="zh-CN" altLang="en-US" sz="1400" b="1" dirty="0" smtClean="0">
                <a:solidFill>
                  <a:srgbClr val="FF0000"/>
                </a:solidFill>
                <a:latin typeface="华文楷体" panose="02010600040101010101" pitchFamily="2" charset="-122"/>
                <a:ea typeface="华文楷体" panose="02010600040101010101" pitchFamily="2" charset="-122"/>
                <a:sym typeface="+mn-ea"/>
              </a:rPr>
              <a:t>“利安达”这个品牌，</a:t>
            </a:r>
            <a:r>
              <a:rPr lang="zh-CN" altLang="en-US" sz="1400" b="1" dirty="0" smtClean="0">
                <a:solidFill>
                  <a:schemeClr val="tx2"/>
                </a:solidFill>
                <a:latin typeface="华文楷体" panose="02010600040101010101" pitchFamily="2" charset="-122"/>
                <a:ea typeface="华文楷体" panose="02010600040101010101" pitchFamily="2" charset="-122"/>
                <a:sym typeface="+mn-ea"/>
              </a:rPr>
              <a:t>已经伴随着中国注册会计师行业的发展走过了“二十八个春夏秋冬”，是中国注册会计师行业仅存为数不多的“老品牌”会计师事务所之一。</a:t>
            </a:r>
            <a:endParaRPr lang="en-US" altLang="zh-CN" sz="900" dirty="0" smtClean="0">
              <a:solidFill>
                <a:schemeClr val="tx2"/>
              </a:solidFill>
              <a:latin typeface="Times New Roman" panose="02020603050405020304" pitchFamily="18" charset="0"/>
              <a:ea typeface="华文楷体" panose="02010600040101010101" pitchFamily="2" charset="-122"/>
            </a:endParaRPr>
          </a:p>
          <a:p>
            <a:pPr lvl="1">
              <a:buNone/>
            </a:pPr>
            <a:r>
              <a:rPr lang="en-US" altLang="zh-CN" sz="900" baseline="0" dirty="0" smtClean="0">
                <a:solidFill>
                  <a:schemeClr val="tx2"/>
                </a:solidFill>
                <a:latin typeface="Times New Roman" panose="02020603050405020304" pitchFamily="18" charset="0"/>
                <a:ea typeface="华文楷体" panose="02010600040101010101" pitchFamily="2" charset="-122"/>
              </a:rPr>
              <a:t>           </a:t>
            </a:r>
            <a:endParaRPr lang="en-US" altLang="zh-CN" sz="900" baseline="0" dirty="0" smtClean="0">
              <a:solidFill>
                <a:schemeClr val="tx2"/>
              </a:solidFill>
              <a:latin typeface="Times New Roman" panose="02020603050405020304" pitchFamily="18" charset="0"/>
              <a:ea typeface="华文楷体" panose="02010600040101010101" pitchFamily="2" charset="-122"/>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ditu"/>
          <p:cNvPicPr>
            <a:picLocks noChangeAspect="1"/>
          </p:cNvPicPr>
          <p:nvPr/>
        </p:nvPicPr>
        <p:blipFill>
          <a:blip r:embed="rId1"/>
          <a:stretch>
            <a:fillRect/>
          </a:stretch>
        </p:blipFill>
        <p:spPr>
          <a:xfrm>
            <a:off x="-180340" y="1201420"/>
            <a:ext cx="6770370" cy="4516755"/>
          </a:xfrm>
          <a:prstGeom prst="rect">
            <a:avLst/>
          </a:prstGeom>
        </p:spPr>
      </p:pic>
      <p:sp>
        <p:nvSpPr>
          <p:cNvPr id="15365" name="灯片编号占位符 4"/>
          <p:cNvSpPr>
            <a:spLocks noGrp="1"/>
          </p:cNvSpPr>
          <p:nvPr/>
        </p:nvSpPr>
        <p:spPr>
          <a:xfrm>
            <a:off x="3302000" y="5397500"/>
            <a:ext cx="2133600" cy="254000"/>
          </a:xfrm>
          <a:prstGeom prst="rect">
            <a:avLst/>
          </a:prstGeom>
          <a:noFill/>
          <a:ln w="9525">
            <a:noFill/>
          </a:ln>
        </p:spPr>
        <p:txBody>
          <a:bodyPr/>
          <a:lstStyle/>
          <a:p>
            <a:endParaRPr lang="en-US" altLang="zh-CN" dirty="0">
              <a:latin typeface="Times New Roman" panose="02020603050405020304" pitchFamily="18" charset="0"/>
            </a:endParaRPr>
          </a:p>
        </p:txBody>
      </p:sp>
      <p:sp>
        <p:nvSpPr>
          <p:cNvPr id="8" name="矩形 7"/>
          <p:cNvSpPr/>
          <p:nvPr/>
        </p:nvSpPr>
        <p:spPr>
          <a:xfrm>
            <a:off x="428625" y="857250"/>
            <a:ext cx="6492240" cy="460375"/>
          </a:xfrm>
          <a:prstGeom prst="rect">
            <a:avLst/>
          </a:prstGeom>
        </p:spPr>
        <p:txBody>
          <a:bodyPr wrap="square">
            <a:spAutoFit/>
          </a:bodyPr>
          <a:lstStyle/>
          <a:p>
            <a:pPr lvl="0">
              <a:defRPr/>
            </a:pPr>
            <a:r>
              <a:rPr kumimoji="0" lang="zh-CN" altLang="en-US" sz="2400" b="1" i="0" u="none" strike="noStrike" kern="1200" cap="none" spc="0" normalizeH="0" baseline="0" noProof="0" dirty="0">
                <a:ln>
                  <a:solidFill>
                    <a:schemeClr val="bg1"/>
                  </a:solidFill>
                </a:ln>
                <a:solidFill>
                  <a:srgbClr val="009999"/>
                </a:solidFill>
                <a:effectLst>
                  <a:outerShdw blurRad="50800" dist="3810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rPr>
              <a:t>利安达</a:t>
            </a:r>
            <a:r>
              <a:rPr kumimoji="0" lang="zh-CN" altLang="en-US" sz="2400" b="1" i="0" u="none" strike="noStrike" kern="1200" cap="none" spc="0" normalizeH="0" baseline="0" noProof="0" dirty="0" smtClean="0">
                <a:ln>
                  <a:solidFill>
                    <a:schemeClr val="bg1"/>
                  </a:solidFill>
                </a:ln>
                <a:solidFill>
                  <a:srgbClr val="009999"/>
                </a:solidFill>
                <a:effectLst>
                  <a:outerShdw blurRad="50800" dist="3810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rPr>
              <a:t>国际</a:t>
            </a:r>
            <a:r>
              <a:rPr lang="zh-CN" altLang="en-US" sz="2400" b="1" dirty="0">
                <a:ln>
                  <a:solidFill>
                    <a:schemeClr val="bg1"/>
                  </a:solidFill>
                </a:ln>
                <a:solidFill>
                  <a:srgbClr val="009999"/>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sym typeface="华文楷体" panose="02010600040101010101" pitchFamily="2" charset="-122"/>
              </a:rPr>
              <a:t>海外成员机构</a:t>
            </a:r>
            <a:r>
              <a:rPr lang="zh-CN" altLang="en-US" sz="2400" b="1" dirty="0" smtClean="0">
                <a:ln>
                  <a:solidFill>
                    <a:schemeClr val="bg1"/>
                  </a:solidFill>
                </a:ln>
                <a:solidFill>
                  <a:srgbClr val="009999"/>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sym typeface="华文楷体" panose="02010600040101010101" pitchFamily="2" charset="-122"/>
              </a:rPr>
              <a:t>分布（</a:t>
            </a:r>
            <a:r>
              <a:rPr lang="en-US" altLang="zh-CN" sz="2400" b="1" dirty="0" smtClean="0">
                <a:ln>
                  <a:solidFill>
                    <a:schemeClr val="bg1"/>
                  </a:solidFill>
                </a:ln>
                <a:solidFill>
                  <a:srgbClr val="009999"/>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sym typeface="华文楷体" panose="02010600040101010101" pitchFamily="2" charset="-122"/>
              </a:rPr>
              <a:t>2009-2021</a:t>
            </a:r>
            <a:r>
              <a:rPr lang="zh-CN" altLang="en-US" sz="2400" b="1" dirty="0" smtClean="0">
                <a:ln>
                  <a:solidFill>
                    <a:schemeClr val="bg1"/>
                  </a:solidFill>
                </a:ln>
                <a:solidFill>
                  <a:srgbClr val="009999"/>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sym typeface="华文楷体" panose="02010600040101010101" pitchFamily="2" charset="-122"/>
              </a:rPr>
              <a:t>）</a:t>
            </a:r>
            <a:endParaRPr lang="zh-CN" altLang="en-US" sz="2400" b="1" dirty="0" smtClean="0">
              <a:ln>
                <a:solidFill>
                  <a:schemeClr val="bg1"/>
                </a:solidFill>
              </a:ln>
              <a:solidFill>
                <a:srgbClr val="009999"/>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sym typeface="华文楷体" panose="02010600040101010101" pitchFamily="2" charset="-122"/>
            </a:endParaRPr>
          </a:p>
        </p:txBody>
      </p:sp>
      <p:sp>
        <p:nvSpPr>
          <p:cNvPr id="12" name="TextBox 11"/>
          <p:cNvSpPr txBox="1"/>
          <p:nvPr/>
        </p:nvSpPr>
        <p:spPr>
          <a:xfrm>
            <a:off x="8418847" y="1417340"/>
            <a:ext cx="430887" cy="3600400"/>
          </a:xfrm>
          <a:prstGeom prst="rect">
            <a:avLst/>
          </a:prstGeom>
          <a:noFill/>
        </p:spPr>
        <p:txBody>
          <a:bodyPr vert="eaVert" wrap="square" rtlCol="0">
            <a:spAutoFit/>
          </a:bodyPr>
          <a:lstStyle/>
          <a:p>
            <a:pPr algn="just">
              <a:defRPr/>
            </a:pPr>
            <a:r>
              <a:rPr lang="zh-CN" altLang="en-US" sz="1600" b="1" dirty="0">
                <a:solidFill>
                  <a:schemeClr val="bg1"/>
                </a:solidFill>
                <a:ea typeface="仿宋" panose="02010609060101010101" pitchFamily="49" charset="-122"/>
              </a:rPr>
              <a:t>利安达国际（</a:t>
            </a:r>
            <a:r>
              <a:rPr lang="en-US" altLang="zh-CN" sz="1600" b="1" dirty="0" err="1">
                <a:solidFill>
                  <a:schemeClr val="bg1"/>
                </a:solidFill>
                <a:ea typeface="仿宋" panose="02010609060101010101" pitchFamily="49" charset="-122"/>
              </a:rPr>
              <a:t>Reanda</a:t>
            </a:r>
            <a:r>
              <a:rPr lang="en-US" altLang="zh-CN" sz="1600" b="1" dirty="0">
                <a:solidFill>
                  <a:schemeClr val="bg1"/>
                </a:solidFill>
                <a:ea typeface="仿宋" panose="02010609060101010101" pitchFamily="49" charset="-122"/>
              </a:rPr>
              <a:t>   International</a:t>
            </a:r>
            <a:r>
              <a:rPr lang="zh-CN" altLang="en-US" sz="1600" b="1" dirty="0">
                <a:solidFill>
                  <a:schemeClr val="bg1"/>
                </a:solidFill>
                <a:ea typeface="仿宋" panose="02010609060101010101" pitchFamily="49" charset="-122"/>
              </a:rPr>
              <a:t>）</a:t>
            </a:r>
            <a:endParaRPr lang="en-US" altLang="zh-CN" sz="1600" b="1" dirty="0">
              <a:solidFill>
                <a:schemeClr val="bg1"/>
              </a:solidFill>
              <a:ea typeface="仿宋" panose="02010609060101010101" pitchFamily="49" charset="-122"/>
            </a:endParaRPr>
          </a:p>
        </p:txBody>
      </p:sp>
      <p:sp>
        <p:nvSpPr>
          <p:cNvPr id="15" name="标题 1"/>
          <p:cNvSpPr txBox="1">
            <a:spLocks noChangeArrowheads="1"/>
          </p:cNvSpPr>
          <p:nvPr/>
        </p:nvSpPr>
        <p:spPr bwMode="auto">
          <a:xfrm>
            <a:off x="341283" y="-253"/>
            <a:ext cx="7346980" cy="762000"/>
          </a:xfrm>
          <a:prstGeom prst="rect">
            <a:avLst/>
          </a:prstGeom>
          <a:noFill/>
          <a:ln w="9525">
            <a:noFill/>
            <a:miter lim="800000"/>
          </a:ln>
        </p:spPr>
        <p:txBody>
          <a:bodyPr vert="horz" wrap="square" lIns="91440" tIns="45720" rIns="91440" bIns="45720" numCol="1" anchor="ctr" anchorCtr="0" compatLnSpc="1"/>
          <a:lstStyle/>
          <a:p>
            <a:pPr marL="457200" lvl="0" indent="-457200" algn="ctr">
              <a:defRPr/>
            </a:pPr>
            <a:r>
              <a:rPr lang="zh-CN" altLang="en-US" sz="2400" b="1" dirty="0" smtClean="0">
                <a:solidFill>
                  <a:schemeClr val="bg1"/>
                </a:solidFill>
                <a:latin typeface="华文楷体" panose="02010600040101010101" pitchFamily="2" charset="-122"/>
                <a:ea typeface="华文楷体" panose="02010600040101010101" pitchFamily="2" charset="-122"/>
                <a:sym typeface="Verdana" panose="020B0604030504040204" pitchFamily="34" charset="0"/>
              </a:rPr>
              <a:t>利安达国际会计网络发展现状</a:t>
            </a:r>
            <a:endParaRPr lang="en-US" altLang="zh-CN" sz="2400" b="1" dirty="0" smtClean="0">
              <a:solidFill>
                <a:schemeClr val="bg1"/>
              </a:solidFill>
              <a:latin typeface="华文楷体" panose="02010600040101010101" pitchFamily="2" charset="-122"/>
              <a:ea typeface="华文楷体" panose="02010600040101010101" pitchFamily="2" charset="-122"/>
              <a:sym typeface="Verdana" panose="020B0604030504040204" pitchFamily="34" charset="0"/>
            </a:endParaRPr>
          </a:p>
        </p:txBody>
      </p:sp>
      <p:sp>
        <p:nvSpPr>
          <p:cNvPr id="3" name="日期占位符 2"/>
          <p:cNvSpPr txBox="1">
            <a:spLocks noGrp="1" noChangeArrowheads="1"/>
          </p:cNvSpPr>
          <p:nvPr/>
        </p:nvSpPr>
        <p:spPr bwMode="auto">
          <a:xfrm>
            <a:off x="21665" y="5357283"/>
            <a:ext cx="8056563" cy="338201"/>
          </a:xfrm>
          <a:prstGeom prst="rect">
            <a:avLst/>
          </a:prstGeom>
          <a:noFill/>
          <a:ln w="9525">
            <a:noFill/>
            <a:miter lim="800000"/>
          </a:ln>
        </p:spPr>
        <p:txBody>
          <a:bodyPr/>
          <a:lstStyle/>
          <a:p>
            <a:pPr eaLnBrk="1" hangingPunct="1"/>
            <a:r>
              <a:rPr lang="zh-CN" altLang="en-US" sz="1200" b="1" dirty="0" smtClean="0">
                <a:latin typeface="Verdana" panose="020B0604030504040204" pitchFamily="34" charset="0"/>
                <a:ea typeface="Gulim" panose="020B0600000101010101" pitchFamily="34" charset="-127"/>
                <a:sym typeface="Verdana" panose="020B0604030504040204" pitchFamily="34" charset="0"/>
              </a:rPr>
              <a:t>   http</a:t>
            </a:r>
            <a:r>
              <a:rPr lang="zh-CN" altLang="en-US" sz="1200" b="1" dirty="0">
                <a:latin typeface="Verdana" panose="020B0604030504040204" pitchFamily="34" charset="0"/>
                <a:ea typeface="Gulim" panose="020B0600000101010101" pitchFamily="34" charset="-127"/>
                <a:sym typeface="Verdana" panose="020B0604030504040204" pitchFamily="34" charset="0"/>
              </a:rPr>
              <a:t>://www.reanda</a:t>
            </a:r>
            <a:r>
              <a:rPr lang="en-US" altLang="zh-CN" sz="1200" b="1" dirty="0">
                <a:latin typeface="Verdana" panose="020B0604030504040204" pitchFamily="34" charset="0"/>
                <a:ea typeface="Gulim" panose="020B0600000101010101" pitchFamily="34" charset="-127"/>
                <a:sym typeface="Verdana" panose="020B0604030504040204" pitchFamily="34" charset="0"/>
              </a:rPr>
              <a:t> -international</a:t>
            </a:r>
            <a:r>
              <a:rPr lang="zh-CN" altLang="en-US" sz="1200" b="1" dirty="0">
                <a:latin typeface="Verdana" panose="020B0604030504040204" pitchFamily="34" charset="0"/>
                <a:ea typeface="Gulim" panose="020B0600000101010101" pitchFamily="34" charset="-127"/>
                <a:sym typeface="Verdana" panose="020B0604030504040204" pitchFamily="34" charset="0"/>
              </a:rPr>
              <a:t>.</a:t>
            </a:r>
            <a:r>
              <a:rPr lang="zh-CN" altLang="en-US" sz="1200" b="1" dirty="0" smtClean="0">
                <a:latin typeface="Verdana" panose="020B0604030504040204" pitchFamily="34" charset="0"/>
                <a:ea typeface="Gulim" panose="020B0600000101010101" pitchFamily="34" charset="-127"/>
                <a:sym typeface="Verdana" panose="020B0604030504040204" pitchFamily="34" charset="0"/>
              </a:rPr>
              <a:t>com</a:t>
            </a:r>
            <a:r>
              <a:rPr lang="en-US" altLang="zh-CN" sz="1200" b="1" dirty="0" smtClean="0">
                <a:latin typeface="Verdana" panose="020B0604030504040204" pitchFamily="34" charset="0"/>
                <a:ea typeface="Gulim" panose="020B0600000101010101" pitchFamily="34" charset="-127"/>
                <a:sym typeface="Verdana" panose="020B0604030504040204" pitchFamily="34" charset="0"/>
              </a:rPr>
              <a:t>			  </a:t>
            </a:r>
            <a:r>
              <a:rPr lang="zh-CN" altLang="en-US" sz="1200" b="1" dirty="0" smtClean="0">
                <a:latin typeface="Verdana" panose="020B0604030504040204" pitchFamily="34" charset="0"/>
                <a:ea typeface="Gulim" panose="020B0600000101010101" pitchFamily="34" charset="-127"/>
                <a:sym typeface="Verdana" panose="020B0604030504040204" pitchFamily="34" charset="0"/>
              </a:rPr>
              <a:t>http</a:t>
            </a:r>
            <a:r>
              <a:rPr lang="zh-CN" altLang="en-US" sz="1200" b="1" dirty="0">
                <a:latin typeface="Verdana" panose="020B0604030504040204" pitchFamily="34" charset="0"/>
                <a:ea typeface="Gulim" panose="020B0600000101010101" pitchFamily="34" charset="-127"/>
                <a:sym typeface="Verdana" panose="020B0604030504040204" pitchFamily="34" charset="0"/>
              </a:rPr>
              <a:t>://www.reanda.</a:t>
            </a:r>
            <a:r>
              <a:rPr lang="zh-CN" altLang="en-US" sz="1200" b="1" dirty="0" smtClean="0">
                <a:latin typeface="Verdana" panose="020B0604030504040204" pitchFamily="34" charset="0"/>
                <a:ea typeface="Gulim" panose="020B0600000101010101" pitchFamily="34" charset="-127"/>
                <a:sym typeface="Verdana" panose="020B0604030504040204" pitchFamily="34" charset="0"/>
              </a:rPr>
              <a:t>com</a:t>
            </a:r>
            <a:endParaRPr lang="en-US" altLang="zh-CN" dirty="0">
              <a:sym typeface="Verdana" panose="020B0604030504040204" pitchFamily="34" charset="0"/>
            </a:endParaRPr>
          </a:p>
        </p:txBody>
      </p:sp>
      <p:sp>
        <p:nvSpPr>
          <p:cNvPr id="4" name="灯片编号占位符 3"/>
          <p:cNvSpPr>
            <a:spLocks noGrp="1"/>
          </p:cNvSpPr>
          <p:nvPr>
            <p:ph type="sldNum" sz="quarter" idx="4"/>
          </p:nvPr>
        </p:nvSpPr>
        <p:spPr>
          <a:xfrm>
            <a:off x="3302000" y="5397500"/>
            <a:ext cx="2133600" cy="254000"/>
          </a:xfrm>
        </p:spPr>
        <p:txBody>
          <a:bodyPr/>
          <a:lstStyle/>
          <a:p>
            <a:pPr algn="ctr" eaLnBrk="1" hangingPunct="1"/>
            <a:fld id="{9A0DB2DC-4C9A-4742-B13C-FB6460FD3503}" type="slidenum">
              <a:rPr lang="zh-CN" altLang="en-US" dirty="0">
                <a:latin typeface="Verdana" panose="020B0604030504040204" pitchFamily="34" charset="0"/>
                <a:ea typeface="Gulim" panose="020B0600000101010101" pitchFamily="34" charset="-127"/>
                <a:sym typeface="Verdana" panose="020B0604030504040204" pitchFamily="34" charset="0"/>
              </a:rPr>
            </a:fld>
            <a:endParaRPr lang="zh-CN" altLang="en-US" dirty="0">
              <a:latin typeface="Verdana" panose="020B0604030504040204" pitchFamily="34" charset="0"/>
              <a:ea typeface="Gulim" panose="020B0600000101010101" pitchFamily="34" charset="-127"/>
              <a:sym typeface="Verdana" panose="020B0604030504040204" pitchFamily="34" charset="0"/>
            </a:endParaRPr>
          </a:p>
        </p:txBody>
      </p:sp>
      <p:sp>
        <p:nvSpPr>
          <p:cNvPr id="21" name="矩形 20"/>
          <p:cNvSpPr/>
          <p:nvPr/>
        </p:nvSpPr>
        <p:spPr>
          <a:xfrm>
            <a:off x="539874" y="4801761"/>
            <a:ext cx="2521844" cy="338554"/>
          </a:xfrm>
          <a:prstGeom prst="rect">
            <a:avLst/>
          </a:prstGeom>
        </p:spPr>
        <p:txBody>
          <a:bodyPr wrap="none">
            <a:spAutoFit/>
          </a:bodyPr>
          <a:lstStyle/>
          <a:p>
            <a:r>
              <a:rPr lang="en-US" altLang="zh-CN" sz="1600" b="1" dirty="0" smtClean="0">
                <a:solidFill>
                  <a:srgbClr val="07010B"/>
                </a:solidFill>
                <a:latin typeface="微软雅黑" panose="020B0503020204020204" pitchFamily="34" charset="-122"/>
                <a:ea typeface="微软雅黑" panose="020B0503020204020204" pitchFamily="34" charset="-122"/>
              </a:rPr>
              <a:t> </a:t>
            </a:r>
            <a:r>
              <a:rPr lang="en-US" altLang="zh-CN" sz="1600" b="1" dirty="0" smtClean="0">
                <a:solidFill>
                  <a:srgbClr val="FF0000"/>
                </a:solidFill>
                <a:latin typeface="华文楷体" panose="02010600040101010101" pitchFamily="2" charset="-122"/>
                <a:ea typeface="华文楷体" panose="02010600040101010101" pitchFamily="2" charset="-122"/>
              </a:rPr>
              <a:t>30</a:t>
            </a:r>
            <a:r>
              <a:rPr lang="zh-CN" altLang="en-US" sz="1600" b="1" dirty="0" smtClean="0">
                <a:solidFill>
                  <a:srgbClr val="FF0000"/>
                </a:solidFill>
                <a:latin typeface="华文楷体" panose="02010600040101010101" pitchFamily="2" charset="-122"/>
                <a:ea typeface="华文楷体" panose="02010600040101010101" pitchFamily="2" charset="-122"/>
              </a:rPr>
              <a:t>家利安达合作战略联盟</a:t>
            </a:r>
            <a:endParaRPr lang="zh-CN" altLang="en-US" sz="1600" dirty="0">
              <a:latin typeface="华文楷体" panose="02010600040101010101" pitchFamily="2" charset="-122"/>
              <a:ea typeface="华文楷体" panose="02010600040101010101" pitchFamily="2" charset="-122"/>
            </a:endParaRPr>
          </a:p>
        </p:txBody>
      </p:sp>
      <p:sp>
        <p:nvSpPr>
          <p:cNvPr id="6" name="矩形 5"/>
          <p:cNvSpPr/>
          <p:nvPr/>
        </p:nvSpPr>
        <p:spPr>
          <a:xfrm>
            <a:off x="5507990" y="2181225"/>
            <a:ext cx="2641600" cy="460375"/>
          </a:xfrm>
          <a:prstGeom prst="rect">
            <a:avLst/>
          </a:prstGeom>
        </p:spPr>
        <p:txBody>
          <a:bodyPr wrap="square">
            <a:spAutoFit/>
          </a:bodyPr>
          <a:lstStyle/>
          <a:p>
            <a:pPr>
              <a:lnSpc>
                <a:spcPct val="150000"/>
              </a:lnSpc>
            </a:pPr>
            <a:r>
              <a:rPr lang="en-US" altLang="zh-CN" sz="1600" b="1" dirty="0" smtClean="0">
                <a:solidFill>
                  <a:srgbClr val="FF0000"/>
                </a:solidFill>
                <a:latin typeface="华文楷体" panose="02010600040101010101" pitchFamily="2" charset="-122"/>
                <a:ea typeface="华文楷体" panose="02010600040101010101" pitchFamily="2" charset="-122"/>
                <a:sym typeface="华文楷体" panose="02010600040101010101" pitchFamily="2" charset="-122"/>
              </a:rPr>
              <a:t>47</a:t>
            </a:r>
            <a:r>
              <a:rPr lang="zh-CN" altLang="en-US" sz="1600" b="1" dirty="0" smtClean="0">
                <a:solidFill>
                  <a:srgbClr val="FF0000"/>
                </a:solidFill>
                <a:latin typeface="华文楷体" panose="02010600040101010101" pitchFamily="2" charset="-122"/>
                <a:ea typeface="华文楷体" panose="02010600040101010101" pitchFamily="2" charset="-122"/>
                <a:sym typeface="华文楷体" panose="02010600040101010101" pitchFamily="2" charset="-122"/>
              </a:rPr>
              <a:t>家</a:t>
            </a:r>
            <a:r>
              <a:rPr lang="zh-CN" altLang="en-US" sz="1600" b="1" dirty="0">
                <a:solidFill>
                  <a:srgbClr val="FF0000"/>
                </a:solidFill>
                <a:latin typeface="华文楷体" panose="02010600040101010101" pitchFamily="2" charset="-122"/>
                <a:ea typeface="华文楷体" panose="02010600040101010101" pitchFamily="2" charset="-122"/>
                <a:sym typeface="华文楷体" panose="02010600040101010101" pitchFamily="2" charset="-122"/>
              </a:rPr>
              <a:t>利安达海外成员机构：</a:t>
            </a:r>
            <a:endParaRPr lang="zh-CN" altLang="en-US" sz="1600" b="1" dirty="0">
              <a:solidFill>
                <a:srgbClr val="FF0000"/>
              </a:solidFill>
              <a:latin typeface="华文楷体" panose="02010600040101010101" pitchFamily="2" charset="-122"/>
              <a:ea typeface="华文楷体" panose="02010600040101010101" pitchFamily="2" charset="-122"/>
              <a:sym typeface="华文楷体" panose="02010600040101010101" pitchFamily="2" charset="-122"/>
            </a:endParaRPr>
          </a:p>
        </p:txBody>
      </p:sp>
      <p:sp>
        <p:nvSpPr>
          <p:cNvPr id="7" name="矩形 6"/>
          <p:cNvSpPr/>
          <p:nvPr/>
        </p:nvSpPr>
        <p:spPr>
          <a:xfrm>
            <a:off x="6119027" y="2641600"/>
            <a:ext cx="1569433" cy="1938020"/>
          </a:xfrm>
          <a:prstGeom prst="rect">
            <a:avLst/>
          </a:prstGeom>
        </p:spPr>
        <p:txBody>
          <a:bodyPr wrap="square">
            <a:spAutoFit/>
          </a:bodyPr>
          <a:lstStyle/>
          <a:p>
            <a:pPr>
              <a:lnSpc>
                <a:spcPct val="150000"/>
              </a:lnSpc>
            </a:pPr>
            <a:r>
              <a:rPr lang="zh-CN" altLang="en-US" sz="1600" b="1" dirty="0">
                <a:solidFill>
                  <a:srgbClr val="07010B"/>
                </a:solidFill>
                <a:latin typeface="华文楷体" panose="02010600040101010101" pitchFamily="2" charset="-122"/>
                <a:ea typeface="华文楷体" panose="02010600040101010101" pitchFamily="2" charset="-122"/>
                <a:sym typeface="华文楷体" panose="02010600040101010101" pitchFamily="2" charset="-122"/>
              </a:rPr>
              <a:t>亚太</a:t>
            </a:r>
            <a:r>
              <a:rPr lang="zh-CN" altLang="en-US" sz="1600" b="1" dirty="0" smtClean="0">
                <a:solidFill>
                  <a:srgbClr val="07010B"/>
                </a:solidFill>
                <a:latin typeface="华文楷体" panose="02010600040101010101" pitchFamily="2" charset="-122"/>
                <a:ea typeface="华文楷体" panose="02010600040101010101" pitchFamily="2" charset="-122"/>
                <a:sym typeface="华文楷体" panose="02010600040101010101" pitchFamily="2" charset="-122"/>
              </a:rPr>
              <a:t>：</a:t>
            </a:r>
            <a:r>
              <a:rPr lang="en-US" altLang="zh-CN" sz="1600" b="1" dirty="0" smtClean="0">
                <a:solidFill>
                  <a:srgbClr val="07010B"/>
                </a:solidFill>
                <a:latin typeface="华文楷体" panose="02010600040101010101" pitchFamily="2" charset="-122"/>
                <a:ea typeface="华文楷体" panose="02010600040101010101" pitchFamily="2" charset="-122"/>
                <a:sym typeface="华文楷体" panose="02010600040101010101" pitchFamily="2" charset="-122"/>
              </a:rPr>
              <a:t>19</a:t>
            </a:r>
            <a:r>
              <a:rPr lang="zh-CN" altLang="en-US" sz="1600" b="1" dirty="0" smtClean="0">
                <a:solidFill>
                  <a:srgbClr val="07010B"/>
                </a:solidFill>
                <a:latin typeface="华文楷体" panose="02010600040101010101" pitchFamily="2" charset="-122"/>
                <a:ea typeface="华文楷体" panose="02010600040101010101" pitchFamily="2" charset="-122"/>
                <a:sym typeface="华文楷体" panose="02010600040101010101" pitchFamily="2" charset="-122"/>
              </a:rPr>
              <a:t>家</a:t>
            </a:r>
            <a:endParaRPr lang="zh-CN" altLang="en-US" sz="1600" b="1" dirty="0" smtClean="0">
              <a:solidFill>
                <a:srgbClr val="07010B"/>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zh-CN" altLang="en-US" sz="1600" b="1" dirty="0">
                <a:solidFill>
                  <a:srgbClr val="07010B"/>
                </a:solidFill>
                <a:latin typeface="华文楷体" panose="02010600040101010101" pitchFamily="2" charset="-122"/>
                <a:ea typeface="华文楷体" panose="02010600040101010101" pitchFamily="2" charset="-122"/>
                <a:sym typeface="华文楷体" panose="02010600040101010101" pitchFamily="2" charset="-122"/>
              </a:rPr>
              <a:t>欧洲：</a:t>
            </a:r>
            <a:r>
              <a:rPr lang="en-US" altLang="zh-CN" sz="1600" b="1" dirty="0">
                <a:solidFill>
                  <a:srgbClr val="07010B"/>
                </a:solidFill>
                <a:latin typeface="华文楷体" panose="02010600040101010101" pitchFamily="2" charset="-122"/>
                <a:ea typeface="华文楷体" panose="02010600040101010101" pitchFamily="2" charset="-122"/>
                <a:sym typeface="华文楷体" panose="02010600040101010101" pitchFamily="2" charset="-122"/>
              </a:rPr>
              <a:t>15</a:t>
            </a:r>
            <a:r>
              <a:rPr lang="zh-CN" altLang="en-US" sz="1600" b="1" dirty="0">
                <a:solidFill>
                  <a:srgbClr val="07010B"/>
                </a:solidFill>
                <a:latin typeface="华文楷体" panose="02010600040101010101" pitchFamily="2" charset="-122"/>
                <a:ea typeface="华文楷体" panose="02010600040101010101" pitchFamily="2" charset="-122"/>
                <a:sym typeface="华文楷体" panose="02010600040101010101" pitchFamily="2" charset="-122"/>
              </a:rPr>
              <a:t>家</a:t>
            </a:r>
            <a:endParaRPr lang="zh-CN" altLang="en-US" sz="1600" b="1" dirty="0">
              <a:solidFill>
                <a:srgbClr val="07010B"/>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zh-CN" altLang="en-US" sz="1600" b="1" dirty="0">
                <a:solidFill>
                  <a:srgbClr val="07010B"/>
                </a:solidFill>
                <a:latin typeface="华文楷体" panose="02010600040101010101" pitchFamily="2" charset="-122"/>
                <a:ea typeface="华文楷体" panose="02010600040101010101" pitchFamily="2" charset="-122"/>
                <a:sym typeface="华文楷体" panose="02010600040101010101" pitchFamily="2" charset="-122"/>
              </a:rPr>
              <a:t>中东：</a:t>
            </a:r>
            <a:r>
              <a:rPr lang="en-US" altLang="zh-CN" sz="1600" b="1" dirty="0">
                <a:solidFill>
                  <a:srgbClr val="07010B"/>
                </a:solidFill>
                <a:latin typeface="华文楷体" panose="02010600040101010101" pitchFamily="2" charset="-122"/>
                <a:ea typeface="华文楷体" panose="02010600040101010101" pitchFamily="2" charset="-122"/>
                <a:sym typeface="华文楷体" panose="02010600040101010101" pitchFamily="2" charset="-122"/>
              </a:rPr>
              <a:t>2</a:t>
            </a:r>
            <a:r>
              <a:rPr lang="zh-CN" altLang="en-US" sz="1600" b="1" dirty="0">
                <a:solidFill>
                  <a:srgbClr val="07010B"/>
                </a:solidFill>
                <a:latin typeface="华文楷体" panose="02010600040101010101" pitchFamily="2" charset="-122"/>
                <a:ea typeface="华文楷体" panose="02010600040101010101" pitchFamily="2" charset="-122"/>
                <a:sym typeface="华文楷体" panose="02010600040101010101" pitchFamily="2" charset="-122"/>
              </a:rPr>
              <a:t>家</a:t>
            </a:r>
            <a:endParaRPr lang="zh-CN" altLang="en-US" sz="1600" b="1" dirty="0">
              <a:solidFill>
                <a:srgbClr val="07010B"/>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zh-CN" altLang="en-US" sz="1600" b="1" dirty="0">
                <a:solidFill>
                  <a:srgbClr val="07010B"/>
                </a:solidFill>
                <a:latin typeface="华文楷体" panose="02010600040101010101" pitchFamily="2" charset="-122"/>
                <a:ea typeface="华文楷体" panose="02010600040101010101" pitchFamily="2" charset="-122"/>
                <a:sym typeface="华文楷体" panose="02010600040101010101" pitchFamily="2" charset="-122"/>
              </a:rPr>
              <a:t>非洲：</a:t>
            </a:r>
            <a:r>
              <a:rPr lang="en-US" altLang="zh-CN" sz="1600" b="1" dirty="0">
                <a:solidFill>
                  <a:srgbClr val="07010B"/>
                </a:solidFill>
                <a:latin typeface="华文楷体" panose="02010600040101010101" pitchFamily="2" charset="-122"/>
                <a:ea typeface="华文楷体" panose="02010600040101010101" pitchFamily="2" charset="-122"/>
                <a:sym typeface="华文楷体" panose="02010600040101010101" pitchFamily="2" charset="-122"/>
              </a:rPr>
              <a:t>9</a:t>
            </a:r>
            <a:r>
              <a:rPr lang="zh-CN" altLang="en-US" sz="1600" b="1" dirty="0">
                <a:solidFill>
                  <a:srgbClr val="07010B"/>
                </a:solidFill>
                <a:latin typeface="华文楷体" panose="02010600040101010101" pitchFamily="2" charset="-122"/>
                <a:ea typeface="华文楷体" panose="02010600040101010101" pitchFamily="2" charset="-122"/>
                <a:sym typeface="华文楷体" panose="02010600040101010101" pitchFamily="2" charset="-122"/>
              </a:rPr>
              <a:t>家</a:t>
            </a:r>
            <a:endParaRPr lang="zh-CN" altLang="en-US" sz="1600" b="1" dirty="0">
              <a:solidFill>
                <a:srgbClr val="07010B"/>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zh-CN" altLang="en-US" sz="1600" b="1" dirty="0">
                <a:solidFill>
                  <a:srgbClr val="07010B"/>
                </a:solidFill>
                <a:latin typeface="华文楷体" panose="02010600040101010101" pitchFamily="2" charset="-122"/>
                <a:ea typeface="华文楷体" panose="02010600040101010101" pitchFamily="2" charset="-122"/>
                <a:sym typeface="华文楷体" panose="02010600040101010101" pitchFamily="2" charset="-122"/>
              </a:rPr>
              <a:t>美洲：</a:t>
            </a:r>
            <a:r>
              <a:rPr lang="en-US" altLang="zh-CN" sz="1600" b="1" dirty="0">
                <a:solidFill>
                  <a:srgbClr val="07010B"/>
                </a:solidFill>
                <a:latin typeface="华文楷体" panose="02010600040101010101" pitchFamily="2" charset="-122"/>
                <a:ea typeface="华文楷体" panose="02010600040101010101" pitchFamily="2" charset="-122"/>
                <a:sym typeface="华文楷体" panose="02010600040101010101" pitchFamily="2" charset="-122"/>
              </a:rPr>
              <a:t>2</a:t>
            </a:r>
            <a:r>
              <a:rPr lang="zh-CN" altLang="en-US" sz="1600" b="1" dirty="0">
                <a:solidFill>
                  <a:srgbClr val="07010B"/>
                </a:solidFill>
                <a:latin typeface="华文楷体" panose="02010600040101010101" pitchFamily="2" charset="-122"/>
                <a:ea typeface="华文楷体" panose="02010600040101010101" pitchFamily="2" charset="-122"/>
                <a:sym typeface="华文楷体" panose="02010600040101010101" pitchFamily="2" charset="-122"/>
              </a:rPr>
              <a:t>家</a:t>
            </a:r>
            <a:endParaRPr lang="zh-CN" altLang="en-US" sz="1600" b="1" dirty="0">
              <a:solidFill>
                <a:srgbClr val="07010B"/>
              </a:solidFill>
              <a:latin typeface="华文楷体" panose="02010600040101010101" pitchFamily="2" charset="-122"/>
              <a:ea typeface="华文楷体" panose="02010600040101010101" pitchFamily="2" charset="-122"/>
              <a:sym typeface="华文楷体" panose="02010600040101010101" pitchFamily="2" charset="-122"/>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7" name="内容占位符 2"/>
          <p:cNvSpPr>
            <a:spLocks noGrp="1" noChangeArrowheads="1"/>
          </p:cNvSpPr>
          <p:nvPr>
            <p:ph idx="4294967295"/>
          </p:nvPr>
        </p:nvSpPr>
        <p:spPr>
          <a:xfrm>
            <a:off x="467544" y="2569468"/>
            <a:ext cx="2989218" cy="1818494"/>
          </a:xfrm>
        </p:spPr>
        <p:txBody>
          <a:bodyPr vert="horz" wrap="square" lIns="91440" tIns="45720" rIns="91440" bIns="45720" numCol="1" anchor="t" anchorCtr="0" compatLnSpc="1"/>
          <a:lstStyle/>
          <a:p>
            <a:pPr marL="0" marR="0" lvl="0" indent="0" algn="l" defTabSz="0" rtl="0" eaLnBrk="0" fontAlgn="base" latinLnBrk="0" hangingPunct="0">
              <a:lnSpc>
                <a:spcPct val="150000"/>
              </a:lnSpc>
              <a:spcBef>
                <a:spcPct val="20000"/>
              </a:spcBef>
              <a:spcAft>
                <a:spcPct val="0"/>
              </a:spcAft>
              <a:buClr>
                <a:schemeClr val="tx1"/>
              </a:buClr>
              <a:buSzPct val="60000"/>
              <a:buFont typeface="Wingdings" panose="05000000000000000000" pitchFamily="2" charset="2"/>
              <a:buNone/>
              <a:defRPr/>
            </a:pPr>
            <a:r>
              <a:rPr kumimoji="0" lang="zh-CN" altLang="en-US" sz="1800" b="1" i="0" u="none" strike="noStrike" kern="0" cap="none" spc="0" normalizeH="0" baseline="0" noProof="0" dirty="0" smtClean="0">
                <a:ln>
                  <a:noFill/>
                </a:ln>
                <a:solidFill>
                  <a:srgbClr val="07010B"/>
                </a:solidFill>
                <a:effectLst/>
                <a:uLnTx/>
                <a:uFillTx/>
                <a:latin typeface="微软雅黑" panose="020B0503020204020204" pitchFamily="34" charset="-122"/>
                <a:ea typeface="微软雅黑" panose="020B0503020204020204" pitchFamily="34" charset="-122"/>
                <a:sym typeface="华文楷体" panose="02010600040101010101" pitchFamily="2" charset="-122"/>
              </a:rPr>
              <a:t>      </a:t>
            </a:r>
            <a:r>
              <a:rPr kumimoji="0" lang="zh-CN" altLang="en-US" sz="1800" b="1" i="0" u="none" strike="noStrike" kern="0" cap="none" spc="0" normalizeH="0" baseline="0" noProof="0" dirty="0" smtClean="0">
                <a:ln>
                  <a:noFill/>
                </a:ln>
                <a:solidFill>
                  <a:srgbClr val="07010B"/>
                </a:solidFill>
                <a:effectLst/>
                <a:uLnTx/>
                <a:uFillTx/>
                <a:latin typeface="楷体" panose="02010609060101010101" pitchFamily="49" charset="-122"/>
                <a:ea typeface="楷体" panose="02010609060101010101" pitchFamily="49" charset="-122"/>
                <a:sym typeface="华文楷体" panose="02010600040101010101" pitchFamily="2" charset="-122"/>
              </a:rPr>
              <a:t>利安达的国内分支机构和海外分支机构的地理位置大部分都在</a:t>
            </a:r>
            <a:r>
              <a:rPr kumimoji="0" lang="zh-CN" altLang="en-US" sz="1800" b="1" i="0" u="none" strike="noStrike" kern="0" cap="none" spc="0" normalizeH="0" baseline="0" noProof="0" dirty="0" smtClean="0">
                <a:ln>
                  <a:noFill/>
                </a:ln>
                <a:solidFill>
                  <a:srgbClr val="C00000"/>
                </a:solidFill>
                <a:effectLst/>
                <a:uLnTx/>
                <a:uFillTx/>
                <a:latin typeface="楷体" panose="02010609060101010101" pitchFamily="49" charset="-122"/>
                <a:ea typeface="楷体" panose="02010609060101010101" pitchFamily="49" charset="-122"/>
                <a:sym typeface="华文楷体" panose="02010600040101010101" pitchFamily="2" charset="-122"/>
              </a:rPr>
              <a:t>“一带一路”</a:t>
            </a:r>
            <a:r>
              <a:rPr kumimoji="0" lang="zh-CN" altLang="en-US" sz="1800" b="1" i="0" u="none" strike="noStrike" kern="0" cap="none" spc="0" normalizeH="0" baseline="0" noProof="0" dirty="0" smtClean="0">
                <a:ln>
                  <a:noFill/>
                </a:ln>
                <a:solidFill>
                  <a:srgbClr val="07010B"/>
                </a:solidFill>
                <a:effectLst/>
                <a:uLnTx/>
                <a:uFillTx/>
                <a:latin typeface="楷体" panose="02010609060101010101" pitchFamily="49" charset="-122"/>
                <a:ea typeface="楷体" panose="02010609060101010101" pitchFamily="49" charset="-122"/>
                <a:sym typeface="华文楷体" panose="02010600040101010101" pitchFamily="2" charset="-122"/>
              </a:rPr>
              <a:t>的沿线。</a:t>
            </a:r>
            <a:r>
              <a:rPr kumimoji="0" lang="zh-CN" altLang="en-US" sz="1800" b="0" i="0" u="none" strike="noStrike" kern="0" cap="none" spc="0" normalizeH="0" baseline="0" noProof="0" dirty="0" smtClean="0">
                <a:ln>
                  <a:noFill/>
                </a:ln>
                <a:solidFill>
                  <a:srgbClr val="07010B"/>
                </a:solidFill>
                <a:effectLst/>
                <a:uLnTx/>
                <a:uFillTx/>
                <a:latin typeface="楷体" panose="02010609060101010101" pitchFamily="49" charset="-122"/>
                <a:ea typeface="楷体" panose="02010609060101010101" pitchFamily="49" charset="-122"/>
                <a:sym typeface="华文楷体" panose="02010600040101010101" pitchFamily="2" charset="-122"/>
              </a:rPr>
              <a:t>      </a:t>
            </a:r>
            <a:endParaRPr kumimoji="0" lang="en-US" altLang="zh-CN" sz="1800" b="0" i="0" u="none" strike="noStrike" kern="0" cap="none" spc="0" normalizeH="0" baseline="0" noProof="0" dirty="0" smtClean="0">
              <a:ln>
                <a:noFill/>
              </a:ln>
              <a:solidFill>
                <a:srgbClr val="07010B"/>
              </a:solidFill>
              <a:effectLst/>
              <a:uLnTx/>
              <a:uFillTx/>
              <a:latin typeface="楷体" panose="02010609060101010101" pitchFamily="49" charset="-122"/>
              <a:ea typeface="楷体" panose="02010609060101010101" pitchFamily="49" charset="-122"/>
              <a:sym typeface="华文楷体" panose="02010600040101010101" pitchFamily="2" charset="-122"/>
            </a:endParaRPr>
          </a:p>
          <a:p>
            <a:pPr marL="342900" marR="0" lvl="0" indent="-342900" algn="l" defTabSz="0" rtl="0" eaLnBrk="0" fontAlgn="base" latinLnBrk="0" hangingPunct="0">
              <a:lnSpc>
                <a:spcPct val="100000"/>
              </a:lnSpc>
              <a:spcBef>
                <a:spcPct val="20000"/>
              </a:spcBef>
              <a:spcAft>
                <a:spcPct val="0"/>
              </a:spcAft>
              <a:buClr>
                <a:schemeClr val="tx1"/>
              </a:buClr>
              <a:buSzPct val="60000"/>
              <a:buFont typeface="Wingdings" panose="05000000000000000000" pitchFamily="2" charset="2"/>
              <a:buNone/>
              <a:defRPr/>
            </a:pPr>
            <a:endParaRPr kumimoji="0" lang="zh-CN" altLang="en-US" sz="1800" b="0" i="0" u="none" strike="noStrike" kern="0" cap="none" spc="0" normalizeH="0" baseline="0" noProof="0" dirty="0" smtClean="0">
              <a:ln>
                <a:noFill/>
              </a:ln>
              <a:solidFill>
                <a:srgbClr val="07010B"/>
              </a:solidFill>
              <a:effectLst/>
              <a:uLnTx/>
              <a:uFillTx/>
              <a:latin typeface="微软雅黑" panose="020B0503020204020204" pitchFamily="34" charset="-122"/>
              <a:ea typeface="微软雅黑" panose="020B0503020204020204" pitchFamily="34" charset="-122"/>
              <a:sym typeface="华文楷体" panose="02010600040101010101" pitchFamily="2" charset="-122"/>
            </a:endParaRPr>
          </a:p>
        </p:txBody>
      </p:sp>
      <p:sp>
        <p:nvSpPr>
          <p:cNvPr id="18437" name="灯片编号占位符 4"/>
          <p:cNvSpPr>
            <a:spLocks noGrp="1"/>
          </p:cNvSpPr>
          <p:nvPr/>
        </p:nvSpPr>
        <p:spPr>
          <a:xfrm>
            <a:off x="3302000" y="5397500"/>
            <a:ext cx="2133600" cy="254000"/>
          </a:xfrm>
          <a:prstGeom prst="rect">
            <a:avLst/>
          </a:prstGeom>
          <a:noFill/>
          <a:ln w="9525">
            <a:noFill/>
          </a:ln>
        </p:spPr>
        <p:txBody>
          <a:bodyPr/>
          <a:lstStyle/>
          <a:p>
            <a:endParaRPr lang="en-US" altLang="zh-CN" dirty="0">
              <a:latin typeface="Times New Roman" panose="02020603050405020304" pitchFamily="18" charset="0"/>
            </a:endParaRPr>
          </a:p>
        </p:txBody>
      </p:sp>
      <p:sp>
        <p:nvSpPr>
          <p:cNvPr id="9" name="矩形 8"/>
          <p:cNvSpPr/>
          <p:nvPr/>
        </p:nvSpPr>
        <p:spPr>
          <a:xfrm>
            <a:off x="395536" y="913284"/>
            <a:ext cx="3535680" cy="460375"/>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2400" b="1" i="0" u="none" strike="noStrike" kern="1200" cap="none" spc="0" normalizeH="0" baseline="0" noProof="0" dirty="0" smtClean="0">
                <a:ln>
                  <a:solidFill>
                    <a:schemeClr val="bg1"/>
                  </a:solidFill>
                </a:ln>
                <a:solidFill>
                  <a:srgbClr val="009999"/>
                </a:solidFill>
                <a:effectLst>
                  <a:outerShdw blurRad="50800" dist="3810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rPr>
              <a:t>海外分支机构的选取设立</a:t>
            </a:r>
            <a:endParaRPr lang="zh-CN" altLang="en-US" sz="1600" b="1" dirty="0">
              <a:ln>
                <a:solidFill>
                  <a:schemeClr val="bg1"/>
                </a:solidFill>
              </a:ln>
              <a:solidFill>
                <a:srgbClr val="009999"/>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pic>
        <p:nvPicPr>
          <p:cNvPr id="4098" name="Picture 1"/>
          <p:cNvPicPr>
            <a:picLocks noChangeAspect="1"/>
          </p:cNvPicPr>
          <p:nvPr/>
        </p:nvPicPr>
        <p:blipFill>
          <a:blip r:embed="rId1" cstate="print"/>
          <a:stretch>
            <a:fillRect/>
          </a:stretch>
        </p:blipFill>
        <p:spPr>
          <a:xfrm>
            <a:off x="3547261" y="1921396"/>
            <a:ext cx="3977067" cy="276736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2" name="TextBox 11"/>
          <p:cNvSpPr txBox="1"/>
          <p:nvPr/>
        </p:nvSpPr>
        <p:spPr>
          <a:xfrm>
            <a:off x="8418847" y="1417340"/>
            <a:ext cx="430887" cy="3600400"/>
          </a:xfrm>
          <a:prstGeom prst="rect">
            <a:avLst/>
          </a:prstGeom>
          <a:noFill/>
        </p:spPr>
        <p:txBody>
          <a:bodyPr vert="eaVert" wrap="square" rtlCol="0">
            <a:spAutoFit/>
          </a:bodyPr>
          <a:lstStyle/>
          <a:p>
            <a:pPr algn="just">
              <a:defRPr/>
            </a:pPr>
            <a:r>
              <a:rPr lang="zh-CN" altLang="en-US" sz="1600" b="1" dirty="0">
                <a:solidFill>
                  <a:schemeClr val="bg1"/>
                </a:solidFill>
                <a:ea typeface="仿宋" panose="02010609060101010101" pitchFamily="49" charset="-122"/>
              </a:rPr>
              <a:t>利安达国际（</a:t>
            </a:r>
            <a:r>
              <a:rPr lang="en-US" altLang="zh-CN" sz="1600" b="1" dirty="0" err="1">
                <a:solidFill>
                  <a:schemeClr val="bg1"/>
                </a:solidFill>
                <a:ea typeface="仿宋" panose="02010609060101010101" pitchFamily="49" charset="-122"/>
              </a:rPr>
              <a:t>Reanda</a:t>
            </a:r>
            <a:r>
              <a:rPr lang="en-US" altLang="zh-CN" sz="1600" b="1" dirty="0">
                <a:solidFill>
                  <a:schemeClr val="bg1"/>
                </a:solidFill>
                <a:ea typeface="仿宋" panose="02010609060101010101" pitchFamily="49" charset="-122"/>
              </a:rPr>
              <a:t>   International</a:t>
            </a:r>
            <a:r>
              <a:rPr lang="zh-CN" altLang="en-US" sz="1600" b="1" dirty="0">
                <a:solidFill>
                  <a:schemeClr val="bg1"/>
                </a:solidFill>
                <a:ea typeface="仿宋" panose="02010609060101010101" pitchFamily="49" charset="-122"/>
              </a:rPr>
              <a:t>）</a:t>
            </a:r>
            <a:endParaRPr lang="en-US" altLang="zh-CN" sz="1600" b="1" dirty="0">
              <a:solidFill>
                <a:schemeClr val="bg1"/>
              </a:solidFill>
              <a:ea typeface="仿宋" panose="02010609060101010101" pitchFamily="49" charset="-122"/>
            </a:endParaRPr>
          </a:p>
        </p:txBody>
      </p:sp>
      <p:sp>
        <p:nvSpPr>
          <p:cNvPr id="15" name="标题 1"/>
          <p:cNvSpPr txBox="1">
            <a:spLocks noChangeArrowheads="1"/>
          </p:cNvSpPr>
          <p:nvPr/>
        </p:nvSpPr>
        <p:spPr bwMode="auto">
          <a:xfrm>
            <a:off x="376843" y="-253"/>
            <a:ext cx="7346980" cy="762000"/>
          </a:xfrm>
          <a:prstGeom prst="rect">
            <a:avLst/>
          </a:prstGeom>
          <a:noFill/>
          <a:ln w="9525">
            <a:noFill/>
            <a:miter lim="800000"/>
          </a:ln>
        </p:spPr>
        <p:txBody>
          <a:bodyPr vert="horz" wrap="square" lIns="91440" tIns="45720" rIns="91440" bIns="45720" numCol="1" anchor="ctr" anchorCtr="0" compatLnSpc="1"/>
          <a:lstStyle/>
          <a:p>
            <a:pPr marL="457200" lvl="0" indent="-457200" algn="ctr">
              <a:defRPr/>
            </a:pPr>
            <a:r>
              <a:rPr lang="zh-CN" altLang="en-US" sz="2400" b="1" dirty="0" smtClean="0">
                <a:solidFill>
                  <a:schemeClr val="bg1"/>
                </a:solidFill>
                <a:latin typeface="华文楷体" panose="02010600040101010101" pitchFamily="2" charset="-122"/>
                <a:ea typeface="华文楷体" panose="02010600040101010101" pitchFamily="2" charset="-122"/>
                <a:sym typeface="Verdana" panose="020B0604030504040204" pitchFamily="34" charset="0"/>
              </a:rPr>
              <a:t>利安达国际会计网络发展现状</a:t>
            </a:r>
            <a:endParaRPr lang="zh-CN" altLang="en-US" sz="2400" b="1" kern="0" dirty="0">
              <a:solidFill>
                <a:schemeClr val="bg1"/>
              </a:solidFill>
              <a:ea typeface="华文楷体" panose="02010600040101010101" pitchFamily="2" charset="-122"/>
              <a:sym typeface="Verdana" panose="020B0604030504040204" pitchFamily="34" charset="0"/>
            </a:endParaRPr>
          </a:p>
        </p:txBody>
      </p:sp>
      <p:sp>
        <p:nvSpPr>
          <p:cNvPr id="8" name="日期占位符 2"/>
          <p:cNvSpPr txBox="1">
            <a:spLocks noGrp="1" noChangeArrowheads="1"/>
          </p:cNvSpPr>
          <p:nvPr/>
        </p:nvSpPr>
        <p:spPr bwMode="auto">
          <a:xfrm>
            <a:off x="21665" y="5357283"/>
            <a:ext cx="8056563" cy="338201"/>
          </a:xfrm>
          <a:prstGeom prst="rect">
            <a:avLst/>
          </a:prstGeom>
          <a:noFill/>
          <a:ln w="9525">
            <a:noFill/>
            <a:miter lim="800000"/>
          </a:ln>
        </p:spPr>
        <p:txBody>
          <a:bodyPr/>
          <a:lstStyle/>
          <a:p>
            <a:pPr eaLnBrk="1" hangingPunct="1"/>
            <a:r>
              <a:rPr lang="zh-CN" altLang="en-US" sz="1200" b="1" dirty="0" smtClean="0">
                <a:latin typeface="Verdana" panose="020B0604030504040204" pitchFamily="34" charset="0"/>
                <a:ea typeface="Gulim" panose="020B0600000101010101" pitchFamily="34" charset="-127"/>
                <a:sym typeface="Verdana" panose="020B0604030504040204" pitchFamily="34" charset="0"/>
              </a:rPr>
              <a:t>   http</a:t>
            </a:r>
            <a:r>
              <a:rPr lang="zh-CN" altLang="en-US" sz="1200" b="1" dirty="0">
                <a:latin typeface="Verdana" panose="020B0604030504040204" pitchFamily="34" charset="0"/>
                <a:ea typeface="Gulim" panose="020B0600000101010101" pitchFamily="34" charset="-127"/>
                <a:sym typeface="Verdana" panose="020B0604030504040204" pitchFamily="34" charset="0"/>
              </a:rPr>
              <a:t>://www.reanda</a:t>
            </a:r>
            <a:r>
              <a:rPr lang="en-US" altLang="zh-CN" sz="1200" b="1" dirty="0">
                <a:latin typeface="Verdana" panose="020B0604030504040204" pitchFamily="34" charset="0"/>
                <a:ea typeface="Gulim" panose="020B0600000101010101" pitchFamily="34" charset="-127"/>
                <a:sym typeface="Verdana" panose="020B0604030504040204" pitchFamily="34" charset="0"/>
              </a:rPr>
              <a:t> -international</a:t>
            </a:r>
            <a:r>
              <a:rPr lang="zh-CN" altLang="en-US" sz="1200" b="1" dirty="0">
                <a:latin typeface="Verdana" panose="020B0604030504040204" pitchFamily="34" charset="0"/>
                <a:ea typeface="Gulim" panose="020B0600000101010101" pitchFamily="34" charset="-127"/>
                <a:sym typeface="Verdana" panose="020B0604030504040204" pitchFamily="34" charset="0"/>
              </a:rPr>
              <a:t>.</a:t>
            </a:r>
            <a:r>
              <a:rPr lang="zh-CN" altLang="en-US" sz="1200" b="1" dirty="0" smtClean="0">
                <a:latin typeface="Verdana" panose="020B0604030504040204" pitchFamily="34" charset="0"/>
                <a:ea typeface="Gulim" panose="020B0600000101010101" pitchFamily="34" charset="-127"/>
                <a:sym typeface="Verdana" panose="020B0604030504040204" pitchFamily="34" charset="0"/>
              </a:rPr>
              <a:t>com</a:t>
            </a:r>
            <a:r>
              <a:rPr lang="en-US" altLang="zh-CN" sz="1200" b="1" dirty="0" smtClean="0">
                <a:latin typeface="Verdana" panose="020B0604030504040204" pitchFamily="34" charset="0"/>
                <a:ea typeface="Gulim" panose="020B0600000101010101" pitchFamily="34" charset="-127"/>
                <a:sym typeface="Verdana" panose="020B0604030504040204" pitchFamily="34" charset="0"/>
              </a:rPr>
              <a:t>			  </a:t>
            </a:r>
            <a:r>
              <a:rPr lang="zh-CN" altLang="en-US" sz="1200" b="1" dirty="0" smtClean="0">
                <a:latin typeface="Verdana" panose="020B0604030504040204" pitchFamily="34" charset="0"/>
                <a:ea typeface="Gulim" panose="020B0600000101010101" pitchFamily="34" charset="-127"/>
                <a:sym typeface="Verdana" panose="020B0604030504040204" pitchFamily="34" charset="0"/>
              </a:rPr>
              <a:t>http</a:t>
            </a:r>
            <a:r>
              <a:rPr lang="zh-CN" altLang="en-US" sz="1200" b="1" dirty="0">
                <a:latin typeface="Verdana" panose="020B0604030504040204" pitchFamily="34" charset="0"/>
                <a:ea typeface="Gulim" panose="020B0600000101010101" pitchFamily="34" charset="-127"/>
                <a:sym typeface="Verdana" panose="020B0604030504040204" pitchFamily="34" charset="0"/>
              </a:rPr>
              <a:t>://www.reanda.</a:t>
            </a:r>
            <a:r>
              <a:rPr lang="zh-CN" altLang="en-US" sz="1200" b="1" dirty="0" smtClean="0">
                <a:latin typeface="Verdana" panose="020B0604030504040204" pitchFamily="34" charset="0"/>
                <a:ea typeface="Gulim" panose="020B0600000101010101" pitchFamily="34" charset="-127"/>
                <a:sym typeface="Verdana" panose="020B0604030504040204" pitchFamily="34" charset="0"/>
              </a:rPr>
              <a:t>com</a:t>
            </a:r>
            <a:endParaRPr lang="en-US" altLang="zh-CN" dirty="0">
              <a:sym typeface="Verdana" panose="020B0604030504040204" pitchFamily="34" charset="0"/>
            </a:endParaRPr>
          </a:p>
        </p:txBody>
      </p:sp>
      <p:sp>
        <p:nvSpPr>
          <p:cNvPr id="2" name="灯片编号占位符 1"/>
          <p:cNvSpPr>
            <a:spLocks noGrp="1"/>
          </p:cNvSpPr>
          <p:nvPr>
            <p:ph type="sldNum" sz="quarter" idx="4"/>
          </p:nvPr>
        </p:nvSpPr>
        <p:spPr/>
        <p:txBody>
          <a:bodyPr/>
          <a:lstStyle/>
          <a:p>
            <a:pPr algn="ctr" eaLnBrk="1" hangingPunct="1"/>
            <a:fld id="{9A0DB2DC-4C9A-4742-B13C-FB6460FD3503}" type="slidenum">
              <a:rPr lang="zh-CN" altLang="en-US" dirty="0">
                <a:latin typeface="Verdana" panose="020B0604030504040204" pitchFamily="34" charset="0"/>
                <a:ea typeface="Gulim" panose="020B0600000101010101" pitchFamily="34" charset="-127"/>
                <a:sym typeface="Verdana" panose="020B0604030504040204" pitchFamily="34" charset="0"/>
              </a:rPr>
            </a:fld>
            <a:endParaRPr lang="zh-CN" altLang="en-US" dirty="0">
              <a:latin typeface="Verdana" panose="020B0604030504040204" pitchFamily="34" charset="0"/>
              <a:ea typeface="Gulim" panose="020B0600000101010101" pitchFamily="34" charset="-127"/>
              <a:sym typeface="Verdana" panose="020B0604030504040204"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出自【趣你的PPT】(微信:qunideppt)：最优质的PPT资源库"/>
          <p:cNvSpPr/>
          <p:nvPr/>
        </p:nvSpPr>
        <p:spPr bwMode="auto">
          <a:xfrm>
            <a:off x="1148269" y="1637635"/>
            <a:ext cx="1296000" cy="2268000"/>
          </a:xfrm>
          <a:custGeom>
            <a:avLst/>
            <a:gdLst>
              <a:gd name="T0" fmla="*/ 966 w 1077"/>
              <a:gd name="T1" fmla="*/ 315 h 1781"/>
              <a:gd name="T2" fmla="*/ 793 w 1077"/>
              <a:gd name="T3" fmla="*/ 486 h 1781"/>
              <a:gd name="T4" fmla="*/ 650 w 1077"/>
              <a:gd name="T5" fmla="*/ 297 h 1781"/>
              <a:gd name="T6" fmla="*/ 625 w 1077"/>
              <a:gd name="T7" fmla="*/ 266 h 1781"/>
              <a:gd name="T8" fmla="*/ 632 w 1077"/>
              <a:gd name="T9" fmla="*/ 236 h 1781"/>
              <a:gd name="T10" fmla="*/ 682 w 1077"/>
              <a:gd name="T11" fmla="*/ 187 h 1781"/>
              <a:gd name="T12" fmla="*/ 698 w 1077"/>
              <a:gd name="T13" fmla="*/ 150 h 1781"/>
              <a:gd name="T14" fmla="*/ 665 w 1077"/>
              <a:gd name="T15" fmla="*/ 82 h 1781"/>
              <a:gd name="T16" fmla="*/ 661 w 1077"/>
              <a:gd name="T17" fmla="*/ 50 h 1781"/>
              <a:gd name="T18" fmla="*/ 627 w 1077"/>
              <a:gd name="T19" fmla="*/ 24 h 1781"/>
              <a:gd name="T20" fmla="*/ 576 w 1077"/>
              <a:gd name="T21" fmla="*/ 3 h 1781"/>
              <a:gd name="T22" fmla="*/ 492 w 1077"/>
              <a:gd name="T23" fmla="*/ 48 h 1781"/>
              <a:gd name="T24" fmla="*/ 471 w 1077"/>
              <a:gd name="T25" fmla="*/ 119 h 1781"/>
              <a:gd name="T26" fmla="*/ 513 w 1077"/>
              <a:gd name="T27" fmla="*/ 199 h 1781"/>
              <a:gd name="T28" fmla="*/ 495 w 1077"/>
              <a:gd name="T29" fmla="*/ 223 h 1781"/>
              <a:gd name="T30" fmla="*/ 386 w 1077"/>
              <a:gd name="T31" fmla="*/ 230 h 1781"/>
              <a:gd name="T32" fmla="*/ 106 w 1077"/>
              <a:gd name="T33" fmla="*/ 313 h 1781"/>
              <a:gd name="T34" fmla="*/ 60 w 1077"/>
              <a:gd name="T35" fmla="*/ 630 h 1781"/>
              <a:gd name="T36" fmla="*/ 138 w 1077"/>
              <a:gd name="T37" fmla="*/ 599 h 1781"/>
              <a:gd name="T38" fmla="*/ 169 w 1077"/>
              <a:gd name="T39" fmla="*/ 527 h 1781"/>
              <a:gd name="T40" fmla="*/ 176 w 1077"/>
              <a:gd name="T41" fmla="*/ 406 h 1781"/>
              <a:gd name="T42" fmla="*/ 220 w 1077"/>
              <a:gd name="T43" fmla="*/ 373 h 1781"/>
              <a:gd name="T44" fmla="*/ 308 w 1077"/>
              <a:gd name="T45" fmla="*/ 360 h 1781"/>
              <a:gd name="T46" fmla="*/ 317 w 1077"/>
              <a:gd name="T47" fmla="*/ 358 h 1781"/>
              <a:gd name="T48" fmla="*/ 256 w 1077"/>
              <a:gd name="T49" fmla="*/ 760 h 1781"/>
              <a:gd name="T50" fmla="*/ 254 w 1077"/>
              <a:gd name="T51" fmla="*/ 794 h 1781"/>
              <a:gd name="T52" fmla="*/ 261 w 1077"/>
              <a:gd name="T53" fmla="*/ 896 h 1781"/>
              <a:gd name="T54" fmla="*/ 123 w 1077"/>
              <a:gd name="T55" fmla="*/ 1406 h 1781"/>
              <a:gd name="T56" fmla="*/ 47 w 1077"/>
              <a:gd name="T57" fmla="*/ 1578 h 1781"/>
              <a:gd name="T58" fmla="*/ 4 w 1077"/>
              <a:gd name="T59" fmla="*/ 1633 h 1781"/>
              <a:gd name="T60" fmla="*/ 56 w 1077"/>
              <a:gd name="T61" fmla="*/ 1688 h 1781"/>
              <a:gd name="T62" fmla="*/ 104 w 1077"/>
              <a:gd name="T63" fmla="*/ 1714 h 1781"/>
              <a:gd name="T64" fmla="*/ 122 w 1077"/>
              <a:gd name="T65" fmla="*/ 1741 h 1781"/>
              <a:gd name="T66" fmla="*/ 174 w 1077"/>
              <a:gd name="T67" fmla="*/ 1703 h 1781"/>
              <a:gd name="T68" fmla="*/ 161 w 1077"/>
              <a:gd name="T69" fmla="*/ 1636 h 1781"/>
              <a:gd name="T70" fmla="*/ 323 w 1077"/>
              <a:gd name="T71" fmla="*/ 1294 h 1781"/>
              <a:gd name="T72" fmla="*/ 385 w 1077"/>
              <a:gd name="T73" fmla="*/ 1152 h 1781"/>
              <a:gd name="T74" fmla="*/ 481 w 1077"/>
              <a:gd name="T75" fmla="*/ 943 h 1781"/>
              <a:gd name="T76" fmla="*/ 699 w 1077"/>
              <a:gd name="T77" fmla="*/ 879 h 1781"/>
              <a:gd name="T78" fmla="*/ 682 w 1077"/>
              <a:gd name="T79" fmla="*/ 976 h 1781"/>
              <a:gd name="T80" fmla="*/ 632 w 1077"/>
              <a:gd name="T81" fmla="*/ 1141 h 1781"/>
              <a:gd name="T82" fmla="*/ 618 w 1077"/>
              <a:gd name="T83" fmla="*/ 1225 h 1781"/>
              <a:gd name="T84" fmla="*/ 670 w 1077"/>
              <a:gd name="T85" fmla="*/ 1269 h 1781"/>
              <a:gd name="T86" fmla="*/ 728 w 1077"/>
              <a:gd name="T87" fmla="*/ 1274 h 1781"/>
              <a:gd name="T88" fmla="*/ 867 w 1077"/>
              <a:gd name="T89" fmla="*/ 1226 h 1781"/>
              <a:gd name="T90" fmla="*/ 753 w 1077"/>
              <a:gd name="T91" fmla="*/ 1179 h 1781"/>
              <a:gd name="T92" fmla="*/ 766 w 1077"/>
              <a:gd name="T93" fmla="*/ 1180 h 1781"/>
              <a:gd name="T94" fmla="*/ 840 w 1077"/>
              <a:gd name="T95" fmla="*/ 864 h 1781"/>
              <a:gd name="T96" fmla="*/ 521 w 1077"/>
              <a:gd name="T97" fmla="*/ 760 h 1781"/>
              <a:gd name="T98" fmla="*/ 508 w 1077"/>
              <a:gd name="T99" fmla="*/ 757 h 1781"/>
              <a:gd name="T100" fmla="*/ 536 w 1077"/>
              <a:gd name="T101" fmla="*/ 738 h 1781"/>
              <a:gd name="T102" fmla="*/ 607 w 1077"/>
              <a:gd name="T103" fmla="*/ 511 h 1781"/>
              <a:gd name="T104" fmla="*/ 620 w 1077"/>
              <a:gd name="T105" fmla="*/ 491 h 1781"/>
              <a:gd name="T106" fmla="*/ 715 w 1077"/>
              <a:gd name="T107" fmla="*/ 529 h 1781"/>
              <a:gd name="T108" fmla="*/ 836 w 1077"/>
              <a:gd name="T109" fmla="*/ 566 h 1781"/>
              <a:gd name="T110" fmla="*/ 1013 w 1077"/>
              <a:gd name="T111" fmla="*/ 425 h 1781"/>
              <a:gd name="T112" fmla="*/ 1001 w 1077"/>
              <a:gd name="T113" fmla="*/ 401 h 1781"/>
              <a:gd name="T114" fmla="*/ 1072 w 1077"/>
              <a:gd name="T115" fmla="*/ 296 h 17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77" h="1781">
                <a:moveTo>
                  <a:pt x="1033" y="280"/>
                </a:moveTo>
                <a:cubicBezTo>
                  <a:pt x="1018" y="287"/>
                  <a:pt x="970" y="303"/>
                  <a:pt x="966" y="315"/>
                </a:cubicBezTo>
                <a:cubicBezTo>
                  <a:pt x="962" y="326"/>
                  <a:pt x="967" y="350"/>
                  <a:pt x="951" y="359"/>
                </a:cubicBezTo>
                <a:cubicBezTo>
                  <a:pt x="936" y="368"/>
                  <a:pt x="803" y="466"/>
                  <a:pt x="793" y="486"/>
                </a:cubicBezTo>
                <a:cubicBezTo>
                  <a:pt x="793" y="486"/>
                  <a:pt x="745" y="390"/>
                  <a:pt x="717" y="375"/>
                </a:cubicBezTo>
                <a:cubicBezTo>
                  <a:pt x="717" y="375"/>
                  <a:pt x="708" y="301"/>
                  <a:pt x="650" y="297"/>
                </a:cubicBezTo>
                <a:cubicBezTo>
                  <a:pt x="629" y="296"/>
                  <a:pt x="617" y="294"/>
                  <a:pt x="609" y="291"/>
                </a:cubicBezTo>
                <a:cubicBezTo>
                  <a:pt x="625" y="266"/>
                  <a:pt x="625" y="266"/>
                  <a:pt x="625" y="266"/>
                </a:cubicBezTo>
                <a:cubicBezTo>
                  <a:pt x="609" y="266"/>
                  <a:pt x="609" y="266"/>
                  <a:pt x="609" y="266"/>
                </a:cubicBezTo>
                <a:cubicBezTo>
                  <a:pt x="617" y="253"/>
                  <a:pt x="628" y="236"/>
                  <a:pt x="632" y="236"/>
                </a:cubicBezTo>
                <a:cubicBezTo>
                  <a:pt x="637" y="235"/>
                  <a:pt x="674" y="230"/>
                  <a:pt x="679" y="228"/>
                </a:cubicBezTo>
                <a:cubicBezTo>
                  <a:pt x="683" y="225"/>
                  <a:pt x="687" y="201"/>
                  <a:pt x="682" y="187"/>
                </a:cubicBezTo>
                <a:cubicBezTo>
                  <a:pt x="677" y="173"/>
                  <a:pt x="687" y="159"/>
                  <a:pt x="687" y="159"/>
                </a:cubicBezTo>
                <a:cubicBezTo>
                  <a:pt x="698" y="150"/>
                  <a:pt x="698" y="150"/>
                  <a:pt x="698" y="150"/>
                </a:cubicBezTo>
                <a:cubicBezTo>
                  <a:pt x="698" y="150"/>
                  <a:pt x="684" y="128"/>
                  <a:pt x="676" y="117"/>
                </a:cubicBezTo>
                <a:cubicBezTo>
                  <a:pt x="667" y="106"/>
                  <a:pt x="669" y="92"/>
                  <a:pt x="665" y="82"/>
                </a:cubicBezTo>
                <a:cubicBezTo>
                  <a:pt x="661" y="72"/>
                  <a:pt x="672" y="65"/>
                  <a:pt x="672" y="65"/>
                </a:cubicBezTo>
                <a:cubicBezTo>
                  <a:pt x="672" y="65"/>
                  <a:pt x="668" y="55"/>
                  <a:pt x="661" y="50"/>
                </a:cubicBezTo>
                <a:cubicBezTo>
                  <a:pt x="653" y="46"/>
                  <a:pt x="666" y="44"/>
                  <a:pt x="649" y="36"/>
                </a:cubicBezTo>
                <a:cubicBezTo>
                  <a:pt x="632" y="28"/>
                  <a:pt x="641" y="32"/>
                  <a:pt x="627" y="24"/>
                </a:cubicBezTo>
                <a:cubicBezTo>
                  <a:pt x="612" y="16"/>
                  <a:pt x="634" y="21"/>
                  <a:pt x="612" y="16"/>
                </a:cubicBezTo>
                <a:cubicBezTo>
                  <a:pt x="591" y="11"/>
                  <a:pt x="579" y="3"/>
                  <a:pt x="576" y="3"/>
                </a:cubicBezTo>
                <a:cubicBezTo>
                  <a:pt x="573" y="3"/>
                  <a:pt x="582" y="6"/>
                  <a:pt x="573" y="3"/>
                </a:cubicBezTo>
                <a:cubicBezTo>
                  <a:pt x="563" y="0"/>
                  <a:pt x="498" y="33"/>
                  <a:pt x="492" y="48"/>
                </a:cubicBezTo>
                <a:cubicBezTo>
                  <a:pt x="485" y="64"/>
                  <a:pt x="475" y="83"/>
                  <a:pt x="475" y="83"/>
                </a:cubicBezTo>
                <a:cubicBezTo>
                  <a:pt x="475" y="83"/>
                  <a:pt x="469" y="104"/>
                  <a:pt x="471" y="119"/>
                </a:cubicBezTo>
                <a:cubicBezTo>
                  <a:pt x="474" y="134"/>
                  <a:pt x="484" y="147"/>
                  <a:pt x="488" y="152"/>
                </a:cubicBezTo>
                <a:cubicBezTo>
                  <a:pt x="491" y="156"/>
                  <a:pt x="508" y="184"/>
                  <a:pt x="513" y="199"/>
                </a:cubicBezTo>
                <a:cubicBezTo>
                  <a:pt x="517" y="212"/>
                  <a:pt x="521" y="228"/>
                  <a:pt x="506" y="235"/>
                </a:cubicBezTo>
                <a:cubicBezTo>
                  <a:pt x="495" y="223"/>
                  <a:pt x="495" y="223"/>
                  <a:pt x="495" y="223"/>
                </a:cubicBezTo>
                <a:cubicBezTo>
                  <a:pt x="476" y="237"/>
                  <a:pt x="476" y="237"/>
                  <a:pt x="476" y="237"/>
                </a:cubicBezTo>
                <a:cubicBezTo>
                  <a:pt x="454" y="233"/>
                  <a:pt x="427" y="222"/>
                  <a:pt x="386" y="230"/>
                </a:cubicBezTo>
                <a:cubicBezTo>
                  <a:pt x="333" y="241"/>
                  <a:pt x="313" y="257"/>
                  <a:pt x="281" y="265"/>
                </a:cubicBezTo>
                <a:cubicBezTo>
                  <a:pt x="249" y="272"/>
                  <a:pt x="128" y="293"/>
                  <a:pt x="106" y="313"/>
                </a:cubicBezTo>
                <a:cubicBezTo>
                  <a:pt x="84" y="332"/>
                  <a:pt x="76" y="418"/>
                  <a:pt x="82" y="553"/>
                </a:cubicBezTo>
                <a:cubicBezTo>
                  <a:pt x="82" y="553"/>
                  <a:pt x="62" y="616"/>
                  <a:pt x="60" y="630"/>
                </a:cubicBezTo>
                <a:cubicBezTo>
                  <a:pt x="59" y="644"/>
                  <a:pt x="67" y="703"/>
                  <a:pt x="139" y="690"/>
                </a:cubicBezTo>
                <a:cubicBezTo>
                  <a:pt x="203" y="679"/>
                  <a:pt x="151" y="622"/>
                  <a:pt x="138" y="599"/>
                </a:cubicBezTo>
                <a:cubicBezTo>
                  <a:pt x="146" y="594"/>
                  <a:pt x="154" y="590"/>
                  <a:pt x="154" y="590"/>
                </a:cubicBezTo>
                <a:cubicBezTo>
                  <a:pt x="154" y="590"/>
                  <a:pt x="168" y="554"/>
                  <a:pt x="169" y="527"/>
                </a:cubicBezTo>
                <a:cubicBezTo>
                  <a:pt x="169" y="510"/>
                  <a:pt x="174" y="454"/>
                  <a:pt x="176" y="409"/>
                </a:cubicBezTo>
                <a:cubicBezTo>
                  <a:pt x="176" y="408"/>
                  <a:pt x="176" y="407"/>
                  <a:pt x="176" y="406"/>
                </a:cubicBezTo>
                <a:cubicBezTo>
                  <a:pt x="178" y="394"/>
                  <a:pt x="179" y="384"/>
                  <a:pt x="180" y="378"/>
                </a:cubicBezTo>
                <a:cubicBezTo>
                  <a:pt x="190" y="376"/>
                  <a:pt x="204" y="375"/>
                  <a:pt x="220" y="373"/>
                </a:cubicBezTo>
                <a:cubicBezTo>
                  <a:pt x="224" y="373"/>
                  <a:pt x="229" y="373"/>
                  <a:pt x="234" y="372"/>
                </a:cubicBezTo>
                <a:cubicBezTo>
                  <a:pt x="265" y="370"/>
                  <a:pt x="294" y="364"/>
                  <a:pt x="308" y="360"/>
                </a:cubicBezTo>
                <a:cubicBezTo>
                  <a:pt x="308" y="360"/>
                  <a:pt x="308" y="360"/>
                  <a:pt x="308" y="360"/>
                </a:cubicBezTo>
                <a:cubicBezTo>
                  <a:pt x="311" y="360"/>
                  <a:pt x="314" y="359"/>
                  <a:pt x="317" y="358"/>
                </a:cubicBezTo>
                <a:cubicBezTo>
                  <a:pt x="317" y="360"/>
                  <a:pt x="319" y="371"/>
                  <a:pt x="322" y="385"/>
                </a:cubicBezTo>
                <a:cubicBezTo>
                  <a:pt x="310" y="466"/>
                  <a:pt x="270" y="740"/>
                  <a:pt x="256" y="760"/>
                </a:cubicBezTo>
                <a:cubicBezTo>
                  <a:pt x="240" y="784"/>
                  <a:pt x="232" y="799"/>
                  <a:pt x="232" y="799"/>
                </a:cubicBezTo>
                <a:cubicBezTo>
                  <a:pt x="232" y="799"/>
                  <a:pt x="242" y="797"/>
                  <a:pt x="254" y="794"/>
                </a:cubicBezTo>
                <a:cubicBezTo>
                  <a:pt x="250" y="811"/>
                  <a:pt x="249" y="832"/>
                  <a:pt x="252" y="861"/>
                </a:cubicBezTo>
                <a:cubicBezTo>
                  <a:pt x="252" y="861"/>
                  <a:pt x="254" y="876"/>
                  <a:pt x="261" y="896"/>
                </a:cubicBezTo>
                <a:cubicBezTo>
                  <a:pt x="247" y="979"/>
                  <a:pt x="227" y="1177"/>
                  <a:pt x="200" y="1256"/>
                </a:cubicBezTo>
                <a:cubicBezTo>
                  <a:pt x="174" y="1282"/>
                  <a:pt x="141" y="1326"/>
                  <a:pt x="123" y="1406"/>
                </a:cubicBezTo>
                <a:cubicBezTo>
                  <a:pt x="123" y="1406"/>
                  <a:pt x="123" y="1406"/>
                  <a:pt x="123" y="1406"/>
                </a:cubicBezTo>
                <a:cubicBezTo>
                  <a:pt x="86" y="1483"/>
                  <a:pt x="47" y="1577"/>
                  <a:pt x="47" y="1578"/>
                </a:cubicBezTo>
                <a:cubicBezTo>
                  <a:pt x="25" y="1596"/>
                  <a:pt x="10" y="1604"/>
                  <a:pt x="5" y="1627"/>
                </a:cubicBezTo>
                <a:cubicBezTo>
                  <a:pt x="4" y="1630"/>
                  <a:pt x="4" y="1631"/>
                  <a:pt x="4" y="1633"/>
                </a:cubicBezTo>
                <a:cubicBezTo>
                  <a:pt x="0" y="1665"/>
                  <a:pt x="0" y="1665"/>
                  <a:pt x="0" y="1665"/>
                </a:cubicBezTo>
                <a:cubicBezTo>
                  <a:pt x="0" y="1665"/>
                  <a:pt x="44" y="1698"/>
                  <a:pt x="56" y="1688"/>
                </a:cubicBezTo>
                <a:cubicBezTo>
                  <a:pt x="64" y="1682"/>
                  <a:pt x="74" y="1683"/>
                  <a:pt x="85" y="1692"/>
                </a:cubicBezTo>
                <a:cubicBezTo>
                  <a:pt x="91" y="1698"/>
                  <a:pt x="97" y="1705"/>
                  <a:pt x="104" y="1714"/>
                </a:cubicBezTo>
                <a:cubicBezTo>
                  <a:pt x="105" y="1715"/>
                  <a:pt x="105" y="1716"/>
                  <a:pt x="106" y="1717"/>
                </a:cubicBezTo>
                <a:cubicBezTo>
                  <a:pt x="111" y="1724"/>
                  <a:pt x="116" y="1731"/>
                  <a:pt x="122" y="1741"/>
                </a:cubicBezTo>
                <a:cubicBezTo>
                  <a:pt x="122" y="1741"/>
                  <a:pt x="153" y="1781"/>
                  <a:pt x="193" y="1765"/>
                </a:cubicBezTo>
                <a:cubicBezTo>
                  <a:pt x="193" y="1765"/>
                  <a:pt x="208" y="1732"/>
                  <a:pt x="174" y="1703"/>
                </a:cubicBezTo>
                <a:cubicBezTo>
                  <a:pt x="147" y="1680"/>
                  <a:pt x="145" y="1650"/>
                  <a:pt x="148" y="1630"/>
                </a:cubicBezTo>
                <a:cubicBezTo>
                  <a:pt x="161" y="1636"/>
                  <a:pt x="161" y="1636"/>
                  <a:pt x="161" y="1636"/>
                </a:cubicBezTo>
                <a:cubicBezTo>
                  <a:pt x="161" y="1636"/>
                  <a:pt x="161" y="1636"/>
                  <a:pt x="170" y="1587"/>
                </a:cubicBezTo>
                <a:cubicBezTo>
                  <a:pt x="179" y="1539"/>
                  <a:pt x="301" y="1314"/>
                  <a:pt x="323" y="1294"/>
                </a:cubicBezTo>
                <a:cubicBezTo>
                  <a:pt x="336" y="1282"/>
                  <a:pt x="352" y="1230"/>
                  <a:pt x="365" y="1185"/>
                </a:cubicBezTo>
                <a:cubicBezTo>
                  <a:pt x="372" y="1176"/>
                  <a:pt x="379" y="1165"/>
                  <a:pt x="385" y="1152"/>
                </a:cubicBezTo>
                <a:cubicBezTo>
                  <a:pt x="404" y="1111"/>
                  <a:pt x="437" y="960"/>
                  <a:pt x="437" y="960"/>
                </a:cubicBezTo>
                <a:cubicBezTo>
                  <a:pt x="437" y="960"/>
                  <a:pt x="470" y="949"/>
                  <a:pt x="481" y="943"/>
                </a:cubicBezTo>
                <a:cubicBezTo>
                  <a:pt x="492" y="938"/>
                  <a:pt x="508" y="937"/>
                  <a:pt x="573" y="923"/>
                </a:cubicBezTo>
                <a:cubicBezTo>
                  <a:pt x="637" y="908"/>
                  <a:pt x="699" y="879"/>
                  <a:pt x="699" y="879"/>
                </a:cubicBezTo>
                <a:cubicBezTo>
                  <a:pt x="699" y="879"/>
                  <a:pt x="679" y="928"/>
                  <a:pt x="681" y="965"/>
                </a:cubicBezTo>
                <a:cubicBezTo>
                  <a:pt x="681" y="969"/>
                  <a:pt x="682" y="972"/>
                  <a:pt x="682" y="976"/>
                </a:cubicBezTo>
                <a:cubicBezTo>
                  <a:pt x="673" y="1023"/>
                  <a:pt x="663" y="1072"/>
                  <a:pt x="657" y="1085"/>
                </a:cubicBezTo>
                <a:cubicBezTo>
                  <a:pt x="645" y="1110"/>
                  <a:pt x="632" y="1141"/>
                  <a:pt x="632" y="1141"/>
                </a:cubicBezTo>
                <a:cubicBezTo>
                  <a:pt x="632" y="1141"/>
                  <a:pt x="639" y="1142"/>
                  <a:pt x="649" y="1143"/>
                </a:cubicBezTo>
                <a:cubicBezTo>
                  <a:pt x="633" y="1177"/>
                  <a:pt x="615" y="1211"/>
                  <a:pt x="618" y="1225"/>
                </a:cubicBezTo>
                <a:cubicBezTo>
                  <a:pt x="614" y="1247"/>
                  <a:pt x="614" y="1247"/>
                  <a:pt x="614" y="1247"/>
                </a:cubicBezTo>
                <a:cubicBezTo>
                  <a:pt x="670" y="1269"/>
                  <a:pt x="670" y="1269"/>
                  <a:pt x="670" y="1269"/>
                </a:cubicBezTo>
                <a:cubicBezTo>
                  <a:pt x="670" y="1269"/>
                  <a:pt x="694" y="1263"/>
                  <a:pt x="728" y="1274"/>
                </a:cubicBezTo>
                <a:cubicBezTo>
                  <a:pt x="728" y="1274"/>
                  <a:pt x="728" y="1274"/>
                  <a:pt x="728" y="1274"/>
                </a:cubicBezTo>
                <a:cubicBezTo>
                  <a:pt x="752" y="1285"/>
                  <a:pt x="777" y="1293"/>
                  <a:pt x="795" y="1285"/>
                </a:cubicBezTo>
                <a:cubicBezTo>
                  <a:pt x="825" y="1273"/>
                  <a:pt x="867" y="1244"/>
                  <a:pt x="867" y="1226"/>
                </a:cubicBezTo>
                <a:cubicBezTo>
                  <a:pt x="867" y="1208"/>
                  <a:pt x="855" y="1215"/>
                  <a:pt x="830" y="1219"/>
                </a:cubicBezTo>
                <a:cubicBezTo>
                  <a:pt x="806" y="1223"/>
                  <a:pt x="766" y="1195"/>
                  <a:pt x="753" y="1179"/>
                </a:cubicBezTo>
                <a:cubicBezTo>
                  <a:pt x="750" y="1176"/>
                  <a:pt x="748" y="1171"/>
                  <a:pt x="746" y="1165"/>
                </a:cubicBezTo>
                <a:cubicBezTo>
                  <a:pt x="753" y="1179"/>
                  <a:pt x="766" y="1180"/>
                  <a:pt x="766" y="1180"/>
                </a:cubicBezTo>
                <a:cubicBezTo>
                  <a:pt x="766" y="1180"/>
                  <a:pt x="817" y="952"/>
                  <a:pt x="840" y="864"/>
                </a:cubicBezTo>
                <a:cubicBezTo>
                  <a:pt x="840" y="864"/>
                  <a:pt x="840" y="864"/>
                  <a:pt x="840" y="864"/>
                </a:cubicBezTo>
                <a:cubicBezTo>
                  <a:pt x="856" y="847"/>
                  <a:pt x="886" y="780"/>
                  <a:pt x="831" y="762"/>
                </a:cubicBezTo>
                <a:cubicBezTo>
                  <a:pt x="777" y="744"/>
                  <a:pt x="577" y="746"/>
                  <a:pt x="521" y="760"/>
                </a:cubicBezTo>
                <a:cubicBezTo>
                  <a:pt x="514" y="762"/>
                  <a:pt x="510" y="761"/>
                  <a:pt x="507" y="757"/>
                </a:cubicBezTo>
                <a:cubicBezTo>
                  <a:pt x="508" y="757"/>
                  <a:pt x="508" y="757"/>
                  <a:pt x="508" y="757"/>
                </a:cubicBezTo>
                <a:cubicBezTo>
                  <a:pt x="508" y="758"/>
                  <a:pt x="508" y="758"/>
                  <a:pt x="508" y="758"/>
                </a:cubicBezTo>
                <a:cubicBezTo>
                  <a:pt x="536" y="738"/>
                  <a:pt x="536" y="738"/>
                  <a:pt x="536" y="738"/>
                </a:cubicBezTo>
                <a:cubicBezTo>
                  <a:pt x="536" y="738"/>
                  <a:pt x="543" y="691"/>
                  <a:pt x="560" y="658"/>
                </a:cubicBezTo>
                <a:cubicBezTo>
                  <a:pt x="576" y="625"/>
                  <a:pt x="599" y="520"/>
                  <a:pt x="607" y="511"/>
                </a:cubicBezTo>
                <a:cubicBezTo>
                  <a:pt x="607" y="511"/>
                  <a:pt x="607" y="511"/>
                  <a:pt x="607" y="511"/>
                </a:cubicBezTo>
                <a:cubicBezTo>
                  <a:pt x="611" y="506"/>
                  <a:pt x="615" y="500"/>
                  <a:pt x="620" y="491"/>
                </a:cubicBezTo>
                <a:cubicBezTo>
                  <a:pt x="634" y="465"/>
                  <a:pt x="643" y="449"/>
                  <a:pt x="643" y="449"/>
                </a:cubicBezTo>
                <a:cubicBezTo>
                  <a:pt x="643" y="449"/>
                  <a:pt x="695" y="520"/>
                  <a:pt x="715" y="529"/>
                </a:cubicBezTo>
                <a:cubicBezTo>
                  <a:pt x="734" y="537"/>
                  <a:pt x="767" y="599"/>
                  <a:pt x="784" y="596"/>
                </a:cubicBezTo>
                <a:cubicBezTo>
                  <a:pt x="795" y="594"/>
                  <a:pt x="812" y="585"/>
                  <a:pt x="836" y="566"/>
                </a:cubicBezTo>
                <a:cubicBezTo>
                  <a:pt x="836" y="566"/>
                  <a:pt x="836" y="566"/>
                  <a:pt x="836" y="566"/>
                </a:cubicBezTo>
                <a:cubicBezTo>
                  <a:pt x="872" y="554"/>
                  <a:pt x="1000" y="429"/>
                  <a:pt x="1013" y="425"/>
                </a:cubicBezTo>
                <a:cubicBezTo>
                  <a:pt x="1019" y="423"/>
                  <a:pt x="1010" y="412"/>
                  <a:pt x="999" y="402"/>
                </a:cubicBezTo>
                <a:cubicBezTo>
                  <a:pt x="1000" y="401"/>
                  <a:pt x="1000" y="401"/>
                  <a:pt x="1001" y="401"/>
                </a:cubicBezTo>
                <a:cubicBezTo>
                  <a:pt x="1016" y="396"/>
                  <a:pt x="1030" y="394"/>
                  <a:pt x="1042" y="374"/>
                </a:cubicBezTo>
                <a:cubicBezTo>
                  <a:pt x="1054" y="355"/>
                  <a:pt x="1077" y="306"/>
                  <a:pt x="1072" y="296"/>
                </a:cubicBezTo>
                <a:cubicBezTo>
                  <a:pt x="1067" y="287"/>
                  <a:pt x="1047" y="274"/>
                  <a:pt x="1033" y="280"/>
                </a:cubicBezTo>
                <a:close/>
              </a:path>
            </a:pathLst>
          </a:custGeom>
          <a:solidFill>
            <a:schemeClr val="tx1">
              <a:lumMod val="50000"/>
              <a:lumOff val="50000"/>
            </a:schemeClr>
          </a:solidFill>
          <a:ln>
            <a:noFill/>
          </a:ln>
        </p:spPr>
        <p:txBody>
          <a:bodyPr lIns="71323" tIns="35662" rIns="71323" bIns="35662"/>
          <a:lstStyle/>
          <a:p>
            <a:pPr>
              <a:defRPr/>
            </a:pPr>
            <a:r>
              <a:rPr lang="en-US" sz="900" dirty="0">
                <a:latin typeface="Arial" panose="020B0604020202020204" pitchFamily="34" charset="0"/>
                <a:ea typeface="微软雅黑" panose="020B0503020204020204" pitchFamily="34" charset="-122"/>
                <a:sym typeface="Arial" panose="020B0604020202020204" pitchFamily="34" charset="0"/>
              </a:rPr>
              <a:t> </a:t>
            </a:r>
            <a:endParaRPr lang="en-US" sz="900" dirty="0">
              <a:latin typeface="Arial" panose="020B0604020202020204" pitchFamily="34" charset="0"/>
              <a:ea typeface="微软雅黑" panose="020B0503020204020204" pitchFamily="34" charset="-122"/>
              <a:sym typeface="Arial" panose="020B0604020202020204" pitchFamily="34" charset="0"/>
            </a:endParaRPr>
          </a:p>
        </p:txBody>
      </p:sp>
      <p:grpSp>
        <p:nvGrpSpPr>
          <p:cNvPr id="2" name="组合 1"/>
          <p:cNvGrpSpPr/>
          <p:nvPr/>
        </p:nvGrpSpPr>
        <p:grpSpPr>
          <a:xfrm>
            <a:off x="5436097" y="1334365"/>
            <a:ext cx="2448272" cy="2829674"/>
            <a:chOff x="8547890" y="1797185"/>
            <a:chExt cx="3264362" cy="3736298"/>
          </a:xfrm>
        </p:grpSpPr>
        <p:sp>
          <p:nvSpPr>
            <p:cNvPr id="41" name="出自【趣你的PPT】(微信:qunideppt)：最优质的PPT资源库"/>
            <p:cNvSpPr/>
            <p:nvPr/>
          </p:nvSpPr>
          <p:spPr>
            <a:xfrm rot="5400000">
              <a:off x="8873991" y="2676380"/>
              <a:ext cx="2531001" cy="3183204"/>
            </a:xfrm>
            <a:prstGeom prst="corner">
              <a:avLst>
                <a:gd name="adj1" fmla="val 13514"/>
                <a:gd name="adj2" fmla="val 12201"/>
              </a:avLst>
            </a:prstGeom>
            <a:solidFill>
              <a:srgbClr val="88DDDB"/>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8" name="矩形 47"/>
            <p:cNvSpPr/>
            <p:nvPr/>
          </p:nvSpPr>
          <p:spPr>
            <a:xfrm>
              <a:off x="8821478" y="3753746"/>
              <a:ext cx="2990774" cy="1458070"/>
            </a:xfrm>
            <a:prstGeom prst="rect">
              <a:avLst/>
            </a:prstGeom>
          </p:spPr>
          <p:txBody>
            <a:bodyPr wrap="square">
              <a:spAutoFit/>
            </a:bodyPr>
            <a:lstStyle/>
            <a:p>
              <a:pPr>
                <a:lnSpc>
                  <a:spcPct val="120000"/>
                </a:lnSpc>
              </a:pPr>
              <a:r>
                <a:rPr lang="en-US" altLang="zh-CN" sz="1100" b="1" dirty="0">
                  <a:solidFill>
                    <a:srgbClr val="DF624E"/>
                  </a:solidFill>
                  <a:latin typeface="微软雅黑" panose="020B0503020204020204" pitchFamily="34" charset="-122"/>
                  <a:ea typeface="微软雅黑" panose="020B0503020204020204" pitchFamily="34" charset="-122"/>
                </a:rPr>
                <a:t>2019</a:t>
              </a:r>
              <a:r>
                <a:rPr lang="zh-CN" altLang="en-US" sz="1100" b="1" dirty="0">
                  <a:solidFill>
                    <a:srgbClr val="DF624E"/>
                  </a:solidFill>
                  <a:latin typeface="微软雅黑" panose="020B0503020204020204" pitchFamily="34" charset="-122"/>
                  <a:ea typeface="微软雅黑" panose="020B0503020204020204" pitchFamily="34" charset="-122"/>
                </a:rPr>
                <a:t>年度</a:t>
              </a: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全球业务收入超过</a:t>
              </a:r>
              <a:r>
                <a:rPr lang="en-US" altLang="zh-CN" sz="1100" b="1" dirty="0">
                  <a:solidFill>
                    <a:srgbClr val="DF624E"/>
                  </a:solidFill>
                  <a:latin typeface="微软雅黑" panose="020B0503020204020204" pitchFamily="34" charset="-122"/>
                  <a:ea typeface="微软雅黑" panose="020B0503020204020204" pitchFamily="34" charset="-122"/>
                </a:rPr>
                <a:t>16</a:t>
              </a:r>
              <a:r>
                <a:rPr lang="zh-CN" altLang="en-US" sz="1100" b="1" dirty="0">
                  <a:solidFill>
                    <a:srgbClr val="DF624E"/>
                  </a:solidFill>
                  <a:latin typeface="微软雅黑" panose="020B0503020204020204" pitchFamily="34" charset="-122"/>
                  <a:ea typeface="微软雅黑" panose="020B0503020204020204" pitchFamily="34" charset="-122"/>
                </a:rPr>
                <a:t>亿人民币</a:t>
              </a: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a:t>
              </a:r>
              <a:r>
                <a:rPr sz="1100" dirty="0">
                  <a:latin typeface="微软雅黑" panose="020B0503020204020204" pitchFamily="34" charset="-122"/>
                  <a:ea typeface="微软雅黑" panose="020B0503020204020204" pitchFamily="34" charset="-122"/>
                </a:rPr>
                <a:t>利安达国际在20</a:t>
              </a:r>
              <a:r>
                <a:rPr lang="en-US" sz="1100" dirty="0">
                  <a:latin typeface="微软雅黑" panose="020B0503020204020204" pitchFamily="34" charset="-122"/>
                  <a:ea typeface="微软雅黑" panose="020B0503020204020204" pitchFamily="34" charset="-122"/>
                </a:rPr>
                <a:t>19</a:t>
              </a:r>
              <a:r>
                <a:rPr sz="1100" dirty="0">
                  <a:latin typeface="微软雅黑" panose="020B0503020204020204" pitchFamily="34" charset="-122"/>
                  <a:ea typeface="微软雅黑" panose="020B0503020204020204" pitchFamily="34" charset="-122"/>
                </a:rPr>
                <a:t>年国际会计公报（IAB）排名中，位列全球第</a:t>
              </a:r>
              <a:r>
                <a:rPr sz="1100" b="1" dirty="0">
                  <a:solidFill>
                    <a:srgbClr val="FF0000"/>
                  </a:solidFill>
                  <a:latin typeface="微软雅黑" panose="020B0503020204020204" pitchFamily="34" charset="-122"/>
                  <a:ea typeface="微软雅黑" panose="020B0503020204020204" pitchFamily="34" charset="-122"/>
                </a:rPr>
                <a:t>21位</a:t>
              </a: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，实力备受肯定和关注。</a:t>
              </a:r>
              <a:endParaRPr lang="zh-CN" altLang="en-US" sz="1100" b="1" dirty="0">
                <a:solidFill>
                  <a:srgbClr val="DF624E"/>
                </a:solidFill>
                <a:latin typeface="微软雅黑" panose="020B0503020204020204" pitchFamily="34" charset="-122"/>
                <a:ea typeface="微软雅黑" panose="020B0503020204020204" pitchFamily="34" charset="-122"/>
              </a:endParaRPr>
            </a:p>
          </p:txBody>
        </p:sp>
        <p:sp>
          <p:nvSpPr>
            <p:cNvPr id="49" name="出自【趣你的PPT】(微信:qunideppt)：最优质的PPT资源库"/>
            <p:cNvSpPr txBox="1"/>
            <p:nvPr/>
          </p:nvSpPr>
          <p:spPr>
            <a:xfrm>
              <a:off x="8821481" y="3409065"/>
              <a:ext cx="1269641" cy="365749"/>
            </a:xfrm>
            <a:prstGeom prst="rect">
              <a:avLst/>
            </a:prstGeom>
            <a:noFill/>
          </p:spPr>
          <p:txBody>
            <a:bodyPr wrap="square" rtlCol="0">
              <a:spAutoFit/>
            </a:bodyPr>
            <a:lstStyle/>
            <a:p>
              <a:r>
                <a:rPr lang="zh-CN" altLang="en-US" sz="1200" b="1" dirty="0">
                  <a:solidFill>
                    <a:schemeClr val="tx1">
                      <a:lumMod val="85000"/>
                      <a:lumOff val="15000"/>
                    </a:schemeClr>
                  </a:solidFill>
                  <a:latin typeface="微软雅黑" panose="020B0503020204020204" pitchFamily="34" charset="-122"/>
                  <a:ea typeface="微软雅黑" panose="020B0503020204020204" pitchFamily="34" charset="-122"/>
                </a:rPr>
                <a:t>硕果累累</a:t>
              </a:r>
              <a:endParaRPr lang="zh-CN" altLang="en-US" sz="12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53" name="Group 16出自【趣你的PPT】(微信:qunideppt)：最优质的PPT资源库"/>
            <p:cNvGrpSpPr/>
            <p:nvPr/>
          </p:nvGrpSpPr>
          <p:grpSpPr>
            <a:xfrm>
              <a:off x="8547892" y="1797185"/>
              <a:ext cx="1014387" cy="1014387"/>
              <a:chOff x="4708842" y="1500632"/>
              <a:chExt cx="3718560" cy="3718560"/>
            </a:xfrm>
          </p:grpSpPr>
          <p:sp>
            <p:nvSpPr>
              <p:cNvPr id="54" name="出自【趣你的PPT】(微信:qunideppt)：最优质的PPT资源库"/>
              <p:cNvSpPr/>
              <p:nvPr/>
            </p:nvSpPr>
            <p:spPr>
              <a:xfrm>
                <a:off x="4708842" y="1500632"/>
                <a:ext cx="3718560" cy="37185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a typeface="微软雅黑" panose="020B0503020204020204" pitchFamily="34" charset="-122"/>
                </a:endParaRPr>
              </a:p>
            </p:txBody>
          </p:sp>
          <p:sp>
            <p:nvSpPr>
              <p:cNvPr id="55" name="出自【趣你的PPT】(微信:qunideppt)：最优质的PPT资源库"/>
              <p:cNvSpPr>
                <a:spLocks noChangeArrowheads="1"/>
              </p:cNvSpPr>
              <p:nvPr/>
            </p:nvSpPr>
            <p:spPr bwMode="auto">
              <a:xfrm>
                <a:off x="5786438" y="2322513"/>
                <a:ext cx="1576388" cy="1576387"/>
              </a:xfrm>
              <a:prstGeom prst="ellipse">
                <a:avLst/>
              </a:prstGeom>
              <a:solidFill>
                <a:schemeClr val="tx1">
                  <a:lumMod val="50000"/>
                  <a:lumOff val="50000"/>
                </a:schemeClr>
              </a:solidFill>
              <a:ln>
                <a:noFill/>
              </a:ln>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56" name="出自【趣你的PPT】(微信:qunideppt)：最优质的PPT资源库"/>
              <p:cNvSpPr/>
              <p:nvPr/>
            </p:nvSpPr>
            <p:spPr bwMode="auto">
              <a:xfrm>
                <a:off x="6099175" y="3925888"/>
                <a:ext cx="971550" cy="887412"/>
              </a:xfrm>
              <a:custGeom>
                <a:avLst/>
                <a:gdLst>
                  <a:gd name="T0" fmla="*/ 2677 w 2677"/>
                  <a:gd name="T1" fmla="*/ 2038 h 2441"/>
                  <a:gd name="T2" fmla="*/ 1339 w 2677"/>
                  <a:gd name="T3" fmla="*/ 2441 h 2441"/>
                  <a:gd name="T4" fmla="*/ 1339 w 2677"/>
                  <a:gd name="T5" fmla="*/ 2441 h 2441"/>
                  <a:gd name="T6" fmla="*/ 0 w 2677"/>
                  <a:gd name="T7" fmla="*/ 2038 h 2441"/>
                  <a:gd name="T8" fmla="*/ 0 w 2677"/>
                  <a:gd name="T9" fmla="*/ 402 h 2441"/>
                  <a:gd name="T10" fmla="*/ 1339 w 2677"/>
                  <a:gd name="T11" fmla="*/ 0 h 2441"/>
                  <a:gd name="T12" fmla="*/ 1339 w 2677"/>
                  <a:gd name="T13" fmla="*/ 0 h 2441"/>
                  <a:gd name="T14" fmla="*/ 2677 w 2677"/>
                  <a:gd name="T15" fmla="*/ 402 h 2441"/>
                  <a:gd name="T16" fmla="*/ 2677 w 2677"/>
                  <a:gd name="T17" fmla="*/ 2038 h 2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7" h="2441">
                    <a:moveTo>
                      <a:pt x="2677" y="2038"/>
                    </a:moveTo>
                    <a:cubicBezTo>
                      <a:pt x="2677" y="2261"/>
                      <a:pt x="2078" y="2441"/>
                      <a:pt x="1339" y="2441"/>
                    </a:cubicBezTo>
                    <a:cubicBezTo>
                      <a:pt x="1339" y="2441"/>
                      <a:pt x="1339" y="2441"/>
                      <a:pt x="1339" y="2441"/>
                    </a:cubicBezTo>
                    <a:cubicBezTo>
                      <a:pt x="600" y="2441"/>
                      <a:pt x="0" y="2261"/>
                      <a:pt x="0" y="2038"/>
                    </a:cubicBezTo>
                    <a:cubicBezTo>
                      <a:pt x="0" y="402"/>
                      <a:pt x="0" y="402"/>
                      <a:pt x="0" y="402"/>
                    </a:cubicBezTo>
                    <a:cubicBezTo>
                      <a:pt x="0" y="180"/>
                      <a:pt x="600" y="0"/>
                      <a:pt x="1339" y="0"/>
                    </a:cubicBezTo>
                    <a:cubicBezTo>
                      <a:pt x="1339" y="0"/>
                      <a:pt x="1339" y="0"/>
                      <a:pt x="1339" y="0"/>
                    </a:cubicBezTo>
                    <a:cubicBezTo>
                      <a:pt x="2078" y="0"/>
                      <a:pt x="2677" y="180"/>
                      <a:pt x="2677" y="402"/>
                    </a:cubicBezTo>
                    <a:lnTo>
                      <a:pt x="2677" y="2038"/>
                    </a:lnTo>
                    <a:close/>
                  </a:path>
                </a:pathLst>
              </a:custGeom>
              <a:solidFill>
                <a:srgbClr val="824C2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57" name="出自【趣你的PPT】(微信:qunideppt)：最优质的PPT资源库"/>
              <p:cNvSpPr/>
              <p:nvPr/>
            </p:nvSpPr>
            <p:spPr bwMode="auto">
              <a:xfrm>
                <a:off x="6099175" y="3932238"/>
                <a:ext cx="971550" cy="304800"/>
              </a:xfrm>
              <a:custGeom>
                <a:avLst/>
                <a:gdLst>
                  <a:gd name="T0" fmla="*/ 1322 w 2675"/>
                  <a:gd name="T1" fmla="*/ 816 h 840"/>
                  <a:gd name="T2" fmla="*/ 2675 w 2675"/>
                  <a:gd name="T3" fmla="*/ 480 h 840"/>
                  <a:gd name="T4" fmla="*/ 2675 w 2675"/>
                  <a:gd name="T5" fmla="*/ 387 h 840"/>
                  <a:gd name="T6" fmla="*/ 1351 w 2675"/>
                  <a:gd name="T7" fmla="*/ 12 h 840"/>
                  <a:gd name="T8" fmla="*/ 482 w 2675"/>
                  <a:gd name="T9" fmla="*/ 76 h 840"/>
                  <a:gd name="T10" fmla="*/ 0 w 2675"/>
                  <a:gd name="T11" fmla="*/ 372 h 840"/>
                  <a:gd name="T12" fmla="*/ 1322 w 2675"/>
                  <a:gd name="T13" fmla="*/ 816 h 840"/>
                </a:gdLst>
                <a:ahLst/>
                <a:cxnLst>
                  <a:cxn ang="0">
                    <a:pos x="T0" y="T1"/>
                  </a:cxn>
                  <a:cxn ang="0">
                    <a:pos x="T2" y="T3"/>
                  </a:cxn>
                  <a:cxn ang="0">
                    <a:pos x="T4" y="T5"/>
                  </a:cxn>
                  <a:cxn ang="0">
                    <a:pos x="T6" y="T7"/>
                  </a:cxn>
                  <a:cxn ang="0">
                    <a:pos x="T8" y="T9"/>
                  </a:cxn>
                  <a:cxn ang="0">
                    <a:pos x="T10" y="T11"/>
                  </a:cxn>
                  <a:cxn ang="0">
                    <a:pos x="T12" y="T13"/>
                  </a:cxn>
                </a:cxnLst>
                <a:rect l="0" t="0" r="r" b="b"/>
                <a:pathLst>
                  <a:path w="2675" h="840">
                    <a:moveTo>
                      <a:pt x="1322" y="816"/>
                    </a:moveTo>
                    <a:cubicBezTo>
                      <a:pt x="2013" y="840"/>
                      <a:pt x="2595" y="682"/>
                      <a:pt x="2675" y="480"/>
                    </a:cubicBezTo>
                    <a:cubicBezTo>
                      <a:pt x="2675" y="387"/>
                      <a:pt x="2675" y="387"/>
                      <a:pt x="2675" y="387"/>
                    </a:cubicBezTo>
                    <a:cubicBezTo>
                      <a:pt x="2598" y="189"/>
                      <a:pt x="2033" y="36"/>
                      <a:pt x="1351" y="12"/>
                    </a:cubicBezTo>
                    <a:cubicBezTo>
                      <a:pt x="1021" y="0"/>
                      <a:pt x="718" y="25"/>
                      <a:pt x="482" y="76"/>
                    </a:cubicBezTo>
                    <a:cubicBezTo>
                      <a:pt x="198" y="147"/>
                      <a:pt x="13" y="253"/>
                      <a:pt x="0" y="372"/>
                    </a:cubicBezTo>
                    <a:cubicBezTo>
                      <a:pt x="3" y="592"/>
                      <a:pt x="591" y="789"/>
                      <a:pt x="1322" y="816"/>
                    </a:cubicBezTo>
                    <a:close/>
                  </a:path>
                </a:pathLst>
              </a:custGeom>
              <a:solidFill>
                <a:srgbClr val="703E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58" name="出自【趣你的PPT】(微信:qunideppt)：最优质的PPT资源库"/>
              <p:cNvSpPr/>
              <p:nvPr/>
            </p:nvSpPr>
            <p:spPr bwMode="auto">
              <a:xfrm>
                <a:off x="6905625" y="4033838"/>
                <a:ext cx="165100" cy="711200"/>
              </a:xfrm>
              <a:custGeom>
                <a:avLst/>
                <a:gdLst>
                  <a:gd name="T0" fmla="*/ 247 w 458"/>
                  <a:gd name="T1" fmla="*/ 1956 h 1956"/>
                  <a:gd name="T2" fmla="*/ 458 w 458"/>
                  <a:gd name="T3" fmla="*/ 1739 h 1956"/>
                  <a:gd name="T4" fmla="*/ 458 w 458"/>
                  <a:gd name="T5" fmla="*/ 103 h 1956"/>
                  <a:gd name="T6" fmla="*/ 413 w 458"/>
                  <a:gd name="T7" fmla="*/ 0 h 1956"/>
                  <a:gd name="T8" fmla="*/ 0 w 458"/>
                  <a:gd name="T9" fmla="*/ 442 h 1956"/>
                  <a:gd name="T10" fmla="*/ 247 w 458"/>
                  <a:gd name="T11" fmla="*/ 1956 h 1956"/>
                </a:gdLst>
                <a:ahLst/>
                <a:cxnLst>
                  <a:cxn ang="0">
                    <a:pos x="T0" y="T1"/>
                  </a:cxn>
                  <a:cxn ang="0">
                    <a:pos x="T2" y="T3"/>
                  </a:cxn>
                  <a:cxn ang="0">
                    <a:pos x="T4" y="T5"/>
                  </a:cxn>
                  <a:cxn ang="0">
                    <a:pos x="T6" y="T7"/>
                  </a:cxn>
                  <a:cxn ang="0">
                    <a:pos x="T8" y="T9"/>
                  </a:cxn>
                  <a:cxn ang="0">
                    <a:pos x="T10" y="T11"/>
                  </a:cxn>
                </a:cxnLst>
                <a:rect l="0" t="0" r="r" b="b"/>
                <a:pathLst>
                  <a:path w="458" h="1956">
                    <a:moveTo>
                      <a:pt x="247" y="1956"/>
                    </a:moveTo>
                    <a:cubicBezTo>
                      <a:pt x="380" y="1894"/>
                      <a:pt x="458" y="1819"/>
                      <a:pt x="458" y="1739"/>
                    </a:cubicBezTo>
                    <a:cubicBezTo>
                      <a:pt x="458" y="103"/>
                      <a:pt x="458" y="103"/>
                      <a:pt x="458" y="103"/>
                    </a:cubicBezTo>
                    <a:cubicBezTo>
                      <a:pt x="458" y="67"/>
                      <a:pt x="442" y="33"/>
                      <a:pt x="413" y="0"/>
                    </a:cubicBezTo>
                    <a:cubicBezTo>
                      <a:pt x="0" y="442"/>
                      <a:pt x="0" y="442"/>
                      <a:pt x="0" y="442"/>
                    </a:cubicBezTo>
                    <a:lnTo>
                      <a:pt x="247" y="1956"/>
                    </a:lnTo>
                    <a:close/>
                  </a:path>
                </a:pathLst>
              </a:custGeom>
              <a:solidFill>
                <a:srgbClr val="703E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59" name="出自【趣你的PPT】(微信:qunideppt)：最优质的PPT资源库"/>
              <p:cNvSpPr>
                <a:spLocks noChangeArrowheads="1"/>
              </p:cNvSpPr>
              <p:nvPr/>
            </p:nvSpPr>
            <p:spPr bwMode="auto">
              <a:xfrm>
                <a:off x="6099175" y="3925888"/>
                <a:ext cx="971550" cy="292100"/>
              </a:xfrm>
              <a:prstGeom prst="ellipse">
                <a:avLst/>
              </a:prstGeom>
              <a:solidFill>
                <a:srgbClr val="B17F4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60" name="出自【趣你的PPT】(微信:qunideppt)：最优质的PPT资源库"/>
              <p:cNvSpPr>
                <a:spLocks noChangeArrowheads="1"/>
              </p:cNvSpPr>
              <p:nvPr/>
            </p:nvSpPr>
            <p:spPr bwMode="auto">
              <a:xfrm>
                <a:off x="6280150" y="3978275"/>
                <a:ext cx="665163" cy="176212"/>
              </a:xfrm>
              <a:prstGeom prst="ellipse">
                <a:avLst/>
              </a:prstGeom>
              <a:solidFill>
                <a:srgbClr val="824C2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61" name="出自【趣你的PPT】(微信:qunideppt)：最优质的PPT资源库"/>
              <p:cNvSpPr/>
              <p:nvPr/>
            </p:nvSpPr>
            <p:spPr bwMode="auto">
              <a:xfrm>
                <a:off x="5765800" y="2862263"/>
                <a:ext cx="492125" cy="493712"/>
              </a:xfrm>
              <a:custGeom>
                <a:avLst/>
                <a:gdLst>
                  <a:gd name="T0" fmla="*/ 1230 w 1357"/>
                  <a:gd name="T1" fmla="*/ 1358 h 1358"/>
                  <a:gd name="T2" fmla="*/ 291 w 1357"/>
                  <a:gd name="T3" fmla="*/ 1066 h 1358"/>
                  <a:gd name="T4" fmla="*/ 0 w 1357"/>
                  <a:gd name="T5" fmla="*/ 128 h 1358"/>
                  <a:gd name="T6" fmla="*/ 127 w 1357"/>
                  <a:gd name="T7" fmla="*/ 0 h 1358"/>
                  <a:gd name="T8" fmla="*/ 721 w 1357"/>
                  <a:gd name="T9" fmla="*/ 0 h 1358"/>
                  <a:gd name="T10" fmla="*/ 848 w 1357"/>
                  <a:gd name="T11" fmla="*/ 128 h 1358"/>
                  <a:gd name="T12" fmla="*/ 721 w 1357"/>
                  <a:gd name="T13" fmla="*/ 255 h 1358"/>
                  <a:gd name="T14" fmla="*/ 260 w 1357"/>
                  <a:gd name="T15" fmla="*/ 255 h 1358"/>
                  <a:gd name="T16" fmla="*/ 471 w 1357"/>
                  <a:gd name="T17" fmla="*/ 886 h 1358"/>
                  <a:gd name="T18" fmla="*/ 1230 w 1357"/>
                  <a:gd name="T19" fmla="*/ 1104 h 1358"/>
                  <a:gd name="T20" fmla="*/ 1357 w 1357"/>
                  <a:gd name="T21" fmla="*/ 1231 h 1358"/>
                  <a:gd name="T22" fmla="*/ 1230 w 1357"/>
                  <a:gd name="T23" fmla="*/ 1358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57" h="1358">
                    <a:moveTo>
                      <a:pt x="1230" y="1358"/>
                    </a:moveTo>
                    <a:cubicBezTo>
                      <a:pt x="1164" y="1358"/>
                      <a:pt x="575" y="1350"/>
                      <a:pt x="291" y="1066"/>
                    </a:cubicBezTo>
                    <a:cubicBezTo>
                      <a:pt x="8" y="783"/>
                      <a:pt x="0" y="194"/>
                      <a:pt x="0" y="128"/>
                    </a:cubicBezTo>
                    <a:cubicBezTo>
                      <a:pt x="0" y="57"/>
                      <a:pt x="56" y="0"/>
                      <a:pt x="127" y="0"/>
                    </a:cubicBezTo>
                    <a:cubicBezTo>
                      <a:pt x="721" y="0"/>
                      <a:pt x="721" y="0"/>
                      <a:pt x="721" y="0"/>
                    </a:cubicBezTo>
                    <a:cubicBezTo>
                      <a:pt x="791" y="0"/>
                      <a:pt x="848" y="57"/>
                      <a:pt x="848" y="128"/>
                    </a:cubicBezTo>
                    <a:cubicBezTo>
                      <a:pt x="848" y="198"/>
                      <a:pt x="791" y="255"/>
                      <a:pt x="721" y="255"/>
                    </a:cubicBezTo>
                    <a:cubicBezTo>
                      <a:pt x="260" y="255"/>
                      <a:pt x="260" y="255"/>
                      <a:pt x="260" y="255"/>
                    </a:cubicBezTo>
                    <a:cubicBezTo>
                      <a:pt x="277" y="448"/>
                      <a:pt x="331" y="746"/>
                      <a:pt x="471" y="886"/>
                    </a:cubicBezTo>
                    <a:cubicBezTo>
                      <a:pt x="649" y="1064"/>
                      <a:pt x="1079" y="1103"/>
                      <a:pt x="1230" y="1104"/>
                    </a:cubicBezTo>
                    <a:cubicBezTo>
                      <a:pt x="1300" y="1104"/>
                      <a:pt x="1357" y="1161"/>
                      <a:pt x="1357" y="1231"/>
                    </a:cubicBezTo>
                    <a:cubicBezTo>
                      <a:pt x="1357" y="1301"/>
                      <a:pt x="1300" y="1358"/>
                      <a:pt x="1230" y="1358"/>
                    </a:cubicBezTo>
                    <a:close/>
                  </a:path>
                </a:pathLst>
              </a:custGeom>
              <a:solidFill>
                <a:srgbClr val="F6AE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62" name="出自【趣你的PPT】(微信:qunideppt)：最优质的PPT资源库"/>
              <p:cNvSpPr/>
              <p:nvPr/>
            </p:nvSpPr>
            <p:spPr bwMode="auto">
              <a:xfrm>
                <a:off x="6891338" y="2862263"/>
                <a:ext cx="493713" cy="493712"/>
              </a:xfrm>
              <a:custGeom>
                <a:avLst/>
                <a:gdLst>
                  <a:gd name="T0" fmla="*/ 127 w 1358"/>
                  <a:gd name="T1" fmla="*/ 1358 h 1358"/>
                  <a:gd name="T2" fmla="*/ 1066 w 1358"/>
                  <a:gd name="T3" fmla="*/ 1066 h 1358"/>
                  <a:gd name="T4" fmla="*/ 1358 w 1358"/>
                  <a:gd name="T5" fmla="*/ 128 h 1358"/>
                  <a:gd name="T6" fmla="*/ 1231 w 1358"/>
                  <a:gd name="T7" fmla="*/ 0 h 1358"/>
                  <a:gd name="T8" fmla="*/ 637 w 1358"/>
                  <a:gd name="T9" fmla="*/ 0 h 1358"/>
                  <a:gd name="T10" fmla="*/ 509 w 1358"/>
                  <a:gd name="T11" fmla="*/ 128 h 1358"/>
                  <a:gd name="T12" fmla="*/ 637 w 1358"/>
                  <a:gd name="T13" fmla="*/ 255 h 1358"/>
                  <a:gd name="T14" fmla="*/ 1097 w 1358"/>
                  <a:gd name="T15" fmla="*/ 255 h 1358"/>
                  <a:gd name="T16" fmla="*/ 886 w 1358"/>
                  <a:gd name="T17" fmla="*/ 886 h 1358"/>
                  <a:gd name="T18" fmla="*/ 127 w 1358"/>
                  <a:gd name="T19" fmla="*/ 1104 h 1358"/>
                  <a:gd name="T20" fmla="*/ 0 w 1358"/>
                  <a:gd name="T21" fmla="*/ 1231 h 1358"/>
                  <a:gd name="T22" fmla="*/ 127 w 1358"/>
                  <a:gd name="T23" fmla="*/ 1358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58" h="1358">
                    <a:moveTo>
                      <a:pt x="127" y="1358"/>
                    </a:moveTo>
                    <a:cubicBezTo>
                      <a:pt x="194" y="1358"/>
                      <a:pt x="782" y="1350"/>
                      <a:pt x="1066" y="1066"/>
                    </a:cubicBezTo>
                    <a:cubicBezTo>
                      <a:pt x="1350" y="783"/>
                      <a:pt x="1358" y="194"/>
                      <a:pt x="1358" y="128"/>
                    </a:cubicBezTo>
                    <a:cubicBezTo>
                      <a:pt x="1358" y="57"/>
                      <a:pt x="1301" y="0"/>
                      <a:pt x="1231" y="0"/>
                    </a:cubicBezTo>
                    <a:cubicBezTo>
                      <a:pt x="637" y="0"/>
                      <a:pt x="637" y="0"/>
                      <a:pt x="637" y="0"/>
                    </a:cubicBezTo>
                    <a:cubicBezTo>
                      <a:pt x="566" y="0"/>
                      <a:pt x="509" y="57"/>
                      <a:pt x="509" y="128"/>
                    </a:cubicBezTo>
                    <a:cubicBezTo>
                      <a:pt x="509" y="198"/>
                      <a:pt x="566" y="255"/>
                      <a:pt x="637" y="255"/>
                    </a:cubicBezTo>
                    <a:cubicBezTo>
                      <a:pt x="1097" y="255"/>
                      <a:pt x="1097" y="255"/>
                      <a:pt x="1097" y="255"/>
                    </a:cubicBezTo>
                    <a:cubicBezTo>
                      <a:pt x="1080" y="448"/>
                      <a:pt x="1026" y="746"/>
                      <a:pt x="886" y="886"/>
                    </a:cubicBezTo>
                    <a:cubicBezTo>
                      <a:pt x="708" y="1064"/>
                      <a:pt x="278" y="1103"/>
                      <a:pt x="127" y="1104"/>
                    </a:cubicBezTo>
                    <a:cubicBezTo>
                      <a:pt x="57" y="1104"/>
                      <a:pt x="0" y="1161"/>
                      <a:pt x="0" y="1231"/>
                    </a:cubicBezTo>
                    <a:cubicBezTo>
                      <a:pt x="0" y="1301"/>
                      <a:pt x="57" y="1358"/>
                      <a:pt x="127" y="1358"/>
                    </a:cubicBezTo>
                    <a:close/>
                  </a:path>
                </a:pathLst>
              </a:custGeom>
              <a:solidFill>
                <a:srgbClr val="F6AE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63" name="出自【趣你的PPT】(微信:qunideppt)：最优质的PPT资源库"/>
              <p:cNvSpPr>
                <a:spLocks noChangeArrowheads="1"/>
              </p:cNvSpPr>
              <p:nvPr/>
            </p:nvSpPr>
            <p:spPr bwMode="auto">
              <a:xfrm>
                <a:off x="6243638" y="3941763"/>
                <a:ext cx="677863" cy="185737"/>
              </a:xfrm>
              <a:prstGeom prst="ellipse">
                <a:avLst/>
              </a:prstGeom>
              <a:solidFill>
                <a:srgbClr val="F6AE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64" name="出自【趣你的PPT】(微信:qunideppt)：最优质的PPT资源库"/>
              <p:cNvSpPr/>
              <p:nvPr/>
            </p:nvSpPr>
            <p:spPr bwMode="auto">
              <a:xfrm>
                <a:off x="6335713" y="3417888"/>
                <a:ext cx="493713" cy="647700"/>
              </a:xfrm>
              <a:custGeom>
                <a:avLst/>
                <a:gdLst>
                  <a:gd name="T0" fmla="*/ 933 w 1357"/>
                  <a:gd name="T1" fmla="*/ 713 h 1782"/>
                  <a:gd name="T2" fmla="*/ 848 w 1357"/>
                  <a:gd name="T3" fmla="*/ 0 h 1782"/>
                  <a:gd name="T4" fmla="*/ 678 w 1357"/>
                  <a:gd name="T5" fmla="*/ 0 h 1782"/>
                  <a:gd name="T6" fmla="*/ 509 w 1357"/>
                  <a:gd name="T7" fmla="*/ 0 h 1782"/>
                  <a:gd name="T8" fmla="*/ 424 w 1357"/>
                  <a:gd name="T9" fmla="*/ 713 h 1782"/>
                  <a:gd name="T10" fmla="*/ 0 w 1357"/>
                  <a:gd name="T11" fmla="*/ 1693 h 1782"/>
                  <a:gd name="T12" fmla="*/ 678 w 1357"/>
                  <a:gd name="T13" fmla="*/ 1782 h 1782"/>
                  <a:gd name="T14" fmla="*/ 1357 w 1357"/>
                  <a:gd name="T15" fmla="*/ 1693 h 1782"/>
                  <a:gd name="T16" fmla="*/ 933 w 1357"/>
                  <a:gd name="T17" fmla="*/ 713 h 1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57" h="1782">
                    <a:moveTo>
                      <a:pt x="933" y="713"/>
                    </a:moveTo>
                    <a:cubicBezTo>
                      <a:pt x="1015" y="367"/>
                      <a:pt x="848" y="0"/>
                      <a:pt x="848" y="0"/>
                    </a:cubicBezTo>
                    <a:cubicBezTo>
                      <a:pt x="678" y="0"/>
                      <a:pt x="678" y="0"/>
                      <a:pt x="678" y="0"/>
                    </a:cubicBezTo>
                    <a:cubicBezTo>
                      <a:pt x="509" y="0"/>
                      <a:pt x="509" y="0"/>
                      <a:pt x="509" y="0"/>
                    </a:cubicBezTo>
                    <a:cubicBezTo>
                      <a:pt x="509" y="0"/>
                      <a:pt x="341" y="367"/>
                      <a:pt x="424" y="713"/>
                    </a:cubicBezTo>
                    <a:cubicBezTo>
                      <a:pt x="509" y="1069"/>
                      <a:pt x="339" y="1515"/>
                      <a:pt x="0" y="1693"/>
                    </a:cubicBezTo>
                    <a:cubicBezTo>
                      <a:pt x="678" y="1782"/>
                      <a:pt x="678" y="1782"/>
                      <a:pt x="678" y="1782"/>
                    </a:cubicBezTo>
                    <a:cubicBezTo>
                      <a:pt x="1357" y="1693"/>
                      <a:pt x="1357" y="1693"/>
                      <a:pt x="1357" y="1693"/>
                    </a:cubicBezTo>
                    <a:cubicBezTo>
                      <a:pt x="1018" y="1515"/>
                      <a:pt x="848" y="1069"/>
                      <a:pt x="933" y="713"/>
                    </a:cubicBezTo>
                    <a:close/>
                  </a:path>
                </a:pathLst>
              </a:custGeom>
              <a:solidFill>
                <a:srgbClr val="F6AE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65" name="出自【趣你的PPT】(微信:qunideppt)：最优质的PPT资源库"/>
              <p:cNvSpPr/>
              <p:nvPr/>
            </p:nvSpPr>
            <p:spPr bwMode="auto">
              <a:xfrm>
                <a:off x="6276975" y="3981450"/>
                <a:ext cx="614363" cy="120650"/>
              </a:xfrm>
              <a:custGeom>
                <a:avLst/>
                <a:gdLst>
                  <a:gd name="T0" fmla="*/ 1601 w 1689"/>
                  <a:gd name="T1" fmla="*/ 0 h 333"/>
                  <a:gd name="T2" fmla="*/ 1604 w 1689"/>
                  <a:gd name="T3" fmla="*/ 17 h 333"/>
                  <a:gd name="T4" fmla="*/ 756 w 1689"/>
                  <a:gd name="T5" fmla="*/ 271 h 333"/>
                  <a:gd name="T6" fmla="*/ 0 w 1689"/>
                  <a:gd name="T7" fmla="*/ 133 h 333"/>
                  <a:gd name="T8" fmla="*/ 840 w 1689"/>
                  <a:gd name="T9" fmla="*/ 333 h 333"/>
                  <a:gd name="T10" fmla="*/ 1689 w 1689"/>
                  <a:gd name="T11" fmla="*/ 102 h 333"/>
                  <a:gd name="T12" fmla="*/ 1601 w 1689"/>
                  <a:gd name="T13" fmla="*/ 0 h 333"/>
                </a:gdLst>
                <a:ahLst/>
                <a:cxnLst>
                  <a:cxn ang="0">
                    <a:pos x="T0" y="T1"/>
                  </a:cxn>
                  <a:cxn ang="0">
                    <a:pos x="T2" y="T3"/>
                  </a:cxn>
                  <a:cxn ang="0">
                    <a:pos x="T4" y="T5"/>
                  </a:cxn>
                  <a:cxn ang="0">
                    <a:pos x="T6" y="T7"/>
                  </a:cxn>
                  <a:cxn ang="0">
                    <a:pos x="T8" y="T9"/>
                  </a:cxn>
                  <a:cxn ang="0">
                    <a:pos x="T10" y="T11"/>
                  </a:cxn>
                  <a:cxn ang="0">
                    <a:pos x="T12" y="T13"/>
                  </a:cxn>
                </a:cxnLst>
                <a:rect l="0" t="0" r="r" b="b"/>
                <a:pathLst>
                  <a:path w="1689" h="333">
                    <a:moveTo>
                      <a:pt x="1601" y="0"/>
                    </a:moveTo>
                    <a:cubicBezTo>
                      <a:pt x="1603" y="5"/>
                      <a:pt x="1604" y="11"/>
                      <a:pt x="1604" y="17"/>
                    </a:cubicBezTo>
                    <a:cubicBezTo>
                      <a:pt x="1604" y="157"/>
                      <a:pt x="1224" y="271"/>
                      <a:pt x="756" y="271"/>
                    </a:cubicBezTo>
                    <a:cubicBezTo>
                      <a:pt x="426" y="271"/>
                      <a:pt x="141" y="215"/>
                      <a:pt x="0" y="133"/>
                    </a:cubicBezTo>
                    <a:cubicBezTo>
                      <a:pt x="55" y="246"/>
                      <a:pt x="410" y="333"/>
                      <a:pt x="840" y="333"/>
                    </a:cubicBezTo>
                    <a:cubicBezTo>
                      <a:pt x="1309" y="333"/>
                      <a:pt x="1689" y="230"/>
                      <a:pt x="1689" y="102"/>
                    </a:cubicBezTo>
                    <a:cubicBezTo>
                      <a:pt x="1689" y="65"/>
                      <a:pt x="1657" y="30"/>
                      <a:pt x="1601" y="0"/>
                    </a:cubicBezTo>
                    <a:close/>
                  </a:path>
                </a:pathLst>
              </a:custGeom>
              <a:solidFill>
                <a:srgbClr val="FDD0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66" name="出自【趣你的PPT】(微信:qunideppt)：最优质的PPT资源库"/>
              <p:cNvSpPr/>
              <p:nvPr/>
            </p:nvSpPr>
            <p:spPr bwMode="auto">
              <a:xfrm>
                <a:off x="5965825" y="2719388"/>
                <a:ext cx="1233488" cy="1014412"/>
              </a:xfrm>
              <a:custGeom>
                <a:avLst/>
                <a:gdLst>
                  <a:gd name="T0" fmla="*/ 0 w 3395"/>
                  <a:gd name="T1" fmla="*/ 0 h 2791"/>
                  <a:gd name="T2" fmla="*/ 1697 w 3395"/>
                  <a:gd name="T3" fmla="*/ 2791 h 2791"/>
                  <a:gd name="T4" fmla="*/ 3395 w 3395"/>
                  <a:gd name="T5" fmla="*/ 0 h 2791"/>
                  <a:gd name="T6" fmla="*/ 0 w 3395"/>
                  <a:gd name="T7" fmla="*/ 0 h 2791"/>
                </a:gdLst>
                <a:ahLst/>
                <a:cxnLst>
                  <a:cxn ang="0">
                    <a:pos x="T0" y="T1"/>
                  </a:cxn>
                  <a:cxn ang="0">
                    <a:pos x="T2" y="T3"/>
                  </a:cxn>
                  <a:cxn ang="0">
                    <a:pos x="T4" y="T5"/>
                  </a:cxn>
                  <a:cxn ang="0">
                    <a:pos x="T6" y="T7"/>
                  </a:cxn>
                </a:cxnLst>
                <a:rect l="0" t="0" r="r" b="b"/>
                <a:pathLst>
                  <a:path w="3395" h="2791">
                    <a:moveTo>
                      <a:pt x="0" y="0"/>
                    </a:moveTo>
                    <a:cubicBezTo>
                      <a:pt x="0" y="0"/>
                      <a:pt x="226" y="2791"/>
                      <a:pt x="1697" y="2791"/>
                    </a:cubicBezTo>
                    <a:cubicBezTo>
                      <a:pt x="3018" y="2791"/>
                      <a:pt x="3395" y="0"/>
                      <a:pt x="3395" y="0"/>
                    </a:cubicBezTo>
                    <a:lnTo>
                      <a:pt x="0" y="0"/>
                    </a:lnTo>
                    <a:close/>
                  </a:path>
                </a:pathLst>
              </a:custGeom>
              <a:solidFill>
                <a:srgbClr val="FDD0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67" name="出自【趣你的PPT】(微信:qunideppt)：最优质的PPT资源库"/>
              <p:cNvSpPr/>
              <p:nvPr/>
            </p:nvSpPr>
            <p:spPr bwMode="auto">
              <a:xfrm>
                <a:off x="6864350" y="2738438"/>
                <a:ext cx="273050" cy="379412"/>
              </a:xfrm>
              <a:custGeom>
                <a:avLst/>
                <a:gdLst>
                  <a:gd name="T0" fmla="*/ 549 w 752"/>
                  <a:gd name="T1" fmla="*/ 914 h 1044"/>
                  <a:gd name="T2" fmla="*/ 752 w 752"/>
                  <a:gd name="T3" fmla="*/ 0 h 1044"/>
                  <a:gd name="T4" fmla="*/ 182 w 752"/>
                  <a:gd name="T5" fmla="*/ 0 h 1044"/>
                  <a:gd name="T6" fmla="*/ 0 w 752"/>
                  <a:gd name="T7" fmla="*/ 1044 h 1044"/>
                  <a:gd name="T8" fmla="*/ 549 w 752"/>
                  <a:gd name="T9" fmla="*/ 914 h 1044"/>
                </a:gdLst>
                <a:ahLst/>
                <a:cxnLst>
                  <a:cxn ang="0">
                    <a:pos x="T0" y="T1"/>
                  </a:cxn>
                  <a:cxn ang="0">
                    <a:pos x="T2" y="T3"/>
                  </a:cxn>
                  <a:cxn ang="0">
                    <a:pos x="T4" y="T5"/>
                  </a:cxn>
                  <a:cxn ang="0">
                    <a:pos x="T6" y="T7"/>
                  </a:cxn>
                  <a:cxn ang="0">
                    <a:pos x="T8" y="T9"/>
                  </a:cxn>
                </a:cxnLst>
                <a:rect l="0" t="0" r="r" b="b"/>
                <a:pathLst>
                  <a:path w="752" h="1044">
                    <a:moveTo>
                      <a:pt x="549" y="914"/>
                    </a:moveTo>
                    <a:cubicBezTo>
                      <a:pt x="696" y="417"/>
                      <a:pt x="752" y="0"/>
                      <a:pt x="752" y="0"/>
                    </a:cubicBezTo>
                    <a:cubicBezTo>
                      <a:pt x="182" y="0"/>
                      <a:pt x="182" y="0"/>
                      <a:pt x="182" y="0"/>
                    </a:cubicBezTo>
                    <a:cubicBezTo>
                      <a:pt x="163" y="190"/>
                      <a:pt x="114" y="604"/>
                      <a:pt x="0" y="1044"/>
                    </a:cubicBezTo>
                    <a:cubicBezTo>
                      <a:pt x="206" y="1007"/>
                      <a:pt x="393" y="963"/>
                      <a:pt x="549" y="914"/>
                    </a:cubicBezTo>
                    <a:close/>
                  </a:path>
                </a:pathLst>
              </a:custGeom>
              <a:solidFill>
                <a:srgbClr val="FFDEA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68" name="出自【趣你的PPT】(微信:qunideppt)：最优质的PPT资源库"/>
              <p:cNvSpPr/>
              <p:nvPr/>
            </p:nvSpPr>
            <p:spPr bwMode="auto">
              <a:xfrm>
                <a:off x="6489700" y="3209925"/>
                <a:ext cx="527050" cy="455612"/>
              </a:xfrm>
              <a:custGeom>
                <a:avLst/>
                <a:gdLst>
                  <a:gd name="T0" fmla="*/ 920 w 1450"/>
                  <a:gd name="T1" fmla="*/ 107 h 1251"/>
                  <a:gd name="T2" fmla="*/ 0 w 1450"/>
                  <a:gd name="T3" fmla="*/ 1224 h 1251"/>
                  <a:gd name="T4" fmla="*/ 232 w 1450"/>
                  <a:gd name="T5" fmla="*/ 1251 h 1251"/>
                  <a:gd name="T6" fmla="*/ 1450 w 1450"/>
                  <a:gd name="T7" fmla="*/ 0 h 1251"/>
                  <a:gd name="T8" fmla="*/ 920 w 1450"/>
                  <a:gd name="T9" fmla="*/ 107 h 1251"/>
                </a:gdLst>
                <a:ahLst/>
                <a:cxnLst>
                  <a:cxn ang="0">
                    <a:pos x="T0" y="T1"/>
                  </a:cxn>
                  <a:cxn ang="0">
                    <a:pos x="T2" y="T3"/>
                  </a:cxn>
                  <a:cxn ang="0">
                    <a:pos x="T4" y="T5"/>
                  </a:cxn>
                  <a:cxn ang="0">
                    <a:pos x="T6" y="T7"/>
                  </a:cxn>
                  <a:cxn ang="0">
                    <a:pos x="T8" y="T9"/>
                  </a:cxn>
                </a:cxnLst>
                <a:rect l="0" t="0" r="r" b="b"/>
                <a:pathLst>
                  <a:path w="1450" h="1251">
                    <a:moveTo>
                      <a:pt x="920" y="107"/>
                    </a:moveTo>
                    <a:cubicBezTo>
                      <a:pt x="738" y="628"/>
                      <a:pt x="451" y="1110"/>
                      <a:pt x="0" y="1224"/>
                    </a:cubicBezTo>
                    <a:cubicBezTo>
                      <a:pt x="73" y="1241"/>
                      <a:pt x="150" y="1251"/>
                      <a:pt x="232" y="1251"/>
                    </a:cubicBezTo>
                    <a:cubicBezTo>
                      <a:pt x="827" y="1251"/>
                      <a:pt x="1212" y="629"/>
                      <a:pt x="1450" y="0"/>
                    </a:cubicBezTo>
                    <a:cubicBezTo>
                      <a:pt x="1292" y="40"/>
                      <a:pt x="1113" y="77"/>
                      <a:pt x="920" y="107"/>
                    </a:cubicBezTo>
                    <a:close/>
                  </a:path>
                </a:pathLst>
              </a:custGeom>
              <a:solidFill>
                <a:srgbClr val="FFDEA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69" name="出自【趣你的PPT】(微信:qunideppt)：最优质的PPT资源库"/>
              <p:cNvSpPr>
                <a:spLocks noChangeArrowheads="1"/>
              </p:cNvSpPr>
              <p:nvPr/>
            </p:nvSpPr>
            <p:spPr bwMode="auto">
              <a:xfrm>
                <a:off x="5965825" y="2554288"/>
                <a:ext cx="1233488" cy="328612"/>
              </a:xfrm>
              <a:prstGeom prst="ellipse">
                <a:avLst/>
              </a:prstGeom>
              <a:solidFill>
                <a:srgbClr val="F6AE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70" name="出自【趣你的PPT】(微信:qunideppt)：最优质的PPT资源库"/>
              <p:cNvSpPr>
                <a:spLocks noChangeArrowheads="1"/>
              </p:cNvSpPr>
              <p:nvPr/>
            </p:nvSpPr>
            <p:spPr bwMode="auto">
              <a:xfrm>
                <a:off x="6027738" y="2586038"/>
                <a:ext cx="1109663" cy="246062"/>
              </a:xfrm>
              <a:prstGeom prst="ellipse">
                <a:avLst/>
              </a:prstGeom>
              <a:solidFill>
                <a:srgbClr val="FDD0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71" name="出自【趣你的PPT】(微信:qunideppt)：最优质的PPT资源库"/>
              <p:cNvSpPr/>
              <p:nvPr/>
            </p:nvSpPr>
            <p:spPr bwMode="auto">
              <a:xfrm>
                <a:off x="6410325" y="2957513"/>
                <a:ext cx="387350" cy="369887"/>
              </a:xfrm>
              <a:custGeom>
                <a:avLst/>
                <a:gdLst>
                  <a:gd name="T0" fmla="*/ 122 w 244"/>
                  <a:gd name="T1" fmla="*/ 0 h 233"/>
                  <a:gd name="T2" fmla="*/ 159 w 244"/>
                  <a:gd name="T3" fmla="*/ 78 h 233"/>
                  <a:gd name="T4" fmla="*/ 244 w 244"/>
                  <a:gd name="T5" fmla="*/ 89 h 233"/>
                  <a:gd name="T6" fmla="*/ 181 w 244"/>
                  <a:gd name="T7" fmla="*/ 148 h 233"/>
                  <a:gd name="T8" fmla="*/ 198 w 244"/>
                  <a:gd name="T9" fmla="*/ 233 h 233"/>
                  <a:gd name="T10" fmla="*/ 122 w 244"/>
                  <a:gd name="T11" fmla="*/ 191 h 233"/>
                  <a:gd name="T12" fmla="*/ 46 w 244"/>
                  <a:gd name="T13" fmla="*/ 233 h 233"/>
                  <a:gd name="T14" fmla="*/ 63 w 244"/>
                  <a:gd name="T15" fmla="*/ 148 h 233"/>
                  <a:gd name="T16" fmla="*/ 0 w 244"/>
                  <a:gd name="T17" fmla="*/ 89 h 233"/>
                  <a:gd name="T18" fmla="*/ 85 w 244"/>
                  <a:gd name="T19" fmla="*/ 78 h 233"/>
                  <a:gd name="T20" fmla="*/ 122 w 244"/>
                  <a:gd name="T21"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4" h="233">
                    <a:moveTo>
                      <a:pt x="122" y="0"/>
                    </a:moveTo>
                    <a:lnTo>
                      <a:pt x="159" y="78"/>
                    </a:lnTo>
                    <a:lnTo>
                      <a:pt x="244" y="89"/>
                    </a:lnTo>
                    <a:lnTo>
                      <a:pt x="181" y="148"/>
                    </a:lnTo>
                    <a:lnTo>
                      <a:pt x="198" y="233"/>
                    </a:lnTo>
                    <a:lnTo>
                      <a:pt x="122" y="191"/>
                    </a:lnTo>
                    <a:lnTo>
                      <a:pt x="46" y="233"/>
                    </a:lnTo>
                    <a:lnTo>
                      <a:pt x="63" y="148"/>
                    </a:lnTo>
                    <a:lnTo>
                      <a:pt x="0" y="89"/>
                    </a:lnTo>
                    <a:lnTo>
                      <a:pt x="85" y="78"/>
                    </a:lnTo>
                    <a:lnTo>
                      <a:pt x="122" y="0"/>
                    </a:lnTo>
                    <a:close/>
                  </a:path>
                </a:pathLst>
              </a:custGeom>
              <a:solidFill>
                <a:srgbClr val="F6AE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72" name="出自【趣你的PPT】(微信:qunideppt)：最优质的PPT资源库"/>
              <p:cNvSpPr/>
              <p:nvPr/>
            </p:nvSpPr>
            <p:spPr bwMode="auto">
              <a:xfrm>
                <a:off x="5988050" y="4029075"/>
                <a:ext cx="334963" cy="207962"/>
              </a:xfrm>
              <a:custGeom>
                <a:avLst/>
                <a:gdLst>
                  <a:gd name="T0" fmla="*/ 891 w 921"/>
                  <a:gd name="T1" fmla="*/ 112 h 570"/>
                  <a:gd name="T2" fmla="*/ 809 w 921"/>
                  <a:gd name="T3" fmla="*/ 304 h 570"/>
                  <a:gd name="T4" fmla="*/ 223 w 921"/>
                  <a:gd name="T5" fmla="*/ 540 h 570"/>
                  <a:gd name="T6" fmla="*/ 31 w 921"/>
                  <a:gd name="T7" fmla="*/ 458 h 570"/>
                  <a:gd name="T8" fmla="*/ 31 w 921"/>
                  <a:gd name="T9" fmla="*/ 458 h 570"/>
                  <a:gd name="T10" fmla="*/ 113 w 921"/>
                  <a:gd name="T11" fmla="*/ 266 h 570"/>
                  <a:gd name="T12" fmla="*/ 699 w 921"/>
                  <a:gd name="T13" fmla="*/ 30 h 570"/>
                  <a:gd name="T14" fmla="*/ 891 w 921"/>
                  <a:gd name="T15" fmla="*/ 112 h 5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1" h="570">
                    <a:moveTo>
                      <a:pt x="891" y="112"/>
                    </a:moveTo>
                    <a:cubicBezTo>
                      <a:pt x="921" y="188"/>
                      <a:pt x="885" y="274"/>
                      <a:pt x="809" y="304"/>
                    </a:cubicBezTo>
                    <a:cubicBezTo>
                      <a:pt x="223" y="540"/>
                      <a:pt x="223" y="540"/>
                      <a:pt x="223" y="540"/>
                    </a:cubicBezTo>
                    <a:cubicBezTo>
                      <a:pt x="147" y="570"/>
                      <a:pt x="61" y="533"/>
                      <a:pt x="31" y="458"/>
                    </a:cubicBezTo>
                    <a:cubicBezTo>
                      <a:pt x="31" y="458"/>
                      <a:pt x="31" y="458"/>
                      <a:pt x="31" y="458"/>
                    </a:cubicBezTo>
                    <a:cubicBezTo>
                      <a:pt x="0" y="382"/>
                      <a:pt x="37" y="296"/>
                      <a:pt x="113" y="266"/>
                    </a:cubicBezTo>
                    <a:cubicBezTo>
                      <a:pt x="699" y="30"/>
                      <a:pt x="699" y="30"/>
                      <a:pt x="699" y="30"/>
                    </a:cubicBezTo>
                    <a:cubicBezTo>
                      <a:pt x="775" y="0"/>
                      <a:pt x="861" y="36"/>
                      <a:pt x="891" y="112"/>
                    </a:cubicBezTo>
                    <a:close/>
                  </a:path>
                </a:pathLst>
              </a:custGeom>
              <a:solidFill>
                <a:srgbClr val="D59F7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73" name="出自【趣你的PPT】(微信:qunideppt)：最优质的PPT资源库"/>
              <p:cNvSpPr/>
              <p:nvPr/>
            </p:nvSpPr>
            <p:spPr bwMode="auto">
              <a:xfrm>
                <a:off x="5854700" y="4119563"/>
                <a:ext cx="249238" cy="312737"/>
              </a:xfrm>
              <a:custGeom>
                <a:avLst/>
                <a:gdLst>
                  <a:gd name="T0" fmla="*/ 599 w 686"/>
                  <a:gd name="T1" fmla="*/ 45 h 863"/>
                  <a:gd name="T2" fmla="*/ 640 w 686"/>
                  <a:gd name="T3" fmla="*/ 250 h 863"/>
                  <a:gd name="T4" fmla="*/ 291 w 686"/>
                  <a:gd name="T5" fmla="*/ 776 h 863"/>
                  <a:gd name="T6" fmla="*/ 87 w 686"/>
                  <a:gd name="T7" fmla="*/ 818 h 863"/>
                  <a:gd name="T8" fmla="*/ 87 w 686"/>
                  <a:gd name="T9" fmla="*/ 818 h 863"/>
                  <a:gd name="T10" fmla="*/ 45 w 686"/>
                  <a:gd name="T11" fmla="*/ 613 h 863"/>
                  <a:gd name="T12" fmla="*/ 394 w 686"/>
                  <a:gd name="T13" fmla="*/ 87 h 863"/>
                  <a:gd name="T14" fmla="*/ 599 w 686"/>
                  <a:gd name="T15" fmla="*/ 45 h 8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6" h="863">
                    <a:moveTo>
                      <a:pt x="599" y="45"/>
                    </a:moveTo>
                    <a:cubicBezTo>
                      <a:pt x="667" y="90"/>
                      <a:pt x="686" y="182"/>
                      <a:pt x="640" y="250"/>
                    </a:cubicBezTo>
                    <a:cubicBezTo>
                      <a:pt x="291" y="776"/>
                      <a:pt x="291" y="776"/>
                      <a:pt x="291" y="776"/>
                    </a:cubicBezTo>
                    <a:cubicBezTo>
                      <a:pt x="246" y="844"/>
                      <a:pt x="155" y="863"/>
                      <a:pt x="87" y="818"/>
                    </a:cubicBezTo>
                    <a:cubicBezTo>
                      <a:pt x="87" y="818"/>
                      <a:pt x="87" y="818"/>
                      <a:pt x="87" y="818"/>
                    </a:cubicBezTo>
                    <a:cubicBezTo>
                      <a:pt x="19" y="773"/>
                      <a:pt x="0" y="681"/>
                      <a:pt x="45" y="613"/>
                    </a:cubicBezTo>
                    <a:cubicBezTo>
                      <a:pt x="394" y="87"/>
                      <a:pt x="394" y="87"/>
                      <a:pt x="394" y="87"/>
                    </a:cubicBezTo>
                    <a:cubicBezTo>
                      <a:pt x="439" y="19"/>
                      <a:pt x="531" y="0"/>
                      <a:pt x="599" y="45"/>
                    </a:cubicBezTo>
                    <a:close/>
                  </a:path>
                </a:pathLst>
              </a:custGeom>
              <a:solidFill>
                <a:srgbClr val="D59F7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74" name="出自【趣你的PPT】(微信:qunideppt)：最优质的PPT资源库"/>
              <p:cNvSpPr/>
              <p:nvPr/>
            </p:nvSpPr>
            <p:spPr bwMode="auto">
              <a:xfrm>
                <a:off x="6105525" y="4235450"/>
                <a:ext cx="342900" cy="155575"/>
              </a:xfrm>
              <a:custGeom>
                <a:avLst/>
                <a:gdLst>
                  <a:gd name="T0" fmla="*/ 927 w 941"/>
                  <a:gd name="T1" fmla="*/ 295 h 429"/>
                  <a:gd name="T2" fmla="*/ 756 w 941"/>
                  <a:gd name="T3" fmla="*/ 415 h 429"/>
                  <a:gd name="T4" fmla="*/ 134 w 941"/>
                  <a:gd name="T5" fmla="*/ 305 h 429"/>
                  <a:gd name="T6" fmla="*/ 14 w 941"/>
                  <a:gd name="T7" fmla="*/ 134 h 429"/>
                  <a:gd name="T8" fmla="*/ 14 w 941"/>
                  <a:gd name="T9" fmla="*/ 134 h 429"/>
                  <a:gd name="T10" fmla="*/ 185 w 941"/>
                  <a:gd name="T11" fmla="*/ 15 h 429"/>
                  <a:gd name="T12" fmla="*/ 807 w 941"/>
                  <a:gd name="T13" fmla="*/ 124 h 429"/>
                  <a:gd name="T14" fmla="*/ 927 w 941"/>
                  <a:gd name="T15" fmla="*/ 295 h 4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41" h="429">
                    <a:moveTo>
                      <a:pt x="927" y="295"/>
                    </a:moveTo>
                    <a:cubicBezTo>
                      <a:pt x="913" y="375"/>
                      <a:pt x="837" y="429"/>
                      <a:pt x="756" y="415"/>
                    </a:cubicBezTo>
                    <a:cubicBezTo>
                      <a:pt x="134" y="305"/>
                      <a:pt x="134" y="305"/>
                      <a:pt x="134" y="305"/>
                    </a:cubicBezTo>
                    <a:cubicBezTo>
                      <a:pt x="54" y="291"/>
                      <a:pt x="0" y="215"/>
                      <a:pt x="14" y="134"/>
                    </a:cubicBezTo>
                    <a:cubicBezTo>
                      <a:pt x="14" y="134"/>
                      <a:pt x="14" y="134"/>
                      <a:pt x="14" y="134"/>
                    </a:cubicBezTo>
                    <a:cubicBezTo>
                      <a:pt x="28" y="54"/>
                      <a:pt x="105" y="0"/>
                      <a:pt x="185" y="15"/>
                    </a:cubicBezTo>
                    <a:cubicBezTo>
                      <a:pt x="807" y="124"/>
                      <a:pt x="807" y="124"/>
                      <a:pt x="807" y="124"/>
                    </a:cubicBezTo>
                    <a:cubicBezTo>
                      <a:pt x="888" y="138"/>
                      <a:pt x="941" y="215"/>
                      <a:pt x="927" y="295"/>
                    </a:cubicBezTo>
                    <a:close/>
                  </a:path>
                </a:pathLst>
              </a:custGeom>
              <a:solidFill>
                <a:srgbClr val="EAB18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75" name="出自【趣你的PPT】(微信:qunideppt)：最优质的PPT资源库"/>
              <p:cNvSpPr/>
              <p:nvPr/>
            </p:nvSpPr>
            <p:spPr bwMode="auto">
              <a:xfrm>
                <a:off x="6105525" y="4365625"/>
                <a:ext cx="341313" cy="155575"/>
              </a:xfrm>
              <a:custGeom>
                <a:avLst/>
                <a:gdLst>
                  <a:gd name="T0" fmla="*/ 927 w 942"/>
                  <a:gd name="T1" fmla="*/ 295 h 428"/>
                  <a:gd name="T2" fmla="*/ 757 w 942"/>
                  <a:gd name="T3" fmla="*/ 414 h 428"/>
                  <a:gd name="T4" fmla="*/ 134 w 942"/>
                  <a:gd name="T5" fmla="*/ 305 h 428"/>
                  <a:gd name="T6" fmla="*/ 14 w 942"/>
                  <a:gd name="T7" fmla="*/ 134 h 428"/>
                  <a:gd name="T8" fmla="*/ 14 w 942"/>
                  <a:gd name="T9" fmla="*/ 134 h 428"/>
                  <a:gd name="T10" fmla="*/ 185 w 942"/>
                  <a:gd name="T11" fmla="*/ 14 h 428"/>
                  <a:gd name="T12" fmla="*/ 808 w 942"/>
                  <a:gd name="T13" fmla="*/ 123 h 428"/>
                  <a:gd name="T14" fmla="*/ 927 w 942"/>
                  <a:gd name="T15" fmla="*/ 295 h 4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42" h="428">
                    <a:moveTo>
                      <a:pt x="927" y="295"/>
                    </a:moveTo>
                    <a:cubicBezTo>
                      <a:pt x="913" y="375"/>
                      <a:pt x="837" y="428"/>
                      <a:pt x="757" y="414"/>
                    </a:cubicBezTo>
                    <a:cubicBezTo>
                      <a:pt x="134" y="305"/>
                      <a:pt x="134" y="305"/>
                      <a:pt x="134" y="305"/>
                    </a:cubicBezTo>
                    <a:cubicBezTo>
                      <a:pt x="54" y="291"/>
                      <a:pt x="0" y="214"/>
                      <a:pt x="14" y="134"/>
                    </a:cubicBezTo>
                    <a:cubicBezTo>
                      <a:pt x="14" y="134"/>
                      <a:pt x="14" y="134"/>
                      <a:pt x="14" y="134"/>
                    </a:cubicBezTo>
                    <a:cubicBezTo>
                      <a:pt x="29" y="54"/>
                      <a:pt x="105" y="0"/>
                      <a:pt x="185" y="14"/>
                    </a:cubicBezTo>
                    <a:cubicBezTo>
                      <a:pt x="808" y="123"/>
                      <a:pt x="808" y="123"/>
                      <a:pt x="808" y="123"/>
                    </a:cubicBezTo>
                    <a:cubicBezTo>
                      <a:pt x="888" y="138"/>
                      <a:pt x="942" y="214"/>
                      <a:pt x="927" y="295"/>
                    </a:cubicBezTo>
                    <a:close/>
                  </a:path>
                </a:pathLst>
              </a:custGeom>
              <a:solidFill>
                <a:srgbClr val="EAB18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76" name="出自【趣你的PPT】(微信:qunideppt)：最优质的PPT资源库"/>
              <p:cNvSpPr/>
              <p:nvPr/>
            </p:nvSpPr>
            <p:spPr bwMode="auto">
              <a:xfrm>
                <a:off x="6073775" y="4489450"/>
                <a:ext cx="298450" cy="147637"/>
              </a:xfrm>
              <a:custGeom>
                <a:avLst/>
                <a:gdLst>
                  <a:gd name="T0" fmla="*/ 809 w 823"/>
                  <a:gd name="T1" fmla="*/ 273 h 407"/>
                  <a:gd name="T2" fmla="*/ 638 w 823"/>
                  <a:gd name="T3" fmla="*/ 393 h 407"/>
                  <a:gd name="T4" fmla="*/ 133 w 823"/>
                  <a:gd name="T5" fmla="*/ 305 h 407"/>
                  <a:gd name="T6" fmla="*/ 14 w 823"/>
                  <a:gd name="T7" fmla="*/ 134 h 407"/>
                  <a:gd name="T8" fmla="*/ 14 w 823"/>
                  <a:gd name="T9" fmla="*/ 134 h 407"/>
                  <a:gd name="T10" fmla="*/ 185 w 823"/>
                  <a:gd name="T11" fmla="*/ 14 h 407"/>
                  <a:gd name="T12" fmla="*/ 689 w 823"/>
                  <a:gd name="T13" fmla="*/ 102 h 407"/>
                  <a:gd name="T14" fmla="*/ 809 w 823"/>
                  <a:gd name="T15" fmla="*/ 273 h 40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3" h="407">
                    <a:moveTo>
                      <a:pt x="809" y="273"/>
                    </a:moveTo>
                    <a:cubicBezTo>
                      <a:pt x="795" y="353"/>
                      <a:pt x="718" y="407"/>
                      <a:pt x="638" y="393"/>
                    </a:cubicBezTo>
                    <a:cubicBezTo>
                      <a:pt x="133" y="305"/>
                      <a:pt x="133" y="305"/>
                      <a:pt x="133" y="305"/>
                    </a:cubicBezTo>
                    <a:cubicBezTo>
                      <a:pt x="53" y="290"/>
                      <a:pt x="0" y="214"/>
                      <a:pt x="14" y="134"/>
                    </a:cubicBezTo>
                    <a:cubicBezTo>
                      <a:pt x="14" y="134"/>
                      <a:pt x="14" y="134"/>
                      <a:pt x="14" y="134"/>
                    </a:cubicBezTo>
                    <a:cubicBezTo>
                      <a:pt x="28" y="53"/>
                      <a:pt x="104" y="0"/>
                      <a:pt x="185" y="14"/>
                    </a:cubicBezTo>
                    <a:cubicBezTo>
                      <a:pt x="689" y="102"/>
                      <a:pt x="689" y="102"/>
                      <a:pt x="689" y="102"/>
                    </a:cubicBezTo>
                    <a:cubicBezTo>
                      <a:pt x="769" y="116"/>
                      <a:pt x="823" y="193"/>
                      <a:pt x="809" y="273"/>
                    </a:cubicBezTo>
                    <a:close/>
                  </a:path>
                </a:pathLst>
              </a:custGeom>
              <a:solidFill>
                <a:srgbClr val="EAB18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77" name="出自【趣你的PPT】(微信:qunideppt)：最优质的PPT资源库"/>
              <p:cNvSpPr/>
              <p:nvPr/>
            </p:nvSpPr>
            <p:spPr bwMode="auto">
              <a:xfrm>
                <a:off x="5867400" y="4368800"/>
                <a:ext cx="322263" cy="160337"/>
              </a:xfrm>
              <a:custGeom>
                <a:avLst/>
                <a:gdLst>
                  <a:gd name="T0" fmla="*/ 0 w 203"/>
                  <a:gd name="T1" fmla="*/ 7 h 101"/>
                  <a:gd name="T2" fmla="*/ 188 w 203"/>
                  <a:gd name="T3" fmla="*/ 0 h 101"/>
                  <a:gd name="T4" fmla="*/ 203 w 203"/>
                  <a:gd name="T5" fmla="*/ 61 h 101"/>
                  <a:gd name="T6" fmla="*/ 31 w 203"/>
                  <a:gd name="T7" fmla="*/ 101 h 101"/>
                  <a:gd name="T8" fmla="*/ 0 w 203"/>
                  <a:gd name="T9" fmla="*/ 7 h 101"/>
                </a:gdLst>
                <a:ahLst/>
                <a:cxnLst>
                  <a:cxn ang="0">
                    <a:pos x="T0" y="T1"/>
                  </a:cxn>
                  <a:cxn ang="0">
                    <a:pos x="T2" y="T3"/>
                  </a:cxn>
                  <a:cxn ang="0">
                    <a:pos x="T4" y="T5"/>
                  </a:cxn>
                  <a:cxn ang="0">
                    <a:pos x="T6" y="T7"/>
                  </a:cxn>
                  <a:cxn ang="0">
                    <a:pos x="T8" y="T9"/>
                  </a:cxn>
                </a:cxnLst>
                <a:rect l="0" t="0" r="r" b="b"/>
                <a:pathLst>
                  <a:path w="203" h="101">
                    <a:moveTo>
                      <a:pt x="0" y="7"/>
                    </a:moveTo>
                    <a:lnTo>
                      <a:pt x="188" y="0"/>
                    </a:lnTo>
                    <a:lnTo>
                      <a:pt x="203" y="61"/>
                    </a:lnTo>
                    <a:lnTo>
                      <a:pt x="31" y="101"/>
                    </a:lnTo>
                    <a:lnTo>
                      <a:pt x="0" y="7"/>
                    </a:lnTo>
                    <a:close/>
                  </a:path>
                </a:pathLst>
              </a:custGeom>
              <a:solidFill>
                <a:srgbClr val="EAB18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78" name="出自【趣你的PPT】(微信:qunideppt)：最优质的PPT资源库"/>
              <p:cNvSpPr/>
              <p:nvPr/>
            </p:nvSpPr>
            <p:spPr bwMode="auto">
              <a:xfrm>
                <a:off x="5846763" y="4492625"/>
                <a:ext cx="315913" cy="241300"/>
              </a:xfrm>
              <a:custGeom>
                <a:avLst/>
                <a:gdLst>
                  <a:gd name="T0" fmla="*/ 0 w 199"/>
                  <a:gd name="T1" fmla="*/ 8 h 152"/>
                  <a:gd name="T2" fmla="*/ 182 w 199"/>
                  <a:gd name="T3" fmla="*/ 0 h 152"/>
                  <a:gd name="T4" fmla="*/ 199 w 199"/>
                  <a:gd name="T5" fmla="*/ 58 h 152"/>
                  <a:gd name="T6" fmla="*/ 69 w 199"/>
                  <a:gd name="T7" fmla="*/ 152 h 152"/>
                  <a:gd name="T8" fmla="*/ 0 w 199"/>
                  <a:gd name="T9" fmla="*/ 8 h 152"/>
                </a:gdLst>
                <a:ahLst/>
                <a:cxnLst>
                  <a:cxn ang="0">
                    <a:pos x="T0" y="T1"/>
                  </a:cxn>
                  <a:cxn ang="0">
                    <a:pos x="T2" y="T3"/>
                  </a:cxn>
                  <a:cxn ang="0">
                    <a:pos x="T4" y="T5"/>
                  </a:cxn>
                  <a:cxn ang="0">
                    <a:pos x="T6" y="T7"/>
                  </a:cxn>
                  <a:cxn ang="0">
                    <a:pos x="T8" y="T9"/>
                  </a:cxn>
                </a:cxnLst>
                <a:rect l="0" t="0" r="r" b="b"/>
                <a:pathLst>
                  <a:path w="199" h="152">
                    <a:moveTo>
                      <a:pt x="0" y="8"/>
                    </a:moveTo>
                    <a:lnTo>
                      <a:pt x="182" y="0"/>
                    </a:lnTo>
                    <a:lnTo>
                      <a:pt x="199" y="58"/>
                    </a:lnTo>
                    <a:lnTo>
                      <a:pt x="69" y="152"/>
                    </a:lnTo>
                    <a:lnTo>
                      <a:pt x="0" y="8"/>
                    </a:lnTo>
                    <a:close/>
                  </a:path>
                </a:pathLst>
              </a:custGeom>
              <a:solidFill>
                <a:srgbClr val="EAB18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79" name="出自【趣你的PPT】(微信:qunideppt)：最优质的PPT资源库"/>
              <p:cNvSpPr/>
              <p:nvPr/>
            </p:nvSpPr>
            <p:spPr bwMode="auto">
              <a:xfrm>
                <a:off x="6345238" y="4286250"/>
                <a:ext cx="80963" cy="69850"/>
              </a:xfrm>
              <a:custGeom>
                <a:avLst/>
                <a:gdLst>
                  <a:gd name="T0" fmla="*/ 216 w 222"/>
                  <a:gd name="T1" fmla="*/ 113 h 195"/>
                  <a:gd name="T2" fmla="*/ 126 w 222"/>
                  <a:gd name="T3" fmla="*/ 190 h 195"/>
                  <a:gd name="T4" fmla="*/ 43 w 222"/>
                  <a:gd name="T5" fmla="*/ 179 h 195"/>
                  <a:gd name="T6" fmla="*/ 66 w 222"/>
                  <a:gd name="T7" fmla="*/ 5 h 195"/>
                  <a:gd name="T8" fmla="*/ 149 w 222"/>
                  <a:gd name="T9" fmla="*/ 16 h 195"/>
                  <a:gd name="T10" fmla="*/ 216 w 222"/>
                  <a:gd name="T11" fmla="*/ 113 h 195"/>
                </a:gdLst>
                <a:ahLst/>
                <a:cxnLst>
                  <a:cxn ang="0">
                    <a:pos x="T0" y="T1"/>
                  </a:cxn>
                  <a:cxn ang="0">
                    <a:pos x="T2" y="T3"/>
                  </a:cxn>
                  <a:cxn ang="0">
                    <a:pos x="T4" y="T5"/>
                  </a:cxn>
                  <a:cxn ang="0">
                    <a:pos x="T6" y="T7"/>
                  </a:cxn>
                  <a:cxn ang="0">
                    <a:pos x="T8" y="T9"/>
                  </a:cxn>
                  <a:cxn ang="0">
                    <a:pos x="T10" y="T11"/>
                  </a:cxn>
                </a:cxnLst>
                <a:rect l="0" t="0" r="r" b="b"/>
                <a:pathLst>
                  <a:path w="222" h="195">
                    <a:moveTo>
                      <a:pt x="216" y="113"/>
                    </a:moveTo>
                    <a:cubicBezTo>
                      <a:pt x="209" y="161"/>
                      <a:pt x="169" y="195"/>
                      <a:pt x="126" y="190"/>
                    </a:cubicBezTo>
                    <a:cubicBezTo>
                      <a:pt x="43" y="179"/>
                      <a:pt x="43" y="179"/>
                      <a:pt x="43" y="179"/>
                    </a:cubicBezTo>
                    <a:cubicBezTo>
                      <a:pt x="0" y="173"/>
                      <a:pt x="23" y="0"/>
                      <a:pt x="66" y="5"/>
                    </a:cubicBezTo>
                    <a:cubicBezTo>
                      <a:pt x="149" y="16"/>
                      <a:pt x="149" y="16"/>
                      <a:pt x="149" y="16"/>
                    </a:cubicBezTo>
                    <a:cubicBezTo>
                      <a:pt x="192" y="22"/>
                      <a:pt x="222" y="65"/>
                      <a:pt x="216" y="113"/>
                    </a:cubicBezTo>
                    <a:close/>
                  </a:path>
                </a:pathLst>
              </a:custGeom>
              <a:solidFill>
                <a:srgbClr val="F4C9A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80" name="出自【趣你的PPT】(微信:qunideppt)：最优质的PPT资源库"/>
              <p:cNvSpPr/>
              <p:nvPr/>
            </p:nvSpPr>
            <p:spPr bwMode="auto">
              <a:xfrm>
                <a:off x="6205538" y="4044950"/>
                <a:ext cx="88900" cy="82550"/>
              </a:xfrm>
              <a:custGeom>
                <a:avLst/>
                <a:gdLst>
                  <a:gd name="T0" fmla="*/ 223 w 242"/>
                  <a:gd name="T1" fmla="*/ 67 h 227"/>
                  <a:gd name="T2" fmla="*/ 184 w 242"/>
                  <a:gd name="T3" fmla="*/ 178 h 227"/>
                  <a:gd name="T4" fmla="*/ 107 w 242"/>
                  <a:gd name="T5" fmla="*/ 210 h 227"/>
                  <a:gd name="T6" fmla="*/ 40 w 242"/>
                  <a:gd name="T7" fmla="*/ 48 h 227"/>
                  <a:gd name="T8" fmla="*/ 117 w 242"/>
                  <a:gd name="T9" fmla="*/ 16 h 227"/>
                  <a:gd name="T10" fmla="*/ 223 w 242"/>
                  <a:gd name="T11" fmla="*/ 67 h 227"/>
                </a:gdLst>
                <a:ahLst/>
                <a:cxnLst>
                  <a:cxn ang="0">
                    <a:pos x="T0" y="T1"/>
                  </a:cxn>
                  <a:cxn ang="0">
                    <a:pos x="T2" y="T3"/>
                  </a:cxn>
                  <a:cxn ang="0">
                    <a:pos x="T4" y="T5"/>
                  </a:cxn>
                  <a:cxn ang="0">
                    <a:pos x="T6" y="T7"/>
                  </a:cxn>
                  <a:cxn ang="0">
                    <a:pos x="T8" y="T9"/>
                  </a:cxn>
                  <a:cxn ang="0">
                    <a:pos x="T10" y="T11"/>
                  </a:cxn>
                </a:cxnLst>
                <a:rect l="0" t="0" r="r" b="b"/>
                <a:pathLst>
                  <a:path w="242" h="227">
                    <a:moveTo>
                      <a:pt x="223" y="67"/>
                    </a:moveTo>
                    <a:cubicBezTo>
                      <a:pt x="242" y="112"/>
                      <a:pt x="224" y="161"/>
                      <a:pt x="184" y="178"/>
                    </a:cubicBezTo>
                    <a:cubicBezTo>
                      <a:pt x="107" y="210"/>
                      <a:pt x="107" y="210"/>
                      <a:pt x="107" y="210"/>
                    </a:cubicBezTo>
                    <a:cubicBezTo>
                      <a:pt x="67" y="227"/>
                      <a:pt x="0" y="65"/>
                      <a:pt x="40" y="48"/>
                    </a:cubicBezTo>
                    <a:cubicBezTo>
                      <a:pt x="117" y="16"/>
                      <a:pt x="117" y="16"/>
                      <a:pt x="117" y="16"/>
                    </a:cubicBezTo>
                    <a:cubicBezTo>
                      <a:pt x="157" y="0"/>
                      <a:pt x="205" y="22"/>
                      <a:pt x="223" y="67"/>
                    </a:cubicBezTo>
                    <a:close/>
                  </a:path>
                </a:pathLst>
              </a:custGeom>
              <a:solidFill>
                <a:srgbClr val="EAB18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81" name="出自【趣你的PPT】(微信:qunideppt)：最优质的PPT资源库"/>
              <p:cNvSpPr/>
              <p:nvPr/>
            </p:nvSpPr>
            <p:spPr bwMode="auto">
              <a:xfrm>
                <a:off x="6337300" y="4413250"/>
                <a:ext cx="80963" cy="71437"/>
              </a:xfrm>
              <a:custGeom>
                <a:avLst/>
                <a:gdLst>
                  <a:gd name="T0" fmla="*/ 215 w 222"/>
                  <a:gd name="T1" fmla="*/ 114 h 196"/>
                  <a:gd name="T2" fmla="*/ 126 w 222"/>
                  <a:gd name="T3" fmla="*/ 190 h 196"/>
                  <a:gd name="T4" fmla="*/ 43 w 222"/>
                  <a:gd name="T5" fmla="*/ 179 h 196"/>
                  <a:gd name="T6" fmla="*/ 66 w 222"/>
                  <a:gd name="T7" fmla="*/ 6 h 196"/>
                  <a:gd name="T8" fmla="*/ 149 w 222"/>
                  <a:gd name="T9" fmla="*/ 17 h 196"/>
                  <a:gd name="T10" fmla="*/ 215 w 222"/>
                  <a:gd name="T11" fmla="*/ 114 h 196"/>
                </a:gdLst>
                <a:ahLst/>
                <a:cxnLst>
                  <a:cxn ang="0">
                    <a:pos x="T0" y="T1"/>
                  </a:cxn>
                  <a:cxn ang="0">
                    <a:pos x="T2" y="T3"/>
                  </a:cxn>
                  <a:cxn ang="0">
                    <a:pos x="T4" y="T5"/>
                  </a:cxn>
                  <a:cxn ang="0">
                    <a:pos x="T6" y="T7"/>
                  </a:cxn>
                  <a:cxn ang="0">
                    <a:pos x="T8" y="T9"/>
                  </a:cxn>
                  <a:cxn ang="0">
                    <a:pos x="T10" y="T11"/>
                  </a:cxn>
                </a:cxnLst>
                <a:rect l="0" t="0" r="r" b="b"/>
                <a:pathLst>
                  <a:path w="222" h="196">
                    <a:moveTo>
                      <a:pt x="215" y="114"/>
                    </a:moveTo>
                    <a:cubicBezTo>
                      <a:pt x="209" y="161"/>
                      <a:pt x="169" y="196"/>
                      <a:pt x="126" y="190"/>
                    </a:cubicBezTo>
                    <a:cubicBezTo>
                      <a:pt x="43" y="179"/>
                      <a:pt x="43" y="179"/>
                      <a:pt x="43" y="179"/>
                    </a:cubicBezTo>
                    <a:cubicBezTo>
                      <a:pt x="0" y="174"/>
                      <a:pt x="23" y="0"/>
                      <a:pt x="66" y="6"/>
                    </a:cubicBezTo>
                    <a:cubicBezTo>
                      <a:pt x="149" y="17"/>
                      <a:pt x="149" y="17"/>
                      <a:pt x="149" y="17"/>
                    </a:cubicBezTo>
                    <a:cubicBezTo>
                      <a:pt x="192" y="22"/>
                      <a:pt x="222" y="66"/>
                      <a:pt x="215" y="114"/>
                    </a:cubicBezTo>
                    <a:close/>
                  </a:path>
                </a:pathLst>
              </a:custGeom>
              <a:solidFill>
                <a:srgbClr val="F4C9A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82" name="出自【趣你的PPT】(微信:qunideppt)：最优质的PPT资源库"/>
              <p:cNvSpPr/>
              <p:nvPr/>
            </p:nvSpPr>
            <p:spPr bwMode="auto">
              <a:xfrm>
                <a:off x="6272213" y="4533900"/>
                <a:ext cx="79375" cy="71437"/>
              </a:xfrm>
              <a:custGeom>
                <a:avLst/>
                <a:gdLst>
                  <a:gd name="T0" fmla="*/ 215 w 221"/>
                  <a:gd name="T1" fmla="*/ 114 h 196"/>
                  <a:gd name="T2" fmla="*/ 126 w 221"/>
                  <a:gd name="T3" fmla="*/ 190 h 196"/>
                  <a:gd name="T4" fmla="*/ 43 w 221"/>
                  <a:gd name="T5" fmla="*/ 179 h 196"/>
                  <a:gd name="T6" fmla="*/ 65 w 221"/>
                  <a:gd name="T7" fmla="*/ 6 h 196"/>
                  <a:gd name="T8" fmla="*/ 148 w 221"/>
                  <a:gd name="T9" fmla="*/ 17 h 196"/>
                  <a:gd name="T10" fmla="*/ 215 w 221"/>
                  <a:gd name="T11" fmla="*/ 114 h 196"/>
                </a:gdLst>
                <a:ahLst/>
                <a:cxnLst>
                  <a:cxn ang="0">
                    <a:pos x="T0" y="T1"/>
                  </a:cxn>
                  <a:cxn ang="0">
                    <a:pos x="T2" y="T3"/>
                  </a:cxn>
                  <a:cxn ang="0">
                    <a:pos x="T4" y="T5"/>
                  </a:cxn>
                  <a:cxn ang="0">
                    <a:pos x="T6" y="T7"/>
                  </a:cxn>
                  <a:cxn ang="0">
                    <a:pos x="T8" y="T9"/>
                  </a:cxn>
                  <a:cxn ang="0">
                    <a:pos x="T10" y="T11"/>
                  </a:cxn>
                </a:cxnLst>
                <a:rect l="0" t="0" r="r" b="b"/>
                <a:pathLst>
                  <a:path w="221" h="196">
                    <a:moveTo>
                      <a:pt x="215" y="114"/>
                    </a:moveTo>
                    <a:cubicBezTo>
                      <a:pt x="209" y="162"/>
                      <a:pt x="169" y="196"/>
                      <a:pt x="126" y="190"/>
                    </a:cubicBezTo>
                    <a:cubicBezTo>
                      <a:pt x="43" y="179"/>
                      <a:pt x="43" y="179"/>
                      <a:pt x="43" y="179"/>
                    </a:cubicBezTo>
                    <a:cubicBezTo>
                      <a:pt x="0" y="174"/>
                      <a:pt x="22" y="0"/>
                      <a:pt x="65" y="6"/>
                    </a:cubicBezTo>
                    <a:cubicBezTo>
                      <a:pt x="148" y="17"/>
                      <a:pt x="148" y="17"/>
                      <a:pt x="148" y="17"/>
                    </a:cubicBezTo>
                    <a:cubicBezTo>
                      <a:pt x="192" y="22"/>
                      <a:pt x="221" y="66"/>
                      <a:pt x="215" y="114"/>
                    </a:cubicBezTo>
                    <a:close/>
                  </a:path>
                </a:pathLst>
              </a:custGeom>
              <a:solidFill>
                <a:srgbClr val="F4C9A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83" name="出自【趣你的PPT】(微信:qunideppt)：最优质的PPT资源库"/>
              <p:cNvSpPr/>
              <p:nvPr/>
            </p:nvSpPr>
            <p:spPr bwMode="auto">
              <a:xfrm>
                <a:off x="6011863" y="4144963"/>
                <a:ext cx="39688" cy="73025"/>
              </a:xfrm>
              <a:custGeom>
                <a:avLst/>
                <a:gdLst>
                  <a:gd name="T0" fmla="*/ 109 w 112"/>
                  <a:gd name="T1" fmla="*/ 181 h 202"/>
                  <a:gd name="T2" fmla="*/ 103 w 112"/>
                  <a:gd name="T3" fmla="*/ 199 h 202"/>
                  <a:gd name="T4" fmla="*/ 103 w 112"/>
                  <a:gd name="T5" fmla="*/ 199 h 202"/>
                  <a:gd name="T6" fmla="*/ 86 w 112"/>
                  <a:gd name="T7" fmla="*/ 193 h 202"/>
                  <a:gd name="T8" fmla="*/ 3 w 112"/>
                  <a:gd name="T9" fmla="*/ 20 h 202"/>
                  <a:gd name="T10" fmla="*/ 9 w 112"/>
                  <a:gd name="T11" fmla="*/ 3 h 202"/>
                  <a:gd name="T12" fmla="*/ 9 w 112"/>
                  <a:gd name="T13" fmla="*/ 3 h 202"/>
                  <a:gd name="T14" fmla="*/ 26 w 112"/>
                  <a:gd name="T15" fmla="*/ 9 h 202"/>
                  <a:gd name="T16" fmla="*/ 109 w 112"/>
                  <a:gd name="T17" fmla="*/ 181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2" h="202">
                    <a:moveTo>
                      <a:pt x="109" y="181"/>
                    </a:moveTo>
                    <a:cubicBezTo>
                      <a:pt x="112" y="188"/>
                      <a:pt x="109" y="196"/>
                      <a:pt x="103" y="199"/>
                    </a:cubicBezTo>
                    <a:cubicBezTo>
                      <a:pt x="103" y="199"/>
                      <a:pt x="103" y="199"/>
                      <a:pt x="103" y="199"/>
                    </a:cubicBezTo>
                    <a:cubicBezTo>
                      <a:pt x="96" y="202"/>
                      <a:pt x="89" y="199"/>
                      <a:pt x="86" y="193"/>
                    </a:cubicBezTo>
                    <a:cubicBezTo>
                      <a:pt x="3" y="20"/>
                      <a:pt x="3" y="20"/>
                      <a:pt x="3" y="20"/>
                    </a:cubicBezTo>
                    <a:cubicBezTo>
                      <a:pt x="0" y="14"/>
                      <a:pt x="2" y="6"/>
                      <a:pt x="9" y="3"/>
                    </a:cubicBezTo>
                    <a:cubicBezTo>
                      <a:pt x="9" y="3"/>
                      <a:pt x="9" y="3"/>
                      <a:pt x="9" y="3"/>
                    </a:cubicBezTo>
                    <a:cubicBezTo>
                      <a:pt x="15" y="0"/>
                      <a:pt x="23" y="3"/>
                      <a:pt x="26" y="9"/>
                    </a:cubicBezTo>
                    <a:lnTo>
                      <a:pt x="109" y="181"/>
                    </a:lnTo>
                    <a:close/>
                  </a:path>
                </a:pathLst>
              </a:custGeom>
              <a:solidFill>
                <a:srgbClr val="EAB18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84" name="出自【趣你的PPT】(微信:qunideppt)：最优质的PPT资源库"/>
              <p:cNvSpPr/>
              <p:nvPr/>
            </p:nvSpPr>
            <p:spPr bwMode="auto">
              <a:xfrm>
                <a:off x="6032500" y="4135438"/>
                <a:ext cx="28575" cy="49212"/>
              </a:xfrm>
              <a:custGeom>
                <a:avLst/>
                <a:gdLst>
                  <a:gd name="T0" fmla="*/ 77 w 80"/>
                  <a:gd name="T1" fmla="*/ 116 h 137"/>
                  <a:gd name="T2" fmla="*/ 71 w 80"/>
                  <a:gd name="T3" fmla="*/ 134 h 137"/>
                  <a:gd name="T4" fmla="*/ 71 w 80"/>
                  <a:gd name="T5" fmla="*/ 134 h 137"/>
                  <a:gd name="T6" fmla="*/ 54 w 80"/>
                  <a:gd name="T7" fmla="*/ 128 h 137"/>
                  <a:gd name="T8" fmla="*/ 3 w 80"/>
                  <a:gd name="T9" fmla="*/ 21 h 137"/>
                  <a:gd name="T10" fmla="*/ 9 w 80"/>
                  <a:gd name="T11" fmla="*/ 4 h 137"/>
                  <a:gd name="T12" fmla="*/ 9 w 80"/>
                  <a:gd name="T13" fmla="*/ 4 h 137"/>
                  <a:gd name="T14" fmla="*/ 26 w 80"/>
                  <a:gd name="T15" fmla="*/ 10 h 137"/>
                  <a:gd name="T16" fmla="*/ 77 w 80"/>
                  <a:gd name="T17" fmla="*/ 116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 h="137">
                    <a:moveTo>
                      <a:pt x="77" y="116"/>
                    </a:moveTo>
                    <a:cubicBezTo>
                      <a:pt x="80" y="123"/>
                      <a:pt x="78" y="130"/>
                      <a:pt x="71" y="134"/>
                    </a:cubicBezTo>
                    <a:cubicBezTo>
                      <a:pt x="71" y="134"/>
                      <a:pt x="71" y="134"/>
                      <a:pt x="71" y="134"/>
                    </a:cubicBezTo>
                    <a:cubicBezTo>
                      <a:pt x="65" y="137"/>
                      <a:pt x="57" y="134"/>
                      <a:pt x="54" y="128"/>
                    </a:cubicBezTo>
                    <a:cubicBezTo>
                      <a:pt x="3" y="21"/>
                      <a:pt x="3" y="21"/>
                      <a:pt x="3" y="21"/>
                    </a:cubicBezTo>
                    <a:cubicBezTo>
                      <a:pt x="0" y="14"/>
                      <a:pt x="3" y="7"/>
                      <a:pt x="9" y="4"/>
                    </a:cubicBezTo>
                    <a:cubicBezTo>
                      <a:pt x="9" y="4"/>
                      <a:pt x="9" y="4"/>
                      <a:pt x="9" y="4"/>
                    </a:cubicBezTo>
                    <a:cubicBezTo>
                      <a:pt x="15" y="0"/>
                      <a:pt x="23" y="3"/>
                      <a:pt x="26" y="10"/>
                    </a:cubicBezTo>
                    <a:lnTo>
                      <a:pt x="77" y="116"/>
                    </a:lnTo>
                    <a:close/>
                  </a:path>
                </a:pathLst>
              </a:custGeom>
              <a:solidFill>
                <a:srgbClr val="EAB18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85" name="出自【趣你的PPT】(微信:qunideppt)：最优质的PPT资源库"/>
              <p:cNvSpPr/>
              <p:nvPr/>
            </p:nvSpPr>
            <p:spPr bwMode="auto">
              <a:xfrm>
                <a:off x="6156325" y="4257675"/>
                <a:ext cx="14288" cy="52387"/>
              </a:xfrm>
              <a:custGeom>
                <a:avLst/>
                <a:gdLst>
                  <a:gd name="T0" fmla="*/ 26 w 40"/>
                  <a:gd name="T1" fmla="*/ 133 h 145"/>
                  <a:gd name="T2" fmla="*/ 12 w 40"/>
                  <a:gd name="T3" fmla="*/ 145 h 145"/>
                  <a:gd name="T4" fmla="*/ 12 w 40"/>
                  <a:gd name="T5" fmla="*/ 145 h 145"/>
                  <a:gd name="T6" fmla="*/ 1 w 40"/>
                  <a:gd name="T7" fmla="*/ 130 h 145"/>
                  <a:gd name="T8" fmla="*/ 13 w 40"/>
                  <a:gd name="T9" fmla="*/ 13 h 145"/>
                  <a:gd name="T10" fmla="*/ 28 w 40"/>
                  <a:gd name="T11" fmla="*/ 1 h 145"/>
                  <a:gd name="T12" fmla="*/ 28 w 40"/>
                  <a:gd name="T13" fmla="*/ 1 h 145"/>
                  <a:gd name="T14" fmla="*/ 39 w 40"/>
                  <a:gd name="T15" fmla="*/ 16 h 145"/>
                  <a:gd name="T16" fmla="*/ 26 w 40"/>
                  <a:gd name="T17" fmla="*/ 133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145">
                    <a:moveTo>
                      <a:pt x="26" y="133"/>
                    </a:moveTo>
                    <a:cubicBezTo>
                      <a:pt x="26" y="140"/>
                      <a:pt x="19" y="145"/>
                      <a:pt x="12" y="145"/>
                    </a:cubicBezTo>
                    <a:cubicBezTo>
                      <a:pt x="12" y="145"/>
                      <a:pt x="12" y="145"/>
                      <a:pt x="12" y="145"/>
                    </a:cubicBezTo>
                    <a:cubicBezTo>
                      <a:pt x="5" y="144"/>
                      <a:pt x="0" y="137"/>
                      <a:pt x="1" y="130"/>
                    </a:cubicBezTo>
                    <a:cubicBezTo>
                      <a:pt x="13" y="13"/>
                      <a:pt x="13" y="13"/>
                      <a:pt x="13" y="13"/>
                    </a:cubicBezTo>
                    <a:cubicBezTo>
                      <a:pt x="14" y="6"/>
                      <a:pt x="21" y="0"/>
                      <a:pt x="28" y="1"/>
                    </a:cubicBezTo>
                    <a:cubicBezTo>
                      <a:pt x="28" y="1"/>
                      <a:pt x="28" y="1"/>
                      <a:pt x="28" y="1"/>
                    </a:cubicBezTo>
                    <a:cubicBezTo>
                      <a:pt x="35" y="2"/>
                      <a:pt x="40" y="8"/>
                      <a:pt x="39" y="16"/>
                    </a:cubicBezTo>
                    <a:lnTo>
                      <a:pt x="26" y="133"/>
                    </a:lnTo>
                    <a:close/>
                  </a:path>
                </a:pathLst>
              </a:custGeom>
              <a:solidFill>
                <a:srgbClr val="F4C9A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86" name="出自【趣你的PPT】(微信:qunideppt)：最优质的PPT资源库"/>
              <p:cNvSpPr/>
              <p:nvPr/>
            </p:nvSpPr>
            <p:spPr bwMode="auto">
              <a:xfrm>
                <a:off x="6140450" y="4386263"/>
                <a:ext cx="14288" cy="52387"/>
              </a:xfrm>
              <a:custGeom>
                <a:avLst/>
                <a:gdLst>
                  <a:gd name="T0" fmla="*/ 27 w 40"/>
                  <a:gd name="T1" fmla="*/ 133 h 145"/>
                  <a:gd name="T2" fmla="*/ 13 w 40"/>
                  <a:gd name="T3" fmla="*/ 144 h 145"/>
                  <a:gd name="T4" fmla="*/ 13 w 40"/>
                  <a:gd name="T5" fmla="*/ 144 h 145"/>
                  <a:gd name="T6" fmla="*/ 1 w 40"/>
                  <a:gd name="T7" fmla="*/ 130 h 145"/>
                  <a:gd name="T8" fmla="*/ 14 w 40"/>
                  <a:gd name="T9" fmla="*/ 12 h 145"/>
                  <a:gd name="T10" fmla="*/ 28 w 40"/>
                  <a:gd name="T11" fmla="*/ 1 h 145"/>
                  <a:gd name="T12" fmla="*/ 28 w 40"/>
                  <a:gd name="T13" fmla="*/ 1 h 145"/>
                  <a:gd name="T14" fmla="*/ 40 w 40"/>
                  <a:gd name="T15" fmla="*/ 15 h 145"/>
                  <a:gd name="T16" fmla="*/ 27 w 40"/>
                  <a:gd name="T17" fmla="*/ 133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145">
                    <a:moveTo>
                      <a:pt x="27" y="133"/>
                    </a:moveTo>
                    <a:cubicBezTo>
                      <a:pt x="26" y="140"/>
                      <a:pt x="20" y="145"/>
                      <a:pt x="13" y="144"/>
                    </a:cubicBezTo>
                    <a:cubicBezTo>
                      <a:pt x="13" y="144"/>
                      <a:pt x="13" y="144"/>
                      <a:pt x="13" y="144"/>
                    </a:cubicBezTo>
                    <a:cubicBezTo>
                      <a:pt x="6" y="143"/>
                      <a:pt x="0" y="137"/>
                      <a:pt x="1" y="130"/>
                    </a:cubicBezTo>
                    <a:cubicBezTo>
                      <a:pt x="14" y="12"/>
                      <a:pt x="14" y="12"/>
                      <a:pt x="14" y="12"/>
                    </a:cubicBezTo>
                    <a:cubicBezTo>
                      <a:pt x="15" y="5"/>
                      <a:pt x="21" y="0"/>
                      <a:pt x="28" y="1"/>
                    </a:cubicBezTo>
                    <a:cubicBezTo>
                      <a:pt x="28" y="1"/>
                      <a:pt x="28" y="1"/>
                      <a:pt x="28" y="1"/>
                    </a:cubicBezTo>
                    <a:cubicBezTo>
                      <a:pt x="35" y="1"/>
                      <a:pt x="40" y="8"/>
                      <a:pt x="40" y="15"/>
                    </a:cubicBezTo>
                    <a:lnTo>
                      <a:pt x="27" y="133"/>
                    </a:lnTo>
                    <a:close/>
                  </a:path>
                </a:pathLst>
              </a:custGeom>
              <a:solidFill>
                <a:srgbClr val="F4C9A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87" name="出自【趣你的PPT】(微信:qunideppt)：最优质的PPT资源库"/>
              <p:cNvSpPr/>
              <p:nvPr/>
            </p:nvSpPr>
            <p:spPr bwMode="auto">
              <a:xfrm>
                <a:off x="6816725" y="4029075"/>
                <a:ext cx="334963" cy="207962"/>
              </a:xfrm>
              <a:custGeom>
                <a:avLst/>
                <a:gdLst>
                  <a:gd name="T0" fmla="*/ 31 w 921"/>
                  <a:gd name="T1" fmla="*/ 112 h 570"/>
                  <a:gd name="T2" fmla="*/ 112 w 921"/>
                  <a:gd name="T3" fmla="*/ 304 h 570"/>
                  <a:gd name="T4" fmla="*/ 699 w 921"/>
                  <a:gd name="T5" fmla="*/ 540 h 570"/>
                  <a:gd name="T6" fmla="*/ 891 w 921"/>
                  <a:gd name="T7" fmla="*/ 458 h 570"/>
                  <a:gd name="T8" fmla="*/ 891 w 921"/>
                  <a:gd name="T9" fmla="*/ 458 h 570"/>
                  <a:gd name="T10" fmla="*/ 809 w 921"/>
                  <a:gd name="T11" fmla="*/ 266 h 570"/>
                  <a:gd name="T12" fmla="*/ 223 w 921"/>
                  <a:gd name="T13" fmla="*/ 30 h 570"/>
                  <a:gd name="T14" fmla="*/ 31 w 921"/>
                  <a:gd name="T15" fmla="*/ 112 h 5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1" h="570">
                    <a:moveTo>
                      <a:pt x="31" y="112"/>
                    </a:moveTo>
                    <a:cubicBezTo>
                      <a:pt x="0" y="188"/>
                      <a:pt x="37" y="274"/>
                      <a:pt x="112" y="304"/>
                    </a:cubicBezTo>
                    <a:cubicBezTo>
                      <a:pt x="699" y="540"/>
                      <a:pt x="699" y="540"/>
                      <a:pt x="699" y="540"/>
                    </a:cubicBezTo>
                    <a:cubicBezTo>
                      <a:pt x="774" y="570"/>
                      <a:pt x="860" y="533"/>
                      <a:pt x="891" y="458"/>
                    </a:cubicBezTo>
                    <a:cubicBezTo>
                      <a:pt x="891" y="458"/>
                      <a:pt x="891" y="458"/>
                      <a:pt x="891" y="458"/>
                    </a:cubicBezTo>
                    <a:cubicBezTo>
                      <a:pt x="921" y="382"/>
                      <a:pt x="884" y="296"/>
                      <a:pt x="809" y="266"/>
                    </a:cubicBezTo>
                    <a:cubicBezTo>
                      <a:pt x="223" y="30"/>
                      <a:pt x="223" y="30"/>
                      <a:pt x="223" y="30"/>
                    </a:cubicBezTo>
                    <a:cubicBezTo>
                      <a:pt x="147" y="0"/>
                      <a:pt x="61" y="36"/>
                      <a:pt x="31" y="112"/>
                    </a:cubicBezTo>
                    <a:close/>
                  </a:path>
                </a:pathLst>
              </a:custGeom>
              <a:solidFill>
                <a:srgbClr val="D59F7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88" name="出自【趣你的PPT】(微信:qunideppt)：最优质的PPT资源库"/>
              <p:cNvSpPr/>
              <p:nvPr/>
            </p:nvSpPr>
            <p:spPr bwMode="auto">
              <a:xfrm>
                <a:off x="7034213" y="4119563"/>
                <a:ext cx="249238" cy="312737"/>
              </a:xfrm>
              <a:custGeom>
                <a:avLst/>
                <a:gdLst>
                  <a:gd name="T0" fmla="*/ 86 w 685"/>
                  <a:gd name="T1" fmla="*/ 45 h 863"/>
                  <a:gd name="T2" fmla="*/ 45 w 685"/>
                  <a:gd name="T3" fmla="*/ 250 h 863"/>
                  <a:gd name="T4" fmla="*/ 394 w 685"/>
                  <a:gd name="T5" fmla="*/ 776 h 863"/>
                  <a:gd name="T6" fmla="*/ 599 w 685"/>
                  <a:gd name="T7" fmla="*/ 818 h 863"/>
                  <a:gd name="T8" fmla="*/ 599 w 685"/>
                  <a:gd name="T9" fmla="*/ 818 h 863"/>
                  <a:gd name="T10" fmla="*/ 640 w 685"/>
                  <a:gd name="T11" fmla="*/ 613 h 863"/>
                  <a:gd name="T12" fmla="*/ 291 w 685"/>
                  <a:gd name="T13" fmla="*/ 87 h 863"/>
                  <a:gd name="T14" fmla="*/ 86 w 685"/>
                  <a:gd name="T15" fmla="*/ 45 h 8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5" h="863">
                    <a:moveTo>
                      <a:pt x="86" y="45"/>
                    </a:moveTo>
                    <a:cubicBezTo>
                      <a:pt x="18" y="90"/>
                      <a:pt x="0" y="182"/>
                      <a:pt x="45" y="250"/>
                    </a:cubicBezTo>
                    <a:cubicBezTo>
                      <a:pt x="394" y="776"/>
                      <a:pt x="394" y="776"/>
                      <a:pt x="394" y="776"/>
                    </a:cubicBezTo>
                    <a:cubicBezTo>
                      <a:pt x="439" y="844"/>
                      <a:pt x="531" y="863"/>
                      <a:pt x="599" y="818"/>
                    </a:cubicBezTo>
                    <a:cubicBezTo>
                      <a:pt x="599" y="818"/>
                      <a:pt x="599" y="818"/>
                      <a:pt x="599" y="818"/>
                    </a:cubicBezTo>
                    <a:cubicBezTo>
                      <a:pt x="667" y="773"/>
                      <a:pt x="685" y="681"/>
                      <a:pt x="640" y="613"/>
                    </a:cubicBezTo>
                    <a:cubicBezTo>
                      <a:pt x="291" y="87"/>
                      <a:pt x="291" y="87"/>
                      <a:pt x="291" y="87"/>
                    </a:cubicBezTo>
                    <a:cubicBezTo>
                      <a:pt x="246" y="19"/>
                      <a:pt x="154" y="0"/>
                      <a:pt x="86" y="45"/>
                    </a:cubicBezTo>
                    <a:close/>
                  </a:path>
                </a:pathLst>
              </a:custGeom>
              <a:solidFill>
                <a:srgbClr val="D59F7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89" name="出自【趣你的PPT】(微信:qunideppt)：最优质的PPT资源库"/>
              <p:cNvSpPr/>
              <p:nvPr/>
            </p:nvSpPr>
            <p:spPr bwMode="auto">
              <a:xfrm>
                <a:off x="6691313" y="4235450"/>
                <a:ext cx="341313" cy="155575"/>
              </a:xfrm>
              <a:custGeom>
                <a:avLst/>
                <a:gdLst>
                  <a:gd name="T0" fmla="*/ 14 w 941"/>
                  <a:gd name="T1" fmla="*/ 295 h 429"/>
                  <a:gd name="T2" fmla="*/ 185 w 941"/>
                  <a:gd name="T3" fmla="*/ 415 h 429"/>
                  <a:gd name="T4" fmla="*/ 807 w 941"/>
                  <a:gd name="T5" fmla="*/ 305 h 429"/>
                  <a:gd name="T6" fmla="*/ 927 w 941"/>
                  <a:gd name="T7" fmla="*/ 134 h 429"/>
                  <a:gd name="T8" fmla="*/ 927 w 941"/>
                  <a:gd name="T9" fmla="*/ 134 h 429"/>
                  <a:gd name="T10" fmla="*/ 756 w 941"/>
                  <a:gd name="T11" fmla="*/ 15 h 429"/>
                  <a:gd name="T12" fmla="*/ 134 w 941"/>
                  <a:gd name="T13" fmla="*/ 124 h 429"/>
                  <a:gd name="T14" fmla="*/ 14 w 941"/>
                  <a:gd name="T15" fmla="*/ 295 h 4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41" h="429">
                    <a:moveTo>
                      <a:pt x="14" y="295"/>
                    </a:moveTo>
                    <a:cubicBezTo>
                      <a:pt x="28" y="375"/>
                      <a:pt x="105" y="429"/>
                      <a:pt x="185" y="415"/>
                    </a:cubicBezTo>
                    <a:cubicBezTo>
                      <a:pt x="807" y="305"/>
                      <a:pt x="807" y="305"/>
                      <a:pt x="807" y="305"/>
                    </a:cubicBezTo>
                    <a:cubicBezTo>
                      <a:pt x="888" y="291"/>
                      <a:pt x="941" y="215"/>
                      <a:pt x="927" y="134"/>
                    </a:cubicBezTo>
                    <a:cubicBezTo>
                      <a:pt x="927" y="134"/>
                      <a:pt x="927" y="134"/>
                      <a:pt x="927" y="134"/>
                    </a:cubicBezTo>
                    <a:cubicBezTo>
                      <a:pt x="913" y="54"/>
                      <a:pt x="837" y="0"/>
                      <a:pt x="756" y="15"/>
                    </a:cubicBezTo>
                    <a:cubicBezTo>
                      <a:pt x="134" y="124"/>
                      <a:pt x="134" y="124"/>
                      <a:pt x="134" y="124"/>
                    </a:cubicBezTo>
                    <a:cubicBezTo>
                      <a:pt x="54" y="138"/>
                      <a:pt x="0" y="215"/>
                      <a:pt x="14" y="295"/>
                    </a:cubicBezTo>
                    <a:close/>
                  </a:path>
                </a:pathLst>
              </a:custGeom>
              <a:solidFill>
                <a:srgbClr val="EAB18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90" name="出自【趣你的PPT】(微信:qunideppt)：最优质的PPT资源库"/>
              <p:cNvSpPr/>
              <p:nvPr/>
            </p:nvSpPr>
            <p:spPr bwMode="auto">
              <a:xfrm>
                <a:off x="6691313" y="4365625"/>
                <a:ext cx="342900" cy="155575"/>
              </a:xfrm>
              <a:custGeom>
                <a:avLst/>
                <a:gdLst>
                  <a:gd name="T0" fmla="*/ 14 w 941"/>
                  <a:gd name="T1" fmla="*/ 295 h 428"/>
                  <a:gd name="T2" fmla="*/ 185 w 941"/>
                  <a:gd name="T3" fmla="*/ 414 h 428"/>
                  <a:gd name="T4" fmla="*/ 807 w 941"/>
                  <a:gd name="T5" fmla="*/ 305 h 428"/>
                  <a:gd name="T6" fmla="*/ 927 w 941"/>
                  <a:gd name="T7" fmla="*/ 134 h 428"/>
                  <a:gd name="T8" fmla="*/ 927 w 941"/>
                  <a:gd name="T9" fmla="*/ 134 h 428"/>
                  <a:gd name="T10" fmla="*/ 756 w 941"/>
                  <a:gd name="T11" fmla="*/ 14 h 428"/>
                  <a:gd name="T12" fmla="*/ 134 w 941"/>
                  <a:gd name="T13" fmla="*/ 123 h 428"/>
                  <a:gd name="T14" fmla="*/ 14 w 941"/>
                  <a:gd name="T15" fmla="*/ 295 h 4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41" h="428">
                    <a:moveTo>
                      <a:pt x="14" y="295"/>
                    </a:moveTo>
                    <a:cubicBezTo>
                      <a:pt x="28" y="375"/>
                      <a:pt x="105" y="428"/>
                      <a:pt x="185" y="414"/>
                    </a:cubicBezTo>
                    <a:cubicBezTo>
                      <a:pt x="807" y="305"/>
                      <a:pt x="807" y="305"/>
                      <a:pt x="807" y="305"/>
                    </a:cubicBezTo>
                    <a:cubicBezTo>
                      <a:pt x="887" y="291"/>
                      <a:pt x="941" y="214"/>
                      <a:pt x="927" y="134"/>
                    </a:cubicBezTo>
                    <a:cubicBezTo>
                      <a:pt x="927" y="134"/>
                      <a:pt x="927" y="134"/>
                      <a:pt x="927" y="134"/>
                    </a:cubicBezTo>
                    <a:cubicBezTo>
                      <a:pt x="913" y="54"/>
                      <a:pt x="836" y="0"/>
                      <a:pt x="756" y="14"/>
                    </a:cubicBezTo>
                    <a:cubicBezTo>
                      <a:pt x="134" y="123"/>
                      <a:pt x="134" y="123"/>
                      <a:pt x="134" y="123"/>
                    </a:cubicBezTo>
                    <a:cubicBezTo>
                      <a:pt x="53" y="138"/>
                      <a:pt x="0" y="214"/>
                      <a:pt x="14" y="295"/>
                    </a:cubicBezTo>
                    <a:close/>
                  </a:path>
                </a:pathLst>
              </a:custGeom>
              <a:solidFill>
                <a:srgbClr val="EAB18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91" name="出自【趣你的PPT】(微信:qunideppt)：最优质的PPT资源库"/>
              <p:cNvSpPr/>
              <p:nvPr/>
            </p:nvSpPr>
            <p:spPr bwMode="auto">
              <a:xfrm>
                <a:off x="6765925" y="4489450"/>
                <a:ext cx="300038" cy="147637"/>
              </a:xfrm>
              <a:custGeom>
                <a:avLst/>
                <a:gdLst>
                  <a:gd name="T0" fmla="*/ 14 w 823"/>
                  <a:gd name="T1" fmla="*/ 273 h 407"/>
                  <a:gd name="T2" fmla="*/ 185 w 823"/>
                  <a:gd name="T3" fmla="*/ 393 h 407"/>
                  <a:gd name="T4" fmla="*/ 689 w 823"/>
                  <a:gd name="T5" fmla="*/ 305 h 407"/>
                  <a:gd name="T6" fmla="*/ 809 w 823"/>
                  <a:gd name="T7" fmla="*/ 134 h 407"/>
                  <a:gd name="T8" fmla="*/ 809 w 823"/>
                  <a:gd name="T9" fmla="*/ 134 h 407"/>
                  <a:gd name="T10" fmla="*/ 638 w 823"/>
                  <a:gd name="T11" fmla="*/ 14 h 407"/>
                  <a:gd name="T12" fmla="*/ 134 w 823"/>
                  <a:gd name="T13" fmla="*/ 102 h 407"/>
                  <a:gd name="T14" fmla="*/ 14 w 823"/>
                  <a:gd name="T15" fmla="*/ 273 h 40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3" h="407">
                    <a:moveTo>
                      <a:pt x="14" y="273"/>
                    </a:moveTo>
                    <a:cubicBezTo>
                      <a:pt x="28" y="353"/>
                      <a:pt x="104" y="407"/>
                      <a:pt x="185" y="393"/>
                    </a:cubicBezTo>
                    <a:cubicBezTo>
                      <a:pt x="689" y="305"/>
                      <a:pt x="689" y="305"/>
                      <a:pt x="689" y="305"/>
                    </a:cubicBezTo>
                    <a:cubicBezTo>
                      <a:pt x="769" y="290"/>
                      <a:pt x="823" y="214"/>
                      <a:pt x="809" y="134"/>
                    </a:cubicBezTo>
                    <a:cubicBezTo>
                      <a:pt x="809" y="134"/>
                      <a:pt x="809" y="134"/>
                      <a:pt x="809" y="134"/>
                    </a:cubicBezTo>
                    <a:cubicBezTo>
                      <a:pt x="795" y="53"/>
                      <a:pt x="718" y="0"/>
                      <a:pt x="638" y="14"/>
                    </a:cubicBezTo>
                    <a:cubicBezTo>
                      <a:pt x="134" y="102"/>
                      <a:pt x="134" y="102"/>
                      <a:pt x="134" y="102"/>
                    </a:cubicBezTo>
                    <a:cubicBezTo>
                      <a:pt x="53" y="116"/>
                      <a:pt x="0" y="193"/>
                      <a:pt x="14" y="273"/>
                    </a:cubicBezTo>
                    <a:close/>
                  </a:path>
                </a:pathLst>
              </a:custGeom>
              <a:solidFill>
                <a:srgbClr val="EAB18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92" name="出自【趣你的PPT】(微信:qunideppt)：最优质的PPT资源库"/>
              <p:cNvSpPr/>
              <p:nvPr/>
            </p:nvSpPr>
            <p:spPr bwMode="auto">
              <a:xfrm>
                <a:off x="6948488" y="4368800"/>
                <a:ext cx="322263" cy="160337"/>
              </a:xfrm>
              <a:custGeom>
                <a:avLst/>
                <a:gdLst>
                  <a:gd name="T0" fmla="*/ 203 w 203"/>
                  <a:gd name="T1" fmla="*/ 7 h 101"/>
                  <a:gd name="T2" fmla="*/ 15 w 203"/>
                  <a:gd name="T3" fmla="*/ 0 h 101"/>
                  <a:gd name="T4" fmla="*/ 0 w 203"/>
                  <a:gd name="T5" fmla="*/ 61 h 101"/>
                  <a:gd name="T6" fmla="*/ 173 w 203"/>
                  <a:gd name="T7" fmla="*/ 101 h 101"/>
                  <a:gd name="T8" fmla="*/ 203 w 203"/>
                  <a:gd name="T9" fmla="*/ 7 h 101"/>
                </a:gdLst>
                <a:ahLst/>
                <a:cxnLst>
                  <a:cxn ang="0">
                    <a:pos x="T0" y="T1"/>
                  </a:cxn>
                  <a:cxn ang="0">
                    <a:pos x="T2" y="T3"/>
                  </a:cxn>
                  <a:cxn ang="0">
                    <a:pos x="T4" y="T5"/>
                  </a:cxn>
                  <a:cxn ang="0">
                    <a:pos x="T6" y="T7"/>
                  </a:cxn>
                  <a:cxn ang="0">
                    <a:pos x="T8" y="T9"/>
                  </a:cxn>
                </a:cxnLst>
                <a:rect l="0" t="0" r="r" b="b"/>
                <a:pathLst>
                  <a:path w="203" h="101">
                    <a:moveTo>
                      <a:pt x="203" y="7"/>
                    </a:moveTo>
                    <a:lnTo>
                      <a:pt x="15" y="0"/>
                    </a:lnTo>
                    <a:lnTo>
                      <a:pt x="0" y="61"/>
                    </a:lnTo>
                    <a:lnTo>
                      <a:pt x="173" y="101"/>
                    </a:lnTo>
                    <a:lnTo>
                      <a:pt x="203" y="7"/>
                    </a:lnTo>
                    <a:close/>
                  </a:path>
                </a:pathLst>
              </a:custGeom>
              <a:solidFill>
                <a:srgbClr val="EAB18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93" name="出自【趣你的PPT】(微信:qunideppt)：最优质的PPT资源库"/>
              <p:cNvSpPr/>
              <p:nvPr/>
            </p:nvSpPr>
            <p:spPr bwMode="auto">
              <a:xfrm>
                <a:off x="6977063" y="4492625"/>
                <a:ext cx="314325" cy="241300"/>
              </a:xfrm>
              <a:custGeom>
                <a:avLst/>
                <a:gdLst>
                  <a:gd name="T0" fmla="*/ 198 w 198"/>
                  <a:gd name="T1" fmla="*/ 8 h 152"/>
                  <a:gd name="T2" fmla="*/ 17 w 198"/>
                  <a:gd name="T3" fmla="*/ 0 h 152"/>
                  <a:gd name="T4" fmla="*/ 0 w 198"/>
                  <a:gd name="T5" fmla="*/ 58 h 152"/>
                  <a:gd name="T6" fmla="*/ 130 w 198"/>
                  <a:gd name="T7" fmla="*/ 152 h 152"/>
                  <a:gd name="T8" fmla="*/ 198 w 198"/>
                  <a:gd name="T9" fmla="*/ 8 h 152"/>
                </a:gdLst>
                <a:ahLst/>
                <a:cxnLst>
                  <a:cxn ang="0">
                    <a:pos x="T0" y="T1"/>
                  </a:cxn>
                  <a:cxn ang="0">
                    <a:pos x="T2" y="T3"/>
                  </a:cxn>
                  <a:cxn ang="0">
                    <a:pos x="T4" y="T5"/>
                  </a:cxn>
                  <a:cxn ang="0">
                    <a:pos x="T6" y="T7"/>
                  </a:cxn>
                  <a:cxn ang="0">
                    <a:pos x="T8" y="T9"/>
                  </a:cxn>
                </a:cxnLst>
                <a:rect l="0" t="0" r="r" b="b"/>
                <a:pathLst>
                  <a:path w="198" h="152">
                    <a:moveTo>
                      <a:pt x="198" y="8"/>
                    </a:moveTo>
                    <a:lnTo>
                      <a:pt x="17" y="0"/>
                    </a:lnTo>
                    <a:lnTo>
                      <a:pt x="0" y="58"/>
                    </a:lnTo>
                    <a:lnTo>
                      <a:pt x="130" y="152"/>
                    </a:lnTo>
                    <a:lnTo>
                      <a:pt x="198" y="8"/>
                    </a:lnTo>
                    <a:close/>
                  </a:path>
                </a:pathLst>
              </a:custGeom>
              <a:solidFill>
                <a:srgbClr val="EAB18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94" name="出自【趣你的PPT】(微信:qunideppt)：最优质的PPT资源库"/>
              <p:cNvSpPr/>
              <p:nvPr/>
            </p:nvSpPr>
            <p:spPr bwMode="auto">
              <a:xfrm>
                <a:off x="6713538" y="4286250"/>
                <a:ext cx="80963" cy="69850"/>
              </a:xfrm>
              <a:custGeom>
                <a:avLst/>
                <a:gdLst>
                  <a:gd name="T0" fmla="*/ 6 w 221"/>
                  <a:gd name="T1" fmla="*/ 113 h 195"/>
                  <a:gd name="T2" fmla="*/ 95 w 221"/>
                  <a:gd name="T3" fmla="*/ 190 h 195"/>
                  <a:gd name="T4" fmla="*/ 178 w 221"/>
                  <a:gd name="T5" fmla="*/ 179 h 195"/>
                  <a:gd name="T6" fmla="*/ 155 w 221"/>
                  <a:gd name="T7" fmla="*/ 5 h 195"/>
                  <a:gd name="T8" fmla="*/ 73 w 221"/>
                  <a:gd name="T9" fmla="*/ 16 h 195"/>
                  <a:gd name="T10" fmla="*/ 6 w 221"/>
                  <a:gd name="T11" fmla="*/ 113 h 195"/>
                </a:gdLst>
                <a:ahLst/>
                <a:cxnLst>
                  <a:cxn ang="0">
                    <a:pos x="T0" y="T1"/>
                  </a:cxn>
                  <a:cxn ang="0">
                    <a:pos x="T2" y="T3"/>
                  </a:cxn>
                  <a:cxn ang="0">
                    <a:pos x="T4" y="T5"/>
                  </a:cxn>
                  <a:cxn ang="0">
                    <a:pos x="T6" y="T7"/>
                  </a:cxn>
                  <a:cxn ang="0">
                    <a:pos x="T8" y="T9"/>
                  </a:cxn>
                  <a:cxn ang="0">
                    <a:pos x="T10" y="T11"/>
                  </a:cxn>
                </a:cxnLst>
                <a:rect l="0" t="0" r="r" b="b"/>
                <a:pathLst>
                  <a:path w="221" h="195">
                    <a:moveTo>
                      <a:pt x="6" y="113"/>
                    </a:moveTo>
                    <a:cubicBezTo>
                      <a:pt x="12" y="161"/>
                      <a:pt x="52" y="195"/>
                      <a:pt x="95" y="190"/>
                    </a:cubicBezTo>
                    <a:cubicBezTo>
                      <a:pt x="178" y="179"/>
                      <a:pt x="178" y="179"/>
                      <a:pt x="178" y="179"/>
                    </a:cubicBezTo>
                    <a:cubicBezTo>
                      <a:pt x="221" y="173"/>
                      <a:pt x="198" y="0"/>
                      <a:pt x="155" y="5"/>
                    </a:cubicBezTo>
                    <a:cubicBezTo>
                      <a:pt x="73" y="16"/>
                      <a:pt x="73" y="16"/>
                      <a:pt x="73" y="16"/>
                    </a:cubicBezTo>
                    <a:cubicBezTo>
                      <a:pt x="29" y="22"/>
                      <a:pt x="0" y="65"/>
                      <a:pt x="6" y="113"/>
                    </a:cubicBezTo>
                    <a:close/>
                  </a:path>
                </a:pathLst>
              </a:custGeom>
              <a:solidFill>
                <a:srgbClr val="F4C9A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95" name="出自【趣你的PPT】(微信:qunideppt)：最优质的PPT资源库"/>
              <p:cNvSpPr/>
              <p:nvPr/>
            </p:nvSpPr>
            <p:spPr bwMode="auto">
              <a:xfrm>
                <a:off x="6845300" y="4044950"/>
                <a:ext cx="87313" cy="82550"/>
              </a:xfrm>
              <a:custGeom>
                <a:avLst/>
                <a:gdLst>
                  <a:gd name="T0" fmla="*/ 18 w 242"/>
                  <a:gd name="T1" fmla="*/ 67 h 227"/>
                  <a:gd name="T2" fmla="*/ 57 w 242"/>
                  <a:gd name="T3" fmla="*/ 178 h 227"/>
                  <a:gd name="T4" fmla="*/ 135 w 242"/>
                  <a:gd name="T5" fmla="*/ 210 h 227"/>
                  <a:gd name="T6" fmla="*/ 202 w 242"/>
                  <a:gd name="T7" fmla="*/ 48 h 227"/>
                  <a:gd name="T8" fmla="*/ 124 w 242"/>
                  <a:gd name="T9" fmla="*/ 16 h 227"/>
                  <a:gd name="T10" fmla="*/ 18 w 242"/>
                  <a:gd name="T11" fmla="*/ 67 h 227"/>
                </a:gdLst>
                <a:ahLst/>
                <a:cxnLst>
                  <a:cxn ang="0">
                    <a:pos x="T0" y="T1"/>
                  </a:cxn>
                  <a:cxn ang="0">
                    <a:pos x="T2" y="T3"/>
                  </a:cxn>
                  <a:cxn ang="0">
                    <a:pos x="T4" y="T5"/>
                  </a:cxn>
                  <a:cxn ang="0">
                    <a:pos x="T6" y="T7"/>
                  </a:cxn>
                  <a:cxn ang="0">
                    <a:pos x="T8" y="T9"/>
                  </a:cxn>
                  <a:cxn ang="0">
                    <a:pos x="T10" y="T11"/>
                  </a:cxn>
                </a:cxnLst>
                <a:rect l="0" t="0" r="r" b="b"/>
                <a:pathLst>
                  <a:path w="242" h="227">
                    <a:moveTo>
                      <a:pt x="18" y="67"/>
                    </a:moveTo>
                    <a:cubicBezTo>
                      <a:pt x="0" y="112"/>
                      <a:pt x="17" y="161"/>
                      <a:pt x="57" y="178"/>
                    </a:cubicBezTo>
                    <a:cubicBezTo>
                      <a:pt x="135" y="210"/>
                      <a:pt x="135" y="210"/>
                      <a:pt x="135" y="210"/>
                    </a:cubicBezTo>
                    <a:cubicBezTo>
                      <a:pt x="175" y="227"/>
                      <a:pt x="242" y="65"/>
                      <a:pt x="202" y="48"/>
                    </a:cubicBezTo>
                    <a:cubicBezTo>
                      <a:pt x="124" y="16"/>
                      <a:pt x="124" y="16"/>
                      <a:pt x="124" y="16"/>
                    </a:cubicBezTo>
                    <a:cubicBezTo>
                      <a:pt x="84" y="0"/>
                      <a:pt x="37" y="22"/>
                      <a:pt x="18" y="67"/>
                    </a:cubicBezTo>
                    <a:close/>
                  </a:path>
                </a:pathLst>
              </a:custGeom>
              <a:solidFill>
                <a:srgbClr val="EAB18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96" name="出自【趣你的PPT】(微信:qunideppt)：最优质的PPT资源库"/>
              <p:cNvSpPr/>
              <p:nvPr/>
            </p:nvSpPr>
            <p:spPr bwMode="auto">
              <a:xfrm>
                <a:off x="6721475" y="4413250"/>
                <a:ext cx="79375" cy="71437"/>
              </a:xfrm>
              <a:custGeom>
                <a:avLst/>
                <a:gdLst>
                  <a:gd name="T0" fmla="*/ 6 w 221"/>
                  <a:gd name="T1" fmla="*/ 114 h 196"/>
                  <a:gd name="T2" fmla="*/ 95 w 221"/>
                  <a:gd name="T3" fmla="*/ 190 h 196"/>
                  <a:gd name="T4" fmla="*/ 179 w 221"/>
                  <a:gd name="T5" fmla="*/ 179 h 196"/>
                  <a:gd name="T6" fmla="*/ 156 w 221"/>
                  <a:gd name="T7" fmla="*/ 6 h 196"/>
                  <a:gd name="T8" fmla="*/ 73 w 221"/>
                  <a:gd name="T9" fmla="*/ 17 h 196"/>
                  <a:gd name="T10" fmla="*/ 6 w 221"/>
                  <a:gd name="T11" fmla="*/ 114 h 196"/>
                </a:gdLst>
                <a:ahLst/>
                <a:cxnLst>
                  <a:cxn ang="0">
                    <a:pos x="T0" y="T1"/>
                  </a:cxn>
                  <a:cxn ang="0">
                    <a:pos x="T2" y="T3"/>
                  </a:cxn>
                  <a:cxn ang="0">
                    <a:pos x="T4" y="T5"/>
                  </a:cxn>
                  <a:cxn ang="0">
                    <a:pos x="T6" y="T7"/>
                  </a:cxn>
                  <a:cxn ang="0">
                    <a:pos x="T8" y="T9"/>
                  </a:cxn>
                  <a:cxn ang="0">
                    <a:pos x="T10" y="T11"/>
                  </a:cxn>
                </a:cxnLst>
                <a:rect l="0" t="0" r="r" b="b"/>
                <a:pathLst>
                  <a:path w="221" h="196">
                    <a:moveTo>
                      <a:pt x="6" y="114"/>
                    </a:moveTo>
                    <a:cubicBezTo>
                      <a:pt x="12" y="161"/>
                      <a:pt x="53" y="196"/>
                      <a:pt x="95" y="190"/>
                    </a:cubicBezTo>
                    <a:cubicBezTo>
                      <a:pt x="179" y="179"/>
                      <a:pt x="179" y="179"/>
                      <a:pt x="179" y="179"/>
                    </a:cubicBezTo>
                    <a:cubicBezTo>
                      <a:pt x="221" y="174"/>
                      <a:pt x="199" y="0"/>
                      <a:pt x="156" y="6"/>
                    </a:cubicBezTo>
                    <a:cubicBezTo>
                      <a:pt x="73" y="17"/>
                      <a:pt x="73" y="17"/>
                      <a:pt x="73" y="17"/>
                    </a:cubicBezTo>
                    <a:cubicBezTo>
                      <a:pt x="30" y="22"/>
                      <a:pt x="0" y="66"/>
                      <a:pt x="6" y="114"/>
                    </a:cubicBezTo>
                    <a:close/>
                  </a:path>
                </a:pathLst>
              </a:custGeom>
              <a:solidFill>
                <a:srgbClr val="F4C9A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97" name="出自【趣你的PPT】(微信:qunideppt)：最优质的PPT资源库"/>
              <p:cNvSpPr/>
              <p:nvPr/>
            </p:nvSpPr>
            <p:spPr bwMode="auto">
              <a:xfrm>
                <a:off x="6786563" y="4533900"/>
                <a:ext cx="80963" cy="71437"/>
              </a:xfrm>
              <a:custGeom>
                <a:avLst/>
                <a:gdLst>
                  <a:gd name="T0" fmla="*/ 7 w 222"/>
                  <a:gd name="T1" fmla="*/ 114 h 196"/>
                  <a:gd name="T2" fmla="*/ 96 w 222"/>
                  <a:gd name="T3" fmla="*/ 190 h 196"/>
                  <a:gd name="T4" fmla="*/ 179 w 222"/>
                  <a:gd name="T5" fmla="*/ 179 h 196"/>
                  <a:gd name="T6" fmla="*/ 156 w 222"/>
                  <a:gd name="T7" fmla="*/ 6 h 196"/>
                  <a:gd name="T8" fmla="*/ 73 w 222"/>
                  <a:gd name="T9" fmla="*/ 17 h 196"/>
                  <a:gd name="T10" fmla="*/ 7 w 222"/>
                  <a:gd name="T11" fmla="*/ 114 h 196"/>
                </a:gdLst>
                <a:ahLst/>
                <a:cxnLst>
                  <a:cxn ang="0">
                    <a:pos x="T0" y="T1"/>
                  </a:cxn>
                  <a:cxn ang="0">
                    <a:pos x="T2" y="T3"/>
                  </a:cxn>
                  <a:cxn ang="0">
                    <a:pos x="T4" y="T5"/>
                  </a:cxn>
                  <a:cxn ang="0">
                    <a:pos x="T6" y="T7"/>
                  </a:cxn>
                  <a:cxn ang="0">
                    <a:pos x="T8" y="T9"/>
                  </a:cxn>
                  <a:cxn ang="0">
                    <a:pos x="T10" y="T11"/>
                  </a:cxn>
                </a:cxnLst>
                <a:rect l="0" t="0" r="r" b="b"/>
                <a:pathLst>
                  <a:path w="222" h="196">
                    <a:moveTo>
                      <a:pt x="7" y="114"/>
                    </a:moveTo>
                    <a:cubicBezTo>
                      <a:pt x="13" y="162"/>
                      <a:pt x="53" y="196"/>
                      <a:pt x="96" y="190"/>
                    </a:cubicBezTo>
                    <a:cubicBezTo>
                      <a:pt x="179" y="179"/>
                      <a:pt x="179" y="179"/>
                      <a:pt x="179" y="179"/>
                    </a:cubicBezTo>
                    <a:cubicBezTo>
                      <a:pt x="222" y="174"/>
                      <a:pt x="199" y="0"/>
                      <a:pt x="156" y="6"/>
                    </a:cubicBezTo>
                    <a:cubicBezTo>
                      <a:pt x="73" y="17"/>
                      <a:pt x="73" y="17"/>
                      <a:pt x="73" y="17"/>
                    </a:cubicBezTo>
                    <a:cubicBezTo>
                      <a:pt x="30" y="22"/>
                      <a:pt x="0" y="66"/>
                      <a:pt x="7" y="114"/>
                    </a:cubicBezTo>
                    <a:close/>
                  </a:path>
                </a:pathLst>
              </a:custGeom>
              <a:solidFill>
                <a:srgbClr val="F4C9A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98" name="出自【趣你的PPT】(微信:qunideppt)：最优质的PPT资源库"/>
              <p:cNvSpPr/>
              <p:nvPr/>
            </p:nvSpPr>
            <p:spPr bwMode="auto">
              <a:xfrm>
                <a:off x="7086600" y="4144963"/>
                <a:ext cx="41275" cy="73025"/>
              </a:xfrm>
              <a:custGeom>
                <a:avLst/>
                <a:gdLst>
                  <a:gd name="T0" fmla="*/ 4 w 113"/>
                  <a:gd name="T1" fmla="*/ 181 h 202"/>
                  <a:gd name="T2" fmla="*/ 10 w 113"/>
                  <a:gd name="T3" fmla="*/ 199 h 202"/>
                  <a:gd name="T4" fmla="*/ 10 w 113"/>
                  <a:gd name="T5" fmla="*/ 199 h 202"/>
                  <a:gd name="T6" fmla="*/ 27 w 113"/>
                  <a:gd name="T7" fmla="*/ 193 h 202"/>
                  <a:gd name="T8" fmla="*/ 110 w 113"/>
                  <a:gd name="T9" fmla="*/ 20 h 202"/>
                  <a:gd name="T10" fmla="*/ 104 w 113"/>
                  <a:gd name="T11" fmla="*/ 3 h 202"/>
                  <a:gd name="T12" fmla="*/ 104 w 113"/>
                  <a:gd name="T13" fmla="*/ 3 h 202"/>
                  <a:gd name="T14" fmla="*/ 86 w 113"/>
                  <a:gd name="T15" fmla="*/ 9 h 202"/>
                  <a:gd name="T16" fmla="*/ 4 w 113"/>
                  <a:gd name="T17" fmla="*/ 181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3" h="202">
                    <a:moveTo>
                      <a:pt x="4" y="181"/>
                    </a:moveTo>
                    <a:cubicBezTo>
                      <a:pt x="0" y="188"/>
                      <a:pt x="3" y="196"/>
                      <a:pt x="10" y="199"/>
                    </a:cubicBezTo>
                    <a:cubicBezTo>
                      <a:pt x="10" y="199"/>
                      <a:pt x="10" y="199"/>
                      <a:pt x="10" y="199"/>
                    </a:cubicBezTo>
                    <a:cubicBezTo>
                      <a:pt x="16" y="202"/>
                      <a:pt x="24" y="199"/>
                      <a:pt x="27" y="193"/>
                    </a:cubicBezTo>
                    <a:cubicBezTo>
                      <a:pt x="110" y="20"/>
                      <a:pt x="110" y="20"/>
                      <a:pt x="110" y="20"/>
                    </a:cubicBezTo>
                    <a:cubicBezTo>
                      <a:pt x="113" y="14"/>
                      <a:pt x="110" y="6"/>
                      <a:pt x="104" y="3"/>
                    </a:cubicBezTo>
                    <a:cubicBezTo>
                      <a:pt x="104" y="3"/>
                      <a:pt x="104" y="3"/>
                      <a:pt x="104" y="3"/>
                    </a:cubicBezTo>
                    <a:cubicBezTo>
                      <a:pt x="97" y="0"/>
                      <a:pt x="89" y="3"/>
                      <a:pt x="86" y="9"/>
                    </a:cubicBezTo>
                    <a:lnTo>
                      <a:pt x="4" y="181"/>
                    </a:lnTo>
                    <a:close/>
                  </a:path>
                </a:pathLst>
              </a:custGeom>
              <a:solidFill>
                <a:srgbClr val="EAB18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99" name="出自【趣你的PPT】(微信:qunideppt)：最优质的PPT资源库"/>
              <p:cNvSpPr/>
              <p:nvPr/>
            </p:nvSpPr>
            <p:spPr bwMode="auto">
              <a:xfrm>
                <a:off x="7078663" y="4135438"/>
                <a:ext cx="28575" cy="49212"/>
              </a:xfrm>
              <a:custGeom>
                <a:avLst/>
                <a:gdLst>
                  <a:gd name="T0" fmla="*/ 3 w 81"/>
                  <a:gd name="T1" fmla="*/ 116 h 137"/>
                  <a:gd name="T2" fmla="*/ 9 w 81"/>
                  <a:gd name="T3" fmla="*/ 134 h 137"/>
                  <a:gd name="T4" fmla="*/ 9 w 81"/>
                  <a:gd name="T5" fmla="*/ 134 h 137"/>
                  <a:gd name="T6" fmla="*/ 26 w 81"/>
                  <a:gd name="T7" fmla="*/ 128 h 137"/>
                  <a:gd name="T8" fmla="*/ 78 w 81"/>
                  <a:gd name="T9" fmla="*/ 21 h 137"/>
                  <a:gd name="T10" fmla="*/ 71 w 81"/>
                  <a:gd name="T11" fmla="*/ 4 h 137"/>
                  <a:gd name="T12" fmla="*/ 71 w 81"/>
                  <a:gd name="T13" fmla="*/ 4 h 137"/>
                  <a:gd name="T14" fmla="*/ 54 w 81"/>
                  <a:gd name="T15" fmla="*/ 10 h 137"/>
                  <a:gd name="T16" fmla="*/ 3 w 81"/>
                  <a:gd name="T17" fmla="*/ 116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1" h="137">
                    <a:moveTo>
                      <a:pt x="3" y="116"/>
                    </a:moveTo>
                    <a:cubicBezTo>
                      <a:pt x="0" y="123"/>
                      <a:pt x="3" y="130"/>
                      <a:pt x="9" y="134"/>
                    </a:cubicBezTo>
                    <a:cubicBezTo>
                      <a:pt x="9" y="134"/>
                      <a:pt x="9" y="134"/>
                      <a:pt x="9" y="134"/>
                    </a:cubicBezTo>
                    <a:cubicBezTo>
                      <a:pt x="16" y="137"/>
                      <a:pt x="23" y="134"/>
                      <a:pt x="26" y="128"/>
                    </a:cubicBezTo>
                    <a:cubicBezTo>
                      <a:pt x="78" y="21"/>
                      <a:pt x="78" y="21"/>
                      <a:pt x="78" y="21"/>
                    </a:cubicBezTo>
                    <a:cubicBezTo>
                      <a:pt x="81" y="14"/>
                      <a:pt x="78" y="7"/>
                      <a:pt x="71" y="4"/>
                    </a:cubicBezTo>
                    <a:cubicBezTo>
                      <a:pt x="71" y="4"/>
                      <a:pt x="71" y="4"/>
                      <a:pt x="71" y="4"/>
                    </a:cubicBezTo>
                    <a:cubicBezTo>
                      <a:pt x="65" y="0"/>
                      <a:pt x="57" y="3"/>
                      <a:pt x="54" y="10"/>
                    </a:cubicBezTo>
                    <a:lnTo>
                      <a:pt x="3" y="116"/>
                    </a:lnTo>
                    <a:close/>
                  </a:path>
                </a:pathLst>
              </a:custGeom>
              <a:solidFill>
                <a:srgbClr val="EAB18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112" name="出自【趣你的PPT】(微信:qunideppt)：最优质的PPT资源库"/>
              <p:cNvSpPr/>
              <p:nvPr/>
            </p:nvSpPr>
            <p:spPr bwMode="auto">
              <a:xfrm>
                <a:off x="6969125" y="4257675"/>
                <a:ext cx="14288" cy="52387"/>
              </a:xfrm>
              <a:custGeom>
                <a:avLst/>
                <a:gdLst>
                  <a:gd name="T0" fmla="*/ 13 w 40"/>
                  <a:gd name="T1" fmla="*/ 133 h 145"/>
                  <a:gd name="T2" fmla="*/ 27 w 40"/>
                  <a:gd name="T3" fmla="*/ 145 h 145"/>
                  <a:gd name="T4" fmla="*/ 27 w 40"/>
                  <a:gd name="T5" fmla="*/ 145 h 145"/>
                  <a:gd name="T6" fmla="*/ 39 w 40"/>
                  <a:gd name="T7" fmla="*/ 130 h 145"/>
                  <a:gd name="T8" fmla="*/ 26 w 40"/>
                  <a:gd name="T9" fmla="*/ 13 h 145"/>
                  <a:gd name="T10" fmla="*/ 12 w 40"/>
                  <a:gd name="T11" fmla="*/ 1 h 145"/>
                  <a:gd name="T12" fmla="*/ 12 w 40"/>
                  <a:gd name="T13" fmla="*/ 1 h 145"/>
                  <a:gd name="T14" fmla="*/ 0 w 40"/>
                  <a:gd name="T15" fmla="*/ 16 h 145"/>
                  <a:gd name="T16" fmla="*/ 13 w 40"/>
                  <a:gd name="T17" fmla="*/ 133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145">
                    <a:moveTo>
                      <a:pt x="13" y="133"/>
                    </a:moveTo>
                    <a:cubicBezTo>
                      <a:pt x="14" y="140"/>
                      <a:pt x="20" y="145"/>
                      <a:pt x="27" y="145"/>
                    </a:cubicBezTo>
                    <a:cubicBezTo>
                      <a:pt x="27" y="145"/>
                      <a:pt x="27" y="145"/>
                      <a:pt x="27" y="145"/>
                    </a:cubicBezTo>
                    <a:cubicBezTo>
                      <a:pt x="34" y="144"/>
                      <a:pt x="40" y="137"/>
                      <a:pt x="39" y="130"/>
                    </a:cubicBezTo>
                    <a:cubicBezTo>
                      <a:pt x="26" y="13"/>
                      <a:pt x="26" y="13"/>
                      <a:pt x="26" y="13"/>
                    </a:cubicBezTo>
                    <a:cubicBezTo>
                      <a:pt x="25" y="6"/>
                      <a:pt x="19" y="0"/>
                      <a:pt x="12" y="1"/>
                    </a:cubicBezTo>
                    <a:cubicBezTo>
                      <a:pt x="12" y="1"/>
                      <a:pt x="12" y="1"/>
                      <a:pt x="12" y="1"/>
                    </a:cubicBezTo>
                    <a:cubicBezTo>
                      <a:pt x="5" y="2"/>
                      <a:pt x="0" y="8"/>
                      <a:pt x="0" y="16"/>
                    </a:cubicBezTo>
                    <a:lnTo>
                      <a:pt x="13" y="133"/>
                    </a:lnTo>
                    <a:close/>
                  </a:path>
                </a:pathLst>
              </a:custGeom>
              <a:solidFill>
                <a:srgbClr val="F4C9A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113" name="出自【趣你的PPT】(微信:qunideppt)：最优质的PPT资源库"/>
              <p:cNvSpPr/>
              <p:nvPr/>
            </p:nvSpPr>
            <p:spPr bwMode="auto">
              <a:xfrm>
                <a:off x="6983413" y="4386263"/>
                <a:ext cx="14288" cy="52387"/>
              </a:xfrm>
              <a:custGeom>
                <a:avLst/>
                <a:gdLst>
                  <a:gd name="T0" fmla="*/ 14 w 40"/>
                  <a:gd name="T1" fmla="*/ 133 h 145"/>
                  <a:gd name="T2" fmla="*/ 28 w 40"/>
                  <a:gd name="T3" fmla="*/ 144 h 145"/>
                  <a:gd name="T4" fmla="*/ 28 w 40"/>
                  <a:gd name="T5" fmla="*/ 144 h 145"/>
                  <a:gd name="T6" fmla="*/ 39 w 40"/>
                  <a:gd name="T7" fmla="*/ 130 h 145"/>
                  <a:gd name="T8" fmla="*/ 27 w 40"/>
                  <a:gd name="T9" fmla="*/ 12 h 145"/>
                  <a:gd name="T10" fmla="*/ 12 w 40"/>
                  <a:gd name="T11" fmla="*/ 1 h 145"/>
                  <a:gd name="T12" fmla="*/ 12 w 40"/>
                  <a:gd name="T13" fmla="*/ 1 h 145"/>
                  <a:gd name="T14" fmla="*/ 1 w 40"/>
                  <a:gd name="T15" fmla="*/ 15 h 145"/>
                  <a:gd name="T16" fmla="*/ 14 w 40"/>
                  <a:gd name="T17" fmla="*/ 133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145">
                    <a:moveTo>
                      <a:pt x="14" y="133"/>
                    </a:moveTo>
                    <a:cubicBezTo>
                      <a:pt x="14" y="140"/>
                      <a:pt x="21" y="145"/>
                      <a:pt x="28" y="144"/>
                    </a:cubicBezTo>
                    <a:cubicBezTo>
                      <a:pt x="28" y="144"/>
                      <a:pt x="28" y="144"/>
                      <a:pt x="28" y="144"/>
                    </a:cubicBezTo>
                    <a:cubicBezTo>
                      <a:pt x="35" y="143"/>
                      <a:pt x="40" y="137"/>
                      <a:pt x="39" y="130"/>
                    </a:cubicBezTo>
                    <a:cubicBezTo>
                      <a:pt x="27" y="12"/>
                      <a:pt x="27" y="12"/>
                      <a:pt x="27" y="12"/>
                    </a:cubicBezTo>
                    <a:cubicBezTo>
                      <a:pt x="26" y="5"/>
                      <a:pt x="19" y="0"/>
                      <a:pt x="12" y="1"/>
                    </a:cubicBezTo>
                    <a:cubicBezTo>
                      <a:pt x="12" y="1"/>
                      <a:pt x="12" y="1"/>
                      <a:pt x="12" y="1"/>
                    </a:cubicBezTo>
                    <a:cubicBezTo>
                      <a:pt x="5" y="1"/>
                      <a:pt x="0" y="8"/>
                      <a:pt x="1" y="15"/>
                    </a:cubicBezTo>
                    <a:lnTo>
                      <a:pt x="14" y="133"/>
                    </a:lnTo>
                    <a:close/>
                  </a:path>
                </a:pathLst>
              </a:custGeom>
              <a:solidFill>
                <a:srgbClr val="F4C9A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114" name="出自【趣你的PPT】(微信:qunideppt)：最优质的PPT资源库"/>
              <p:cNvSpPr/>
              <p:nvPr/>
            </p:nvSpPr>
            <p:spPr bwMode="auto">
              <a:xfrm>
                <a:off x="6176963" y="1920876"/>
                <a:ext cx="160338" cy="331787"/>
              </a:xfrm>
              <a:custGeom>
                <a:avLst/>
                <a:gdLst>
                  <a:gd name="T0" fmla="*/ 428 w 444"/>
                  <a:gd name="T1" fmla="*/ 768 h 910"/>
                  <a:gd name="T2" fmla="*/ 363 w 444"/>
                  <a:gd name="T3" fmla="*/ 894 h 910"/>
                  <a:gd name="T4" fmla="*/ 363 w 444"/>
                  <a:gd name="T5" fmla="*/ 894 h 910"/>
                  <a:gd name="T6" fmla="*/ 238 w 444"/>
                  <a:gd name="T7" fmla="*/ 829 h 910"/>
                  <a:gd name="T8" fmla="*/ 17 w 444"/>
                  <a:gd name="T9" fmla="*/ 142 h 910"/>
                  <a:gd name="T10" fmla="*/ 82 w 444"/>
                  <a:gd name="T11" fmla="*/ 17 h 910"/>
                  <a:gd name="T12" fmla="*/ 82 w 444"/>
                  <a:gd name="T13" fmla="*/ 17 h 910"/>
                  <a:gd name="T14" fmla="*/ 207 w 444"/>
                  <a:gd name="T15" fmla="*/ 81 h 910"/>
                  <a:gd name="T16" fmla="*/ 428 w 444"/>
                  <a:gd name="T17" fmla="*/ 768 h 9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4" h="910">
                    <a:moveTo>
                      <a:pt x="428" y="768"/>
                    </a:moveTo>
                    <a:cubicBezTo>
                      <a:pt x="444" y="821"/>
                      <a:pt x="416" y="877"/>
                      <a:pt x="363" y="894"/>
                    </a:cubicBezTo>
                    <a:cubicBezTo>
                      <a:pt x="363" y="894"/>
                      <a:pt x="363" y="894"/>
                      <a:pt x="363" y="894"/>
                    </a:cubicBezTo>
                    <a:cubicBezTo>
                      <a:pt x="311" y="910"/>
                      <a:pt x="255" y="882"/>
                      <a:pt x="238" y="829"/>
                    </a:cubicBezTo>
                    <a:cubicBezTo>
                      <a:pt x="17" y="142"/>
                      <a:pt x="17" y="142"/>
                      <a:pt x="17" y="142"/>
                    </a:cubicBezTo>
                    <a:cubicBezTo>
                      <a:pt x="0" y="90"/>
                      <a:pt x="29" y="34"/>
                      <a:pt x="82" y="17"/>
                    </a:cubicBezTo>
                    <a:cubicBezTo>
                      <a:pt x="82" y="17"/>
                      <a:pt x="82" y="17"/>
                      <a:pt x="82" y="17"/>
                    </a:cubicBezTo>
                    <a:cubicBezTo>
                      <a:pt x="134" y="0"/>
                      <a:pt x="190" y="29"/>
                      <a:pt x="207" y="81"/>
                    </a:cubicBezTo>
                    <a:lnTo>
                      <a:pt x="428" y="768"/>
                    </a:ln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115" name="出自【趣你的PPT】(微信:qunideppt)：最优质的PPT资源库"/>
              <p:cNvSpPr/>
              <p:nvPr/>
            </p:nvSpPr>
            <p:spPr bwMode="auto">
              <a:xfrm>
                <a:off x="6823075" y="1939925"/>
                <a:ext cx="182563" cy="325437"/>
              </a:xfrm>
              <a:custGeom>
                <a:avLst/>
                <a:gdLst>
                  <a:gd name="T0" fmla="*/ 205 w 499"/>
                  <a:gd name="T1" fmla="*/ 818 h 893"/>
                  <a:gd name="T2" fmla="*/ 75 w 499"/>
                  <a:gd name="T3" fmla="*/ 873 h 893"/>
                  <a:gd name="T4" fmla="*/ 75 w 499"/>
                  <a:gd name="T5" fmla="*/ 873 h 893"/>
                  <a:gd name="T6" fmla="*/ 21 w 499"/>
                  <a:gd name="T7" fmla="*/ 743 h 893"/>
                  <a:gd name="T8" fmla="*/ 293 w 499"/>
                  <a:gd name="T9" fmla="*/ 75 h 893"/>
                  <a:gd name="T10" fmla="*/ 423 w 499"/>
                  <a:gd name="T11" fmla="*/ 20 h 893"/>
                  <a:gd name="T12" fmla="*/ 423 w 499"/>
                  <a:gd name="T13" fmla="*/ 20 h 893"/>
                  <a:gd name="T14" fmla="*/ 478 w 499"/>
                  <a:gd name="T15" fmla="*/ 150 h 893"/>
                  <a:gd name="T16" fmla="*/ 205 w 499"/>
                  <a:gd name="T17" fmla="*/ 818 h 8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9" h="893">
                    <a:moveTo>
                      <a:pt x="205" y="818"/>
                    </a:moveTo>
                    <a:cubicBezTo>
                      <a:pt x="184" y="869"/>
                      <a:pt x="126" y="893"/>
                      <a:pt x="75" y="873"/>
                    </a:cubicBezTo>
                    <a:cubicBezTo>
                      <a:pt x="75" y="873"/>
                      <a:pt x="75" y="873"/>
                      <a:pt x="75" y="873"/>
                    </a:cubicBezTo>
                    <a:cubicBezTo>
                      <a:pt x="24" y="852"/>
                      <a:pt x="0" y="794"/>
                      <a:pt x="21" y="743"/>
                    </a:cubicBezTo>
                    <a:cubicBezTo>
                      <a:pt x="293" y="75"/>
                      <a:pt x="293" y="75"/>
                      <a:pt x="293" y="75"/>
                    </a:cubicBezTo>
                    <a:cubicBezTo>
                      <a:pt x="314" y="24"/>
                      <a:pt x="372" y="0"/>
                      <a:pt x="423" y="20"/>
                    </a:cubicBezTo>
                    <a:cubicBezTo>
                      <a:pt x="423" y="20"/>
                      <a:pt x="423" y="20"/>
                      <a:pt x="423" y="20"/>
                    </a:cubicBezTo>
                    <a:cubicBezTo>
                      <a:pt x="474" y="41"/>
                      <a:pt x="499" y="99"/>
                      <a:pt x="478" y="150"/>
                    </a:cubicBezTo>
                    <a:lnTo>
                      <a:pt x="205" y="818"/>
                    </a:ln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116" name="出自【趣你的PPT】(微信:qunideppt)：最优质的PPT资源库"/>
              <p:cNvSpPr/>
              <p:nvPr/>
            </p:nvSpPr>
            <p:spPr bwMode="auto">
              <a:xfrm>
                <a:off x="7308850" y="2416175"/>
                <a:ext cx="317500" cy="200025"/>
              </a:xfrm>
              <a:custGeom>
                <a:avLst/>
                <a:gdLst>
                  <a:gd name="T0" fmla="*/ 159 w 871"/>
                  <a:gd name="T1" fmla="*/ 528 h 553"/>
                  <a:gd name="T2" fmla="*/ 25 w 871"/>
                  <a:gd name="T3" fmla="*/ 484 h 553"/>
                  <a:gd name="T4" fmla="*/ 25 w 871"/>
                  <a:gd name="T5" fmla="*/ 484 h 553"/>
                  <a:gd name="T6" fmla="*/ 69 w 871"/>
                  <a:gd name="T7" fmla="*/ 350 h 553"/>
                  <a:gd name="T8" fmla="*/ 713 w 871"/>
                  <a:gd name="T9" fmla="*/ 25 h 553"/>
                  <a:gd name="T10" fmla="*/ 847 w 871"/>
                  <a:gd name="T11" fmla="*/ 69 h 553"/>
                  <a:gd name="T12" fmla="*/ 847 w 871"/>
                  <a:gd name="T13" fmla="*/ 69 h 553"/>
                  <a:gd name="T14" fmla="*/ 803 w 871"/>
                  <a:gd name="T15" fmla="*/ 203 h 553"/>
                  <a:gd name="T16" fmla="*/ 159 w 871"/>
                  <a:gd name="T17" fmla="*/ 528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71" h="553">
                    <a:moveTo>
                      <a:pt x="159" y="528"/>
                    </a:moveTo>
                    <a:cubicBezTo>
                      <a:pt x="110" y="553"/>
                      <a:pt x="50" y="533"/>
                      <a:pt x="25" y="484"/>
                    </a:cubicBezTo>
                    <a:cubicBezTo>
                      <a:pt x="25" y="484"/>
                      <a:pt x="25" y="484"/>
                      <a:pt x="25" y="484"/>
                    </a:cubicBezTo>
                    <a:cubicBezTo>
                      <a:pt x="0" y="435"/>
                      <a:pt x="20" y="375"/>
                      <a:pt x="69" y="350"/>
                    </a:cubicBezTo>
                    <a:cubicBezTo>
                      <a:pt x="713" y="25"/>
                      <a:pt x="713" y="25"/>
                      <a:pt x="713" y="25"/>
                    </a:cubicBezTo>
                    <a:cubicBezTo>
                      <a:pt x="762" y="0"/>
                      <a:pt x="822" y="20"/>
                      <a:pt x="847" y="69"/>
                    </a:cubicBezTo>
                    <a:cubicBezTo>
                      <a:pt x="847" y="69"/>
                      <a:pt x="847" y="69"/>
                      <a:pt x="847" y="69"/>
                    </a:cubicBezTo>
                    <a:cubicBezTo>
                      <a:pt x="871" y="118"/>
                      <a:pt x="852" y="178"/>
                      <a:pt x="803" y="203"/>
                    </a:cubicBezTo>
                    <a:lnTo>
                      <a:pt x="159" y="528"/>
                    </a:ln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117" name="出自【趣你的PPT】(微信:qunideppt)：最优质的PPT资源库"/>
              <p:cNvSpPr/>
              <p:nvPr/>
            </p:nvSpPr>
            <p:spPr bwMode="auto">
              <a:xfrm>
                <a:off x="7142163" y="3730625"/>
                <a:ext cx="238125" cy="292100"/>
              </a:xfrm>
              <a:custGeom>
                <a:avLst/>
                <a:gdLst>
                  <a:gd name="T0" fmla="*/ 33 w 658"/>
                  <a:gd name="T1" fmla="*/ 172 h 803"/>
                  <a:gd name="T2" fmla="*/ 53 w 658"/>
                  <a:gd name="T3" fmla="*/ 33 h 803"/>
                  <a:gd name="T4" fmla="*/ 53 w 658"/>
                  <a:gd name="T5" fmla="*/ 33 h 803"/>
                  <a:gd name="T6" fmla="*/ 193 w 658"/>
                  <a:gd name="T7" fmla="*/ 53 h 803"/>
                  <a:gd name="T8" fmla="*/ 625 w 658"/>
                  <a:gd name="T9" fmla="*/ 630 h 803"/>
                  <a:gd name="T10" fmla="*/ 605 w 658"/>
                  <a:gd name="T11" fmla="*/ 770 h 803"/>
                  <a:gd name="T12" fmla="*/ 605 w 658"/>
                  <a:gd name="T13" fmla="*/ 770 h 803"/>
                  <a:gd name="T14" fmla="*/ 465 w 658"/>
                  <a:gd name="T15" fmla="*/ 749 h 803"/>
                  <a:gd name="T16" fmla="*/ 33 w 658"/>
                  <a:gd name="T17" fmla="*/ 172 h 8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8" h="803">
                    <a:moveTo>
                      <a:pt x="33" y="172"/>
                    </a:moveTo>
                    <a:cubicBezTo>
                      <a:pt x="0" y="128"/>
                      <a:pt x="9" y="65"/>
                      <a:pt x="53" y="33"/>
                    </a:cubicBezTo>
                    <a:cubicBezTo>
                      <a:pt x="53" y="33"/>
                      <a:pt x="53" y="33"/>
                      <a:pt x="53" y="33"/>
                    </a:cubicBezTo>
                    <a:cubicBezTo>
                      <a:pt x="97" y="0"/>
                      <a:pt x="160" y="9"/>
                      <a:pt x="193" y="53"/>
                    </a:cubicBezTo>
                    <a:cubicBezTo>
                      <a:pt x="625" y="630"/>
                      <a:pt x="625" y="630"/>
                      <a:pt x="625" y="630"/>
                    </a:cubicBezTo>
                    <a:cubicBezTo>
                      <a:pt x="658" y="674"/>
                      <a:pt x="649" y="737"/>
                      <a:pt x="605" y="770"/>
                    </a:cubicBezTo>
                    <a:cubicBezTo>
                      <a:pt x="605" y="770"/>
                      <a:pt x="605" y="770"/>
                      <a:pt x="605" y="770"/>
                    </a:cubicBezTo>
                    <a:cubicBezTo>
                      <a:pt x="561" y="803"/>
                      <a:pt x="498" y="794"/>
                      <a:pt x="465" y="749"/>
                    </a:cubicBezTo>
                    <a:lnTo>
                      <a:pt x="33" y="172"/>
                    </a:ln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118" name="出自【趣你的PPT】(微信:qunideppt)：最优质的PPT资源库"/>
              <p:cNvSpPr/>
              <p:nvPr/>
            </p:nvSpPr>
            <p:spPr bwMode="auto">
              <a:xfrm>
                <a:off x="5741988" y="3730625"/>
                <a:ext cx="239713" cy="292100"/>
              </a:xfrm>
              <a:custGeom>
                <a:avLst/>
                <a:gdLst>
                  <a:gd name="T0" fmla="*/ 625 w 658"/>
                  <a:gd name="T1" fmla="*/ 172 h 803"/>
                  <a:gd name="T2" fmla="*/ 605 w 658"/>
                  <a:gd name="T3" fmla="*/ 33 h 803"/>
                  <a:gd name="T4" fmla="*/ 605 w 658"/>
                  <a:gd name="T5" fmla="*/ 33 h 803"/>
                  <a:gd name="T6" fmla="*/ 466 w 658"/>
                  <a:gd name="T7" fmla="*/ 53 h 803"/>
                  <a:gd name="T8" fmla="*/ 33 w 658"/>
                  <a:gd name="T9" fmla="*/ 630 h 803"/>
                  <a:gd name="T10" fmla="*/ 54 w 658"/>
                  <a:gd name="T11" fmla="*/ 770 h 803"/>
                  <a:gd name="T12" fmla="*/ 54 w 658"/>
                  <a:gd name="T13" fmla="*/ 770 h 803"/>
                  <a:gd name="T14" fmla="*/ 193 w 658"/>
                  <a:gd name="T15" fmla="*/ 749 h 803"/>
                  <a:gd name="T16" fmla="*/ 625 w 658"/>
                  <a:gd name="T17" fmla="*/ 172 h 8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8" h="803">
                    <a:moveTo>
                      <a:pt x="625" y="172"/>
                    </a:moveTo>
                    <a:cubicBezTo>
                      <a:pt x="658" y="128"/>
                      <a:pt x="649" y="65"/>
                      <a:pt x="605" y="33"/>
                    </a:cubicBezTo>
                    <a:cubicBezTo>
                      <a:pt x="605" y="33"/>
                      <a:pt x="605" y="33"/>
                      <a:pt x="605" y="33"/>
                    </a:cubicBezTo>
                    <a:cubicBezTo>
                      <a:pt x="561" y="0"/>
                      <a:pt x="499" y="9"/>
                      <a:pt x="466" y="53"/>
                    </a:cubicBezTo>
                    <a:cubicBezTo>
                      <a:pt x="33" y="630"/>
                      <a:pt x="33" y="630"/>
                      <a:pt x="33" y="630"/>
                    </a:cubicBezTo>
                    <a:cubicBezTo>
                      <a:pt x="0" y="674"/>
                      <a:pt x="9" y="737"/>
                      <a:pt x="54" y="770"/>
                    </a:cubicBezTo>
                    <a:cubicBezTo>
                      <a:pt x="54" y="770"/>
                      <a:pt x="54" y="770"/>
                      <a:pt x="54" y="770"/>
                    </a:cubicBezTo>
                    <a:cubicBezTo>
                      <a:pt x="98" y="803"/>
                      <a:pt x="160" y="794"/>
                      <a:pt x="193" y="749"/>
                    </a:cubicBezTo>
                    <a:lnTo>
                      <a:pt x="625" y="172"/>
                    </a:ln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119" name="出自【趣你的PPT】(微信:qunideppt)：最优质的PPT资源库"/>
              <p:cNvSpPr/>
              <p:nvPr/>
            </p:nvSpPr>
            <p:spPr bwMode="auto">
              <a:xfrm>
                <a:off x="5521325" y="2393950"/>
                <a:ext cx="304800" cy="222250"/>
              </a:xfrm>
              <a:custGeom>
                <a:avLst/>
                <a:gdLst>
                  <a:gd name="T0" fmla="*/ 777 w 838"/>
                  <a:gd name="T1" fmla="*/ 414 h 612"/>
                  <a:gd name="T2" fmla="*/ 809 w 838"/>
                  <a:gd name="T3" fmla="*/ 551 h 612"/>
                  <a:gd name="T4" fmla="*/ 809 w 838"/>
                  <a:gd name="T5" fmla="*/ 551 h 612"/>
                  <a:gd name="T6" fmla="*/ 671 w 838"/>
                  <a:gd name="T7" fmla="*/ 583 h 612"/>
                  <a:gd name="T8" fmla="*/ 61 w 838"/>
                  <a:gd name="T9" fmla="*/ 198 h 612"/>
                  <a:gd name="T10" fmla="*/ 30 w 838"/>
                  <a:gd name="T11" fmla="*/ 61 h 612"/>
                  <a:gd name="T12" fmla="*/ 30 w 838"/>
                  <a:gd name="T13" fmla="*/ 61 h 612"/>
                  <a:gd name="T14" fmla="*/ 167 w 838"/>
                  <a:gd name="T15" fmla="*/ 30 h 612"/>
                  <a:gd name="T16" fmla="*/ 777 w 838"/>
                  <a:gd name="T17" fmla="*/ 414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8" h="612">
                    <a:moveTo>
                      <a:pt x="777" y="414"/>
                    </a:moveTo>
                    <a:cubicBezTo>
                      <a:pt x="824" y="443"/>
                      <a:pt x="838" y="505"/>
                      <a:pt x="809" y="551"/>
                    </a:cubicBezTo>
                    <a:cubicBezTo>
                      <a:pt x="809" y="551"/>
                      <a:pt x="809" y="551"/>
                      <a:pt x="809" y="551"/>
                    </a:cubicBezTo>
                    <a:cubicBezTo>
                      <a:pt x="779" y="598"/>
                      <a:pt x="718" y="612"/>
                      <a:pt x="671" y="583"/>
                    </a:cubicBezTo>
                    <a:cubicBezTo>
                      <a:pt x="61" y="198"/>
                      <a:pt x="61" y="198"/>
                      <a:pt x="61" y="198"/>
                    </a:cubicBezTo>
                    <a:cubicBezTo>
                      <a:pt x="14" y="169"/>
                      <a:pt x="0" y="107"/>
                      <a:pt x="30" y="61"/>
                    </a:cubicBezTo>
                    <a:cubicBezTo>
                      <a:pt x="30" y="61"/>
                      <a:pt x="30" y="61"/>
                      <a:pt x="30" y="61"/>
                    </a:cubicBezTo>
                    <a:cubicBezTo>
                      <a:pt x="59" y="14"/>
                      <a:pt x="120" y="0"/>
                      <a:pt x="167" y="30"/>
                    </a:cubicBezTo>
                    <a:lnTo>
                      <a:pt x="777" y="414"/>
                    </a:ln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120" name="出自【趣你的PPT】(微信:qunideppt)：最优质的PPT资源库"/>
              <p:cNvSpPr/>
              <p:nvPr/>
            </p:nvSpPr>
            <p:spPr bwMode="auto">
              <a:xfrm>
                <a:off x="5307013" y="3086100"/>
                <a:ext cx="336550" cy="112712"/>
              </a:xfrm>
              <a:custGeom>
                <a:avLst/>
                <a:gdLst>
                  <a:gd name="T0" fmla="*/ 808 w 927"/>
                  <a:gd name="T1" fmla="*/ 7 h 310"/>
                  <a:gd name="T2" fmla="*/ 920 w 927"/>
                  <a:gd name="T3" fmla="*/ 92 h 310"/>
                  <a:gd name="T4" fmla="*/ 920 w 927"/>
                  <a:gd name="T5" fmla="*/ 92 h 310"/>
                  <a:gd name="T6" fmla="*/ 835 w 927"/>
                  <a:gd name="T7" fmla="*/ 205 h 310"/>
                  <a:gd name="T8" fmla="*/ 120 w 927"/>
                  <a:gd name="T9" fmla="*/ 303 h 310"/>
                  <a:gd name="T10" fmla="*/ 8 w 927"/>
                  <a:gd name="T11" fmla="*/ 218 h 310"/>
                  <a:gd name="T12" fmla="*/ 8 w 927"/>
                  <a:gd name="T13" fmla="*/ 218 h 310"/>
                  <a:gd name="T14" fmla="*/ 93 w 927"/>
                  <a:gd name="T15" fmla="*/ 105 h 310"/>
                  <a:gd name="T16" fmla="*/ 808 w 927"/>
                  <a:gd name="T17" fmla="*/ 7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7" h="310">
                    <a:moveTo>
                      <a:pt x="808" y="7"/>
                    </a:moveTo>
                    <a:cubicBezTo>
                      <a:pt x="862" y="0"/>
                      <a:pt x="912" y="38"/>
                      <a:pt x="920" y="92"/>
                    </a:cubicBezTo>
                    <a:cubicBezTo>
                      <a:pt x="920" y="92"/>
                      <a:pt x="920" y="92"/>
                      <a:pt x="920" y="92"/>
                    </a:cubicBezTo>
                    <a:cubicBezTo>
                      <a:pt x="927" y="147"/>
                      <a:pt x="889" y="197"/>
                      <a:pt x="835" y="205"/>
                    </a:cubicBezTo>
                    <a:cubicBezTo>
                      <a:pt x="120" y="303"/>
                      <a:pt x="120" y="303"/>
                      <a:pt x="120" y="303"/>
                    </a:cubicBezTo>
                    <a:cubicBezTo>
                      <a:pt x="66" y="310"/>
                      <a:pt x="15" y="272"/>
                      <a:pt x="8" y="218"/>
                    </a:cubicBezTo>
                    <a:cubicBezTo>
                      <a:pt x="8" y="218"/>
                      <a:pt x="8" y="218"/>
                      <a:pt x="8" y="218"/>
                    </a:cubicBezTo>
                    <a:cubicBezTo>
                      <a:pt x="0" y="163"/>
                      <a:pt x="38" y="113"/>
                      <a:pt x="93" y="105"/>
                    </a:cubicBezTo>
                    <a:lnTo>
                      <a:pt x="808" y="7"/>
                    </a:ln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121" name="出自【趣你的PPT】(微信:qunideppt)：最优质的PPT资源库"/>
              <p:cNvSpPr/>
              <p:nvPr/>
            </p:nvSpPr>
            <p:spPr bwMode="auto">
              <a:xfrm>
                <a:off x="7488238" y="3086100"/>
                <a:ext cx="336550" cy="112712"/>
              </a:xfrm>
              <a:custGeom>
                <a:avLst/>
                <a:gdLst>
                  <a:gd name="T0" fmla="*/ 119 w 927"/>
                  <a:gd name="T1" fmla="*/ 7 h 310"/>
                  <a:gd name="T2" fmla="*/ 7 w 927"/>
                  <a:gd name="T3" fmla="*/ 92 h 310"/>
                  <a:gd name="T4" fmla="*/ 7 w 927"/>
                  <a:gd name="T5" fmla="*/ 92 h 310"/>
                  <a:gd name="T6" fmla="*/ 92 w 927"/>
                  <a:gd name="T7" fmla="*/ 205 h 310"/>
                  <a:gd name="T8" fmla="*/ 807 w 927"/>
                  <a:gd name="T9" fmla="*/ 303 h 310"/>
                  <a:gd name="T10" fmla="*/ 919 w 927"/>
                  <a:gd name="T11" fmla="*/ 218 h 310"/>
                  <a:gd name="T12" fmla="*/ 919 w 927"/>
                  <a:gd name="T13" fmla="*/ 218 h 310"/>
                  <a:gd name="T14" fmla="*/ 834 w 927"/>
                  <a:gd name="T15" fmla="*/ 105 h 310"/>
                  <a:gd name="T16" fmla="*/ 119 w 927"/>
                  <a:gd name="T17" fmla="*/ 7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7" h="310">
                    <a:moveTo>
                      <a:pt x="119" y="7"/>
                    </a:moveTo>
                    <a:cubicBezTo>
                      <a:pt x="65" y="0"/>
                      <a:pt x="15" y="38"/>
                      <a:pt x="7" y="92"/>
                    </a:cubicBezTo>
                    <a:cubicBezTo>
                      <a:pt x="7" y="92"/>
                      <a:pt x="7" y="92"/>
                      <a:pt x="7" y="92"/>
                    </a:cubicBezTo>
                    <a:cubicBezTo>
                      <a:pt x="0" y="147"/>
                      <a:pt x="38" y="197"/>
                      <a:pt x="92" y="205"/>
                    </a:cubicBezTo>
                    <a:cubicBezTo>
                      <a:pt x="807" y="303"/>
                      <a:pt x="807" y="303"/>
                      <a:pt x="807" y="303"/>
                    </a:cubicBezTo>
                    <a:cubicBezTo>
                      <a:pt x="861" y="310"/>
                      <a:pt x="912" y="272"/>
                      <a:pt x="919" y="218"/>
                    </a:cubicBezTo>
                    <a:cubicBezTo>
                      <a:pt x="919" y="218"/>
                      <a:pt x="919" y="218"/>
                      <a:pt x="919" y="218"/>
                    </a:cubicBezTo>
                    <a:cubicBezTo>
                      <a:pt x="927" y="163"/>
                      <a:pt x="888" y="113"/>
                      <a:pt x="834" y="105"/>
                    </a:cubicBezTo>
                    <a:lnTo>
                      <a:pt x="119" y="7"/>
                    </a:ln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122" name="出自【趣你的PPT】(微信:qunideppt)：最优质的PPT资源库"/>
              <p:cNvSpPr/>
              <p:nvPr/>
            </p:nvSpPr>
            <p:spPr bwMode="auto">
              <a:xfrm>
                <a:off x="5576724" y="4257642"/>
                <a:ext cx="611826" cy="828105"/>
              </a:xfrm>
              <a:custGeom>
                <a:avLst/>
                <a:gdLst>
                  <a:gd name="connsiteX0" fmla="*/ 593295 w 611826"/>
                  <a:gd name="connsiteY0" fmla="*/ 0 h 828105"/>
                  <a:gd name="connsiteX1" fmla="*/ 611826 w 611826"/>
                  <a:gd name="connsiteY1" fmla="*/ 103995 h 828105"/>
                  <a:gd name="connsiteX2" fmla="*/ 401079 w 611826"/>
                  <a:gd name="connsiteY2" fmla="*/ 189445 h 828105"/>
                  <a:gd name="connsiteX3" fmla="*/ 502819 w 611826"/>
                  <a:gd name="connsiteY3" fmla="*/ 396343 h 828105"/>
                  <a:gd name="connsiteX4" fmla="*/ 450495 w 611826"/>
                  <a:gd name="connsiteY4" fmla="*/ 562152 h 828105"/>
                  <a:gd name="connsiteX5" fmla="*/ 300792 w 611826"/>
                  <a:gd name="connsiteY5" fmla="*/ 734870 h 828105"/>
                  <a:gd name="connsiteX6" fmla="*/ 287719 w 611826"/>
                  <a:gd name="connsiteY6" fmla="*/ 814565 h 828105"/>
                  <a:gd name="connsiteX7" fmla="*/ 285498 w 611826"/>
                  <a:gd name="connsiteY7" fmla="*/ 828105 h 828105"/>
                  <a:gd name="connsiteX8" fmla="*/ 126267 w 611826"/>
                  <a:gd name="connsiteY8" fmla="*/ 751399 h 828105"/>
                  <a:gd name="connsiteX9" fmla="*/ 0 w 611826"/>
                  <a:gd name="connsiteY9" fmla="*/ 674690 h 828105"/>
                  <a:gd name="connsiteX10" fmla="*/ 51351 w 611826"/>
                  <a:gd name="connsiteY10" fmla="*/ 568177 h 828105"/>
                  <a:gd name="connsiteX11" fmla="*/ 278990 w 611826"/>
                  <a:gd name="connsiteY11" fmla="*/ 95995 h 828105"/>
                  <a:gd name="connsiteX12" fmla="*/ 593295 w 611826"/>
                  <a:gd name="connsiteY12" fmla="*/ 0 h 8281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1826" h="828105">
                    <a:moveTo>
                      <a:pt x="593295" y="0"/>
                    </a:moveTo>
                    <a:cubicBezTo>
                      <a:pt x="611826" y="103995"/>
                      <a:pt x="611826" y="103995"/>
                      <a:pt x="611826" y="103995"/>
                    </a:cubicBezTo>
                    <a:cubicBezTo>
                      <a:pt x="401079" y="189445"/>
                      <a:pt x="401079" y="189445"/>
                      <a:pt x="401079" y="189445"/>
                    </a:cubicBezTo>
                    <a:cubicBezTo>
                      <a:pt x="502819" y="396343"/>
                      <a:pt x="502819" y="396343"/>
                      <a:pt x="502819" y="396343"/>
                    </a:cubicBezTo>
                    <a:cubicBezTo>
                      <a:pt x="502819" y="396343"/>
                      <a:pt x="503545" y="453431"/>
                      <a:pt x="450495" y="562152"/>
                    </a:cubicBezTo>
                    <a:cubicBezTo>
                      <a:pt x="368013" y="731962"/>
                      <a:pt x="300792" y="734870"/>
                      <a:pt x="300792" y="734870"/>
                    </a:cubicBezTo>
                    <a:cubicBezTo>
                      <a:pt x="295841" y="765051"/>
                      <a:pt x="291509" y="791458"/>
                      <a:pt x="287719" y="814565"/>
                    </a:cubicBezTo>
                    <a:lnTo>
                      <a:pt x="285498" y="828105"/>
                    </a:lnTo>
                    <a:lnTo>
                      <a:pt x="126267" y="751399"/>
                    </a:lnTo>
                    <a:lnTo>
                      <a:pt x="0" y="674690"/>
                    </a:lnTo>
                    <a:lnTo>
                      <a:pt x="51351" y="568177"/>
                    </a:lnTo>
                    <a:cubicBezTo>
                      <a:pt x="278990" y="95995"/>
                      <a:pt x="278990" y="95995"/>
                      <a:pt x="278990" y="95995"/>
                    </a:cubicBezTo>
                    <a:cubicBezTo>
                      <a:pt x="593295" y="0"/>
                      <a:pt x="593295" y="0"/>
                      <a:pt x="593295" y="0"/>
                    </a:cubicBezTo>
                    <a:close/>
                  </a:path>
                </a:pathLst>
              </a:custGeom>
              <a:solidFill>
                <a:srgbClr val="EAB18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p>
                <a:endParaRPr lang="zh-CN" altLang="en-US" dirty="0">
                  <a:solidFill>
                    <a:prstClr val="black"/>
                  </a:solidFill>
                  <a:ea typeface="微软雅黑" panose="020B0503020204020204" pitchFamily="34" charset="-122"/>
                </a:endParaRPr>
              </a:p>
            </p:txBody>
          </p:sp>
          <p:sp>
            <p:nvSpPr>
              <p:cNvPr id="123" name="出自【趣你的PPT】(微信:qunideppt)：最优质的PPT资源库"/>
              <p:cNvSpPr/>
              <p:nvPr/>
            </p:nvSpPr>
            <p:spPr bwMode="auto">
              <a:xfrm>
                <a:off x="6963310" y="4237145"/>
                <a:ext cx="616471" cy="823349"/>
              </a:xfrm>
              <a:custGeom>
                <a:avLst/>
                <a:gdLst>
                  <a:gd name="connsiteX0" fmla="*/ 18536 w 616471"/>
                  <a:gd name="connsiteY0" fmla="*/ 0 h 823349"/>
                  <a:gd name="connsiteX1" fmla="*/ 332557 w 616471"/>
                  <a:gd name="connsiteY1" fmla="*/ 95993 h 823349"/>
                  <a:gd name="connsiteX2" fmla="*/ 612806 w 616471"/>
                  <a:gd name="connsiteY2" fmla="*/ 662341 h 823349"/>
                  <a:gd name="connsiteX3" fmla="*/ 616471 w 616471"/>
                  <a:gd name="connsiteY3" fmla="*/ 669746 h 823349"/>
                  <a:gd name="connsiteX4" fmla="*/ 482066 w 616471"/>
                  <a:gd name="connsiteY4" fmla="*/ 751399 h 823349"/>
                  <a:gd name="connsiteX5" fmla="*/ 332708 w 616471"/>
                  <a:gd name="connsiteY5" fmla="*/ 823349 h 823349"/>
                  <a:gd name="connsiteX6" fmla="*/ 327666 w 616471"/>
                  <a:gd name="connsiteY6" fmla="*/ 803028 h 823349"/>
                  <a:gd name="connsiteX7" fmla="*/ 310750 w 616471"/>
                  <a:gd name="connsiteY7" fmla="*/ 734857 h 823349"/>
                  <a:gd name="connsiteX8" fmla="*/ 161009 w 616471"/>
                  <a:gd name="connsiteY8" fmla="*/ 562142 h 823349"/>
                  <a:gd name="connsiteX9" fmla="*/ 108672 w 616471"/>
                  <a:gd name="connsiteY9" fmla="*/ 396335 h 823349"/>
                  <a:gd name="connsiteX10" fmla="*/ 210438 w 616471"/>
                  <a:gd name="connsiteY10" fmla="*/ 189441 h 823349"/>
                  <a:gd name="connsiteX11" fmla="*/ 0 w 616471"/>
                  <a:gd name="connsiteY11" fmla="*/ 103993 h 823349"/>
                  <a:gd name="connsiteX12" fmla="*/ 18536 w 616471"/>
                  <a:gd name="connsiteY12" fmla="*/ 0 h 823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6471" h="823349">
                    <a:moveTo>
                      <a:pt x="18536" y="0"/>
                    </a:moveTo>
                    <a:cubicBezTo>
                      <a:pt x="18536" y="0"/>
                      <a:pt x="18536" y="0"/>
                      <a:pt x="332557" y="95993"/>
                    </a:cubicBezTo>
                    <a:cubicBezTo>
                      <a:pt x="332557" y="95993"/>
                      <a:pt x="332557" y="95993"/>
                      <a:pt x="612806" y="662341"/>
                    </a:cubicBezTo>
                    <a:lnTo>
                      <a:pt x="616471" y="669746"/>
                    </a:lnTo>
                    <a:lnTo>
                      <a:pt x="482066" y="751399"/>
                    </a:lnTo>
                    <a:lnTo>
                      <a:pt x="332708" y="823349"/>
                    </a:lnTo>
                    <a:lnTo>
                      <a:pt x="327666" y="803028"/>
                    </a:lnTo>
                    <a:cubicBezTo>
                      <a:pt x="322761" y="783262"/>
                      <a:pt x="317156" y="760673"/>
                      <a:pt x="310750" y="734857"/>
                    </a:cubicBezTo>
                    <a:cubicBezTo>
                      <a:pt x="310750" y="734857"/>
                      <a:pt x="243512" y="731948"/>
                      <a:pt x="161009" y="562142"/>
                    </a:cubicBezTo>
                    <a:cubicBezTo>
                      <a:pt x="107945" y="453422"/>
                      <a:pt x="108672" y="396335"/>
                      <a:pt x="108672" y="396335"/>
                    </a:cubicBezTo>
                    <a:cubicBezTo>
                      <a:pt x="108672" y="396335"/>
                      <a:pt x="108672" y="396335"/>
                      <a:pt x="210438" y="189441"/>
                    </a:cubicBezTo>
                    <a:cubicBezTo>
                      <a:pt x="210438" y="189441"/>
                      <a:pt x="210438" y="189441"/>
                      <a:pt x="0" y="103993"/>
                    </a:cubicBezTo>
                    <a:cubicBezTo>
                      <a:pt x="0" y="103993"/>
                      <a:pt x="0" y="103993"/>
                      <a:pt x="18536" y="0"/>
                    </a:cubicBezTo>
                    <a:close/>
                  </a:path>
                </a:pathLst>
              </a:custGeom>
              <a:solidFill>
                <a:srgbClr val="EAB18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p>
                <a:endParaRPr lang="zh-CN" altLang="en-US" dirty="0">
                  <a:solidFill>
                    <a:prstClr val="black"/>
                  </a:solidFill>
                  <a:ea typeface="微软雅黑" panose="020B0503020204020204" pitchFamily="34" charset="-122"/>
                </a:endParaRPr>
              </a:p>
            </p:txBody>
          </p:sp>
        </p:grpSp>
      </p:grpSp>
      <p:grpSp>
        <p:nvGrpSpPr>
          <p:cNvPr id="6" name="组合 5"/>
          <p:cNvGrpSpPr/>
          <p:nvPr/>
        </p:nvGrpSpPr>
        <p:grpSpPr>
          <a:xfrm>
            <a:off x="3707904" y="2203430"/>
            <a:ext cx="1717817" cy="2295762"/>
            <a:chOff x="6220697" y="2644116"/>
            <a:chExt cx="2290422" cy="2754914"/>
          </a:xfrm>
        </p:grpSpPr>
        <p:sp>
          <p:nvSpPr>
            <p:cNvPr id="39" name="出自【趣你的PPT】(微信:qunideppt)：最优质的PPT资源库"/>
            <p:cNvSpPr/>
            <p:nvPr/>
          </p:nvSpPr>
          <p:spPr>
            <a:xfrm rot="5400000">
              <a:off x="6363181" y="3435857"/>
              <a:ext cx="1820689" cy="2105657"/>
            </a:xfrm>
            <a:prstGeom prst="corner">
              <a:avLst>
                <a:gd name="adj1" fmla="val 16120"/>
                <a:gd name="adj2" fmla="val 16110"/>
              </a:avLst>
            </a:prstGeom>
            <a:solidFill>
              <a:srgbClr val="0CB9B6"/>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0" name="出自【趣你的PPT】(微信:qunideppt)：最优质的PPT资源库"/>
            <p:cNvSpPr/>
            <p:nvPr/>
          </p:nvSpPr>
          <p:spPr>
            <a:xfrm>
              <a:off x="7971895" y="3003211"/>
              <a:ext cx="358678" cy="358678"/>
            </a:xfrm>
            <a:prstGeom prst="triangle">
              <a:avLst>
                <a:gd name="adj" fmla="val 100000"/>
              </a:avLst>
            </a:prstGeom>
            <a:solidFill>
              <a:srgbClr val="0CB9B6"/>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6" name="矩形 45"/>
            <p:cNvSpPr/>
            <p:nvPr/>
          </p:nvSpPr>
          <p:spPr>
            <a:xfrm>
              <a:off x="6494285" y="4272567"/>
              <a:ext cx="2016834" cy="1065215"/>
            </a:xfrm>
            <a:prstGeom prst="rect">
              <a:avLst/>
            </a:prstGeom>
          </p:spPr>
          <p:txBody>
            <a:bodyPr wrap="square">
              <a:spAutoFit/>
            </a:bodyPr>
            <a:lstStyle/>
            <a:p>
              <a:pPr>
                <a:lnSpc>
                  <a:spcPct val="120000"/>
                </a:lnSpc>
              </a:pPr>
              <a:r>
                <a:rPr lang="zh-CN" altLang="en-US" sz="1100" b="1" dirty="0">
                  <a:solidFill>
                    <a:schemeClr val="tx1">
                      <a:lumMod val="85000"/>
                      <a:lumOff val="15000"/>
                    </a:schemeClr>
                  </a:solidFill>
                  <a:latin typeface="微软雅黑" panose="020B0503020204020204" pitchFamily="34" charset="-122"/>
                  <a:ea typeface="微软雅黑" panose="020B0503020204020204" pitchFamily="34" charset="-122"/>
                </a:rPr>
                <a:t>审计、评估、税务、投融资、工程造价、管理咨询、会计服务与国际业务</a:t>
              </a:r>
              <a:endParaRPr lang="zh-CN" altLang="en-US" sz="11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7" name="出自【趣你的PPT】(微信:qunideppt)：最优质的PPT资源库"/>
            <p:cNvSpPr txBox="1"/>
            <p:nvPr/>
          </p:nvSpPr>
          <p:spPr>
            <a:xfrm>
              <a:off x="6494285" y="3927886"/>
              <a:ext cx="1477610" cy="338554"/>
            </a:xfrm>
            <a:prstGeom prst="rect">
              <a:avLst/>
            </a:prstGeom>
            <a:noFill/>
          </p:spPr>
          <p:txBody>
            <a:bodyPr wrap="square" rtlCol="0">
              <a:spAutoFit/>
            </a:bodyPr>
            <a:lstStyle/>
            <a:p>
              <a:r>
                <a:rPr lang="zh-CN" altLang="en-US" sz="1200" b="1" dirty="0">
                  <a:solidFill>
                    <a:schemeClr val="tx1">
                      <a:lumMod val="85000"/>
                      <a:lumOff val="15000"/>
                    </a:schemeClr>
                  </a:solidFill>
                  <a:latin typeface="微软雅黑" panose="020B0503020204020204" pitchFamily="34" charset="-122"/>
                  <a:ea typeface="微软雅黑" panose="020B0503020204020204" pitchFamily="34" charset="-122"/>
                </a:rPr>
                <a:t>八大业务板块</a:t>
              </a:r>
              <a:endParaRPr lang="zh-CN" altLang="en-US" sz="12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124" name="Group 4出自【趣你的PPT】(微信:qunideppt)：最优质的PPT资源库"/>
            <p:cNvGrpSpPr/>
            <p:nvPr/>
          </p:nvGrpSpPr>
          <p:grpSpPr>
            <a:xfrm>
              <a:off x="6276967" y="2644116"/>
              <a:ext cx="652902" cy="921104"/>
              <a:chOff x="2062554" y="664912"/>
              <a:chExt cx="3785193" cy="4628800"/>
            </a:xfrm>
          </p:grpSpPr>
          <p:pic>
            <p:nvPicPr>
              <p:cNvPr id="125" name="出自【趣你的PPT】(微信:qunideppt)：最优质的PPT资源库"/>
              <p:cNvPicPr>
                <a:picLocks noChangeAspect="1"/>
              </p:cNvPicPr>
              <p:nvPr/>
            </p:nvPicPr>
            <p:blipFill>
              <a:blip r:embed="rId1" cstate="print"/>
              <a:stretch>
                <a:fillRect/>
              </a:stretch>
            </p:blipFill>
            <p:spPr>
              <a:xfrm rot="2357107">
                <a:off x="2548333" y="664912"/>
                <a:ext cx="3299414" cy="3820374"/>
              </a:xfrm>
              <a:prstGeom prst="rect">
                <a:avLst/>
              </a:prstGeom>
            </p:spPr>
          </p:pic>
          <p:grpSp>
            <p:nvGrpSpPr>
              <p:cNvPr id="126" name="组合 125"/>
              <p:cNvGrpSpPr/>
              <p:nvPr/>
            </p:nvGrpSpPr>
            <p:grpSpPr>
              <a:xfrm rot="21262358">
                <a:off x="2062554" y="3863833"/>
                <a:ext cx="920521" cy="1429879"/>
                <a:chOff x="1930474" y="3965433"/>
                <a:chExt cx="920521" cy="1429879"/>
              </a:xfrm>
            </p:grpSpPr>
            <p:sp>
              <p:nvSpPr>
                <p:cNvPr id="127" name="出自【趣你的PPT】(微信:qunideppt)：最优质的PPT资源库"/>
                <p:cNvSpPr/>
                <p:nvPr/>
              </p:nvSpPr>
              <p:spPr>
                <a:xfrm rot="2699183" flipH="1" flipV="1">
                  <a:off x="1930474" y="3965433"/>
                  <a:ext cx="903585" cy="1429879"/>
                </a:xfrm>
                <a:custGeom>
                  <a:avLst/>
                  <a:gdLst>
                    <a:gd name="connsiteX0" fmla="*/ 354180 w 1565091"/>
                    <a:gd name="connsiteY0" fmla="*/ 2219098 h 2219098"/>
                    <a:gd name="connsiteX1" fmla="*/ 60808 w 1565091"/>
                    <a:gd name="connsiteY1" fmla="*/ 2219098 h 2219098"/>
                    <a:gd name="connsiteX2" fmla="*/ 157217 w 1565091"/>
                    <a:gd name="connsiteY2" fmla="*/ 1275531 h 2219098"/>
                    <a:gd name="connsiteX3" fmla="*/ 296139 w 1565091"/>
                    <a:gd name="connsiteY3" fmla="*/ 1920401 h 2219098"/>
                    <a:gd name="connsiteX4" fmla="*/ 306136 w 1565091"/>
                    <a:gd name="connsiteY4" fmla="*/ 1968000 h 2219098"/>
                    <a:gd name="connsiteX5" fmla="*/ 315921 w 1565091"/>
                    <a:gd name="connsiteY5" fmla="*/ 1865616 h 2219098"/>
                    <a:gd name="connsiteX6" fmla="*/ 323884 w 1565091"/>
                    <a:gd name="connsiteY6" fmla="*/ 1798357 h 2219098"/>
                    <a:gd name="connsiteX7" fmla="*/ 309982 w 1565091"/>
                    <a:gd name="connsiteY7" fmla="*/ 1717604 h 2219098"/>
                    <a:gd name="connsiteX8" fmla="*/ 456178 w 1565091"/>
                    <a:gd name="connsiteY8" fmla="*/ 425775 h 2219098"/>
                    <a:gd name="connsiteX9" fmla="*/ 482478 w 1565091"/>
                    <a:gd name="connsiteY9" fmla="*/ 665339 h 2219098"/>
                    <a:gd name="connsiteX10" fmla="*/ 489661 w 1565091"/>
                    <a:gd name="connsiteY10" fmla="*/ 719607 h 2219098"/>
                    <a:gd name="connsiteX11" fmla="*/ 531217 w 1565091"/>
                    <a:gd name="connsiteY11" fmla="*/ 528707 h 2219098"/>
                    <a:gd name="connsiteX12" fmla="*/ 756611 w 1565091"/>
                    <a:gd name="connsiteY12" fmla="*/ 0 h 2219098"/>
                    <a:gd name="connsiteX13" fmla="*/ 1179997 w 1565091"/>
                    <a:gd name="connsiteY13" fmla="*/ 1454283 h 2219098"/>
                    <a:gd name="connsiteX14" fmla="*/ 1190156 w 1565091"/>
                    <a:gd name="connsiteY14" fmla="*/ 1533118 h 2219098"/>
                    <a:gd name="connsiteX15" fmla="*/ 1229319 w 1565091"/>
                    <a:gd name="connsiteY15" fmla="*/ 1393814 h 2219098"/>
                    <a:gd name="connsiteX16" fmla="*/ 1368480 w 1565091"/>
                    <a:gd name="connsiteY16" fmla="*/ 728830 h 2219098"/>
                    <a:gd name="connsiteX17" fmla="*/ 1458424 w 1565091"/>
                    <a:gd name="connsiteY17" fmla="*/ 2213228 h 2219098"/>
                    <a:gd name="connsiteX18" fmla="*/ 1234657 w 1565091"/>
                    <a:gd name="connsiteY18" fmla="*/ 2199019 h 2219098"/>
                    <a:gd name="connsiteX19" fmla="*/ 1230371 w 1565091"/>
                    <a:gd name="connsiteY19" fmla="*/ 2211634 h 2219098"/>
                    <a:gd name="connsiteX20" fmla="*/ 352821 w 1565091"/>
                    <a:gd name="connsiteY20" fmla="*/ 2211634 h 221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65091" h="2219098">
                      <a:moveTo>
                        <a:pt x="354180" y="2219098"/>
                      </a:moveTo>
                      <a:lnTo>
                        <a:pt x="60808" y="2219098"/>
                      </a:lnTo>
                      <a:cubicBezTo>
                        <a:pt x="21319" y="2089237"/>
                        <a:pt x="-93702" y="1748513"/>
                        <a:pt x="157217" y="1275531"/>
                      </a:cubicBezTo>
                      <a:cubicBezTo>
                        <a:pt x="207044" y="1615583"/>
                        <a:pt x="244111" y="1689614"/>
                        <a:pt x="296139" y="1920401"/>
                      </a:cubicBezTo>
                      <a:lnTo>
                        <a:pt x="306136" y="1968000"/>
                      </a:lnTo>
                      <a:lnTo>
                        <a:pt x="315921" y="1865616"/>
                      </a:lnTo>
                      <a:lnTo>
                        <a:pt x="323884" y="1798357"/>
                      </a:lnTo>
                      <a:lnTo>
                        <a:pt x="309982" y="1717604"/>
                      </a:lnTo>
                      <a:cubicBezTo>
                        <a:pt x="269129" y="1441309"/>
                        <a:pt x="249768" y="993023"/>
                        <a:pt x="456178" y="425775"/>
                      </a:cubicBezTo>
                      <a:cubicBezTo>
                        <a:pt x="465286" y="516403"/>
                        <a:pt x="474006" y="595214"/>
                        <a:pt x="482478" y="665339"/>
                      </a:cubicBezTo>
                      <a:lnTo>
                        <a:pt x="489661" y="719607"/>
                      </a:lnTo>
                      <a:lnTo>
                        <a:pt x="531217" y="528707"/>
                      </a:lnTo>
                      <a:cubicBezTo>
                        <a:pt x="598877" y="254442"/>
                        <a:pt x="675253" y="55468"/>
                        <a:pt x="756611" y="0"/>
                      </a:cubicBezTo>
                      <a:cubicBezTo>
                        <a:pt x="964981" y="261069"/>
                        <a:pt x="1106110" y="922339"/>
                        <a:pt x="1179997" y="1454283"/>
                      </a:cubicBezTo>
                      <a:lnTo>
                        <a:pt x="1190156" y="1533118"/>
                      </a:lnTo>
                      <a:lnTo>
                        <a:pt x="1229319" y="1393814"/>
                      </a:lnTo>
                      <a:cubicBezTo>
                        <a:pt x="1302866" y="1135771"/>
                        <a:pt x="1366149" y="898918"/>
                        <a:pt x="1368480" y="728830"/>
                      </a:cubicBezTo>
                      <a:cubicBezTo>
                        <a:pt x="1722838" y="1378200"/>
                        <a:pt x="1497914" y="2083367"/>
                        <a:pt x="1458424" y="2213228"/>
                      </a:cubicBezTo>
                      <a:lnTo>
                        <a:pt x="1234657" y="2199019"/>
                      </a:lnTo>
                      <a:lnTo>
                        <a:pt x="1230371" y="2211634"/>
                      </a:lnTo>
                      <a:lnTo>
                        <a:pt x="352821" y="2211634"/>
                      </a:lnTo>
                      <a:close/>
                    </a:path>
                  </a:pathLst>
                </a:custGeom>
                <a:solidFill>
                  <a:schemeClr val="bg1">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a typeface="微软雅黑" panose="020B0503020204020204" pitchFamily="34" charset="-122"/>
                  </a:endParaRPr>
                </a:p>
              </p:txBody>
            </p:sp>
            <p:sp>
              <p:nvSpPr>
                <p:cNvPr id="128" name="出自【趣你的PPT】(微信:qunideppt)：最优质的PPT资源库"/>
                <p:cNvSpPr/>
                <p:nvPr/>
              </p:nvSpPr>
              <p:spPr>
                <a:xfrm rot="2699183" flipH="1" flipV="1">
                  <a:off x="2175465" y="4031478"/>
                  <a:ext cx="675530" cy="1089091"/>
                </a:xfrm>
                <a:custGeom>
                  <a:avLst/>
                  <a:gdLst>
                    <a:gd name="connsiteX0" fmla="*/ 354180 w 1565091"/>
                    <a:gd name="connsiteY0" fmla="*/ 2219098 h 2219098"/>
                    <a:gd name="connsiteX1" fmla="*/ 60808 w 1565091"/>
                    <a:gd name="connsiteY1" fmla="*/ 2219098 h 2219098"/>
                    <a:gd name="connsiteX2" fmla="*/ 157217 w 1565091"/>
                    <a:gd name="connsiteY2" fmla="*/ 1275531 h 2219098"/>
                    <a:gd name="connsiteX3" fmla="*/ 296139 w 1565091"/>
                    <a:gd name="connsiteY3" fmla="*/ 1920401 h 2219098"/>
                    <a:gd name="connsiteX4" fmla="*/ 306136 w 1565091"/>
                    <a:gd name="connsiteY4" fmla="*/ 1968000 h 2219098"/>
                    <a:gd name="connsiteX5" fmla="*/ 315921 w 1565091"/>
                    <a:gd name="connsiteY5" fmla="*/ 1865616 h 2219098"/>
                    <a:gd name="connsiteX6" fmla="*/ 323884 w 1565091"/>
                    <a:gd name="connsiteY6" fmla="*/ 1798357 h 2219098"/>
                    <a:gd name="connsiteX7" fmla="*/ 309982 w 1565091"/>
                    <a:gd name="connsiteY7" fmla="*/ 1717604 h 2219098"/>
                    <a:gd name="connsiteX8" fmla="*/ 456178 w 1565091"/>
                    <a:gd name="connsiteY8" fmla="*/ 425775 h 2219098"/>
                    <a:gd name="connsiteX9" fmla="*/ 482478 w 1565091"/>
                    <a:gd name="connsiteY9" fmla="*/ 665339 h 2219098"/>
                    <a:gd name="connsiteX10" fmla="*/ 489661 w 1565091"/>
                    <a:gd name="connsiteY10" fmla="*/ 719607 h 2219098"/>
                    <a:gd name="connsiteX11" fmla="*/ 531217 w 1565091"/>
                    <a:gd name="connsiteY11" fmla="*/ 528707 h 2219098"/>
                    <a:gd name="connsiteX12" fmla="*/ 756611 w 1565091"/>
                    <a:gd name="connsiteY12" fmla="*/ 0 h 2219098"/>
                    <a:gd name="connsiteX13" fmla="*/ 1179997 w 1565091"/>
                    <a:gd name="connsiteY13" fmla="*/ 1454283 h 2219098"/>
                    <a:gd name="connsiteX14" fmla="*/ 1190156 w 1565091"/>
                    <a:gd name="connsiteY14" fmla="*/ 1533118 h 2219098"/>
                    <a:gd name="connsiteX15" fmla="*/ 1229319 w 1565091"/>
                    <a:gd name="connsiteY15" fmla="*/ 1393814 h 2219098"/>
                    <a:gd name="connsiteX16" fmla="*/ 1368480 w 1565091"/>
                    <a:gd name="connsiteY16" fmla="*/ 728830 h 2219098"/>
                    <a:gd name="connsiteX17" fmla="*/ 1458424 w 1565091"/>
                    <a:gd name="connsiteY17" fmla="*/ 2213228 h 2219098"/>
                    <a:gd name="connsiteX18" fmla="*/ 1234657 w 1565091"/>
                    <a:gd name="connsiteY18" fmla="*/ 2199019 h 2219098"/>
                    <a:gd name="connsiteX19" fmla="*/ 1230371 w 1565091"/>
                    <a:gd name="connsiteY19" fmla="*/ 2211634 h 2219098"/>
                    <a:gd name="connsiteX20" fmla="*/ 352821 w 1565091"/>
                    <a:gd name="connsiteY20" fmla="*/ 2211634 h 221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65091" h="2219098">
                      <a:moveTo>
                        <a:pt x="354180" y="2219098"/>
                      </a:moveTo>
                      <a:lnTo>
                        <a:pt x="60808" y="2219098"/>
                      </a:lnTo>
                      <a:cubicBezTo>
                        <a:pt x="21319" y="2089237"/>
                        <a:pt x="-93702" y="1748513"/>
                        <a:pt x="157217" y="1275531"/>
                      </a:cubicBezTo>
                      <a:cubicBezTo>
                        <a:pt x="207044" y="1615583"/>
                        <a:pt x="244111" y="1689614"/>
                        <a:pt x="296139" y="1920401"/>
                      </a:cubicBezTo>
                      <a:lnTo>
                        <a:pt x="306136" y="1968000"/>
                      </a:lnTo>
                      <a:lnTo>
                        <a:pt x="315921" y="1865616"/>
                      </a:lnTo>
                      <a:lnTo>
                        <a:pt x="323884" y="1798357"/>
                      </a:lnTo>
                      <a:lnTo>
                        <a:pt x="309982" y="1717604"/>
                      </a:lnTo>
                      <a:cubicBezTo>
                        <a:pt x="269129" y="1441309"/>
                        <a:pt x="249768" y="993023"/>
                        <a:pt x="456178" y="425775"/>
                      </a:cubicBezTo>
                      <a:cubicBezTo>
                        <a:pt x="465286" y="516403"/>
                        <a:pt x="474006" y="595214"/>
                        <a:pt x="482478" y="665339"/>
                      </a:cubicBezTo>
                      <a:lnTo>
                        <a:pt x="489661" y="719607"/>
                      </a:lnTo>
                      <a:lnTo>
                        <a:pt x="531217" y="528707"/>
                      </a:lnTo>
                      <a:cubicBezTo>
                        <a:pt x="598877" y="254442"/>
                        <a:pt x="675253" y="55468"/>
                        <a:pt x="756611" y="0"/>
                      </a:cubicBezTo>
                      <a:cubicBezTo>
                        <a:pt x="964981" y="261069"/>
                        <a:pt x="1106110" y="922339"/>
                        <a:pt x="1179997" y="1454283"/>
                      </a:cubicBezTo>
                      <a:lnTo>
                        <a:pt x="1190156" y="1533118"/>
                      </a:lnTo>
                      <a:lnTo>
                        <a:pt x="1229319" y="1393814"/>
                      </a:lnTo>
                      <a:cubicBezTo>
                        <a:pt x="1302866" y="1135771"/>
                        <a:pt x="1366149" y="898918"/>
                        <a:pt x="1368480" y="728830"/>
                      </a:cubicBezTo>
                      <a:cubicBezTo>
                        <a:pt x="1722838" y="1378200"/>
                        <a:pt x="1497914" y="2083367"/>
                        <a:pt x="1458424" y="2213228"/>
                      </a:cubicBezTo>
                      <a:lnTo>
                        <a:pt x="1234657" y="2199019"/>
                      </a:lnTo>
                      <a:lnTo>
                        <a:pt x="1230371" y="2211634"/>
                      </a:lnTo>
                      <a:lnTo>
                        <a:pt x="352821" y="2211634"/>
                      </a:lnTo>
                      <a:close/>
                    </a:path>
                  </a:pathLst>
                </a:custGeom>
                <a:solidFill>
                  <a:schemeClr val="bg1">
                    <a:lumMod val="6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a typeface="微软雅黑" panose="020B0503020204020204" pitchFamily="34" charset="-122"/>
                  </a:endParaRPr>
                </a:p>
              </p:txBody>
            </p:sp>
          </p:grpSp>
        </p:grpSp>
      </p:grpSp>
      <p:grpSp>
        <p:nvGrpSpPr>
          <p:cNvPr id="4" name="组合 3"/>
          <p:cNvGrpSpPr/>
          <p:nvPr/>
        </p:nvGrpSpPr>
        <p:grpSpPr>
          <a:xfrm>
            <a:off x="323528" y="3164181"/>
            <a:ext cx="1728192" cy="2072938"/>
            <a:chOff x="1513560" y="3894989"/>
            <a:chExt cx="2304256" cy="2487525"/>
          </a:xfrm>
        </p:grpSpPr>
        <p:sp>
          <p:nvSpPr>
            <p:cNvPr id="35" name="出自【趣你的PPT】(微信:qunideppt)：最优质的PPT资源库"/>
            <p:cNvSpPr/>
            <p:nvPr/>
          </p:nvSpPr>
          <p:spPr>
            <a:xfrm rot="5400000">
              <a:off x="1792915" y="4503466"/>
              <a:ext cx="1652439" cy="2105657"/>
            </a:xfrm>
            <a:prstGeom prst="corner">
              <a:avLst>
                <a:gd name="adj1" fmla="val 16120"/>
                <a:gd name="adj2" fmla="val 16110"/>
              </a:avLst>
            </a:prstGeom>
            <a:solidFill>
              <a:srgbClr val="0CB9B6"/>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6" name="出自【趣你的PPT】(微信:qunideppt)：最优质的PPT资源库"/>
            <p:cNvSpPr/>
            <p:nvPr/>
          </p:nvSpPr>
          <p:spPr>
            <a:xfrm>
              <a:off x="3317504" y="4154945"/>
              <a:ext cx="358678" cy="358678"/>
            </a:xfrm>
            <a:prstGeom prst="triangle">
              <a:avLst>
                <a:gd name="adj" fmla="val 100000"/>
              </a:avLst>
            </a:prstGeom>
            <a:solidFill>
              <a:srgbClr val="0CB9B6"/>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2" name="矩形 41"/>
            <p:cNvSpPr/>
            <p:nvPr/>
          </p:nvSpPr>
          <p:spPr>
            <a:xfrm>
              <a:off x="1822171" y="5520942"/>
              <a:ext cx="1995645" cy="598317"/>
            </a:xfrm>
            <a:prstGeom prst="rect">
              <a:avLst/>
            </a:prstGeom>
          </p:spPr>
          <p:txBody>
            <a:bodyPr wrap="square">
              <a:spAutoFit/>
            </a:bodyPr>
            <a:lstStyle/>
            <a:p>
              <a:pPr>
                <a:lnSpc>
                  <a:spcPct val="120000"/>
                </a:lnSpc>
              </a:pPr>
              <a:r>
                <a:rPr lang="zh-CN" altLang="en-US" sz="1100" b="1" dirty="0">
                  <a:solidFill>
                    <a:schemeClr val="tx1">
                      <a:lumMod val="85000"/>
                      <a:lumOff val="15000"/>
                    </a:schemeClr>
                  </a:solidFill>
                  <a:latin typeface="微软雅黑" panose="020B0503020204020204" pitchFamily="34" charset="-122"/>
                  <a:ea typeface="微软雅黑" panose="020B0503020204020204" pitchFamily="34" charset="-122"/>
                </a:rPr>
                <a:t>累计社会贡献价值</a:t>
              </a:r>
              <a:endParaRPr lang="en-US" altLang="zh-CN" sz="1100" b="1"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20000"/>
                </a:lnSpc>
              </a:pPr>
              <a:r>
                <a:rPr lang="en-US" altLang="zh-CN" sz="1100" b="1" dirty="0">
                  <a:solidFill>
                    <a:srgbClr val="DF624E"/>
                  </a:solidFill>
                  <a:latin typeface="微软雅黑" panose="020B0503020204020204" pitchFamily="34" charset="-122"/>
                  <a:ea typeface="微软雅黑" panose="020B0503020204020204" pitchFamily="34" charset="-122"/>
                </a:rPr>
                <a:t>60</a:t>
              </a:r>
              <a:r>
                <a:rPr lang="zh-CN" altLang="en-US" sz="1100" b="1" dirty="0">
                  <a:solidFill>
                    <a:srgbClr val="DF624E"/>
                  </a:solidFill>
                  <a:latin typeface="微软雅黑" panose="020B0503020204020204" pitchFamily="34" charset="-122"/>
                  <a:ea typeface="微软雅黑" panose="020B0503020204020204" pitchFamily="34" charset="-122"/>
                </a:rPr>
                <a:t>多亿</a:t>
              </a:r>
              <a:r>
                <a:rPr lang="zh-CN" altLang="en-US" sz="1100" b="1" dirty="0" smtClean="0">
                  <a:solidFill>
                    <a:srgbClr val="DF624E"/>
                  </a:solidFill>
                  <a:latin typeface="微软雅黑" panose="020B0503020204020204" pitchFamily="34" charset="-122"/>
                  <a:ea typeface="微软雅黑" panose="020B0503020204020204" pitchFamily="34" charset="-122"/>
                </a:rPr>
                <a:t>人民币</a:t>
              </a:r>
              <a:endParaRPr lang="en-US" altLang="zh-CN" sz="1100" b="1" dirty="0" smtClean="0">
                <a:solidFill>
                  <a:srgbClr val="DF624E"/>
                </a:solidFill>
                <a:latin typeface="微软雅黑" panose="020B0503020204020204" pitchFamily="34" charset="-122"/>
                <a:ea typeface="微软雅黑" panose="020B0503020204020204" pitchFamily="34" charset="-122"/>
              </a:endParaRPr>
            </a:p>
          </p:txBody>
        </p:sp>
        <p:sp>
          <p:nvSpPr>
            <p:cNvPr id="43" name="出自【趣你的PPT】(微信:qunideppt)：最优质的PPT资源库"/>
            <p:cNvSpPr txBox="1"/>
            <p:nvPr/>
          </p:nvSpPr>
          <p:spPr>
            <a:xfrm>
              <a:off x="1822171" y="5125398"/>
              <a:ext cx="1495334" cy="330708"/>
            </a:xfrm>
            <a:prstGeom prst="rect">
              <a:avLst/>
            </a:prstGeom>
            <a:noFill/>
          </p:spPr>
          <p:txBody>
            <a:bodyPr wrap="square" rtlCol="0">
              <a:spAutoFit/>
            </a:bodyPr>
            <a:lstStyle/>
            <a:p>
              <a:r>
                <a:rPr lang="zh-CN" altLang="en-US" sz="1200" b="1" dirty="0">
                  <a:solidFill>
                    <a:schemeClr val="tx1">
                      <a:lumMod val="85000"/>
                      <a:lumOff val="15000"/>
                    </a:schemeClr>
                  </a:solidFill>
                  <a:latin typeface="微软雅黑" panose="020B0503020204020204" pitchFamily="34" charset="-122"/>
                  <a:ea typeface="微软雅黑" panose="020B0503020204020204" pitchFamily="34" charset="-122"/>
                </a:rPr>
                <a:t>经过</a:t>
              </a:r>
              <a:r>
                <a:rPr lang="en-US" altLang="zh-CN" sz="1100" b="1" dirty="0">
                  <a:solidFill>
                    <a:srgbClr val="DF624E"/>
                  </a:solidFill>
                  <a:latin typeface="微软雅黑" panose="020B0503020204020204" pitchFamily="34" charset="-122"/>
                  <a:ea typeface="微软雅黑" panose="020B0503020204020204" pitchFamily="34" charset="-122"/>
                </a:rPr>
                <a:t>12</a:t>
              </a:r>
              <a:r>
                <a:rPr lang="zh-CN" altLang="en-US" sz="1100" b="1" dirty="0">
                  <a:solidFill>
                    <a:srgbClr val="DF624E"/>
                  </a:solidFill>
                  <a:latin typeface="微软雅黑" panose="020B0503020204020204" pitchFamily="34" charset="-122"/>
                  <a:ea typeface="微软雅黑" panose="020B0503020204020204" pitchFamily="34" charset="-122"/>
                </a:rPr>
                <a:t>年</a:t>
              </a:r>
              <a:r>
                <a:rPr lang="zh-CN" altLang="en-US" sz="1200" b="1" dirty="0">
                  <a:solidFill>
                    <a:schemeClr val="tx1">
                      <a:lumMod val="85000"/>
                      <a:lumOff val="15000"/>
                    </a:schemeClr>
                  </a:solidFill>
                  <a:latin typeface="微软雅黑" panose="020B0503020204020204" pitchFamily="34" charset="-122"/>
                  <a:ea typeface="微软雅黑" panose="020B0503020204020204" pitchFamily="34" charset="-122"/>
                </a:rPr>
                <a:t>发展</a:t>
              </a:r>
              <a:endParaRPr lang="zh-CN" altLang="en-US" sz="12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129" name="Group 44出自【趣你的PPT】(微信:qunideppt)：最优质的PPT资源库"/>
            <p:cNvGrpSpPr/>
            <p:nvPr/>
          </p:nvGrpSpPr>
          <p:grpSpPr>
            <a:xfrm>
              <a:off x="1513560" y="3894989"/>
              <a:ext cx="711264" cy="711264"/>
              <a:chOff x="4978400" y="1997076"/>
              <a:chExt cx="1666875" cy="1666875"/>
            </a:xfrm>
          </p:grpSpPr>
          <p:sp>
            <p:nvSpPr>
              <p:cNvPr id="130" name="出自【趣你的PPT】(微信:qunideppt)：最优质的PPT资源库"/>
              <p:cNvSpPr/>
              <p:nvPr/>
            </p:nvSpPr>
            <p:spPr bwMode="auto">
              <a:xfrm>
                <a:off x="4978400" y="1997076"/>
                <a:ext cx="1666875" cy="1666875"/>
              </a:xfrm>
              <a:custGeom>
                <a:avLst/>
                <a:gdLst>
                  <a:gd name="T0" fmla="*/ 569 w 1139"/>
                  <a:gd name="T1" fmla="*/ 0 h 1139"/>
                  <a:gd name="T2" fmla="*/ 569 w 1139"/>
                  <a:gd name="T3" fmla="*/ 0 h 1139"/>
                  <a:gd name="T4" fmla="*/ 0 w 1139"/>
                  <a:gd name="T5" fmla="*/ 570 h 1139"/>
                  <a:gd name="T6" fmla="*/ 569 w 1139"/>
                  <a:gd name="T7" fmla="*/ 1139 h 1139"/>
                  <a:gd name="T8" fmla="*/ 569 w 1139"/>
                  <a:gd name="T9" fmla="*/ 1139 h 1139"/>
                  <a:gd name="T10" fmla="*/ 1139 w 1139"/>
                  <a:gd name="T11" fmla="*/ 570 h 1139"/>
                  <a:gd name="T12" fmla="*/ 569 w 1139"/>
                  <a:gd name="T13" fmla="*/ 0 h 1139"/>
                </a:gdLst>
                <a:ahLst/>
                <a:cxnLst>
                  <a:cxn ang="0">
                    <a:pos x="T0" y="T1"/>
                  </a:cxn>
                  <a:cxn ang="0">
                    <a:pos x="T2" y="T3"/>
                  </a:cxn>
                  <a:cxn ang="0">
                    <a:pos x="T4" y="T5"/>
                  </a:cxn>
                  <a:cxn ang="0">
                    <a:pos x="T6" y="T7"/>
                  </a:cxn>
                  <a:cxn ang="0">
                    <a:pos x="T8" y="T9"/>
                  </a:cxn>
                  <a:cxn ang="0">
                    <a:pos x="T10" y="T11"/>
                  </a:cxn>
                  <a:cxn ang="0">
                    <a:pos x="T12" y="T13"/>
                  </a:cxn>
                </a:cxnLst>
                <a:rect l="0" t="0" r="r" b="b"/>
                <a:pathLst>
                  <a:path w="1139" h="1139">
                    <a:moveTo>
                      <a:pt x="569" y="0"/>
                    </a:moveTo>
                    <a:cubicBezTo>
                      <a:pt x="569" y="0"/>
                      <a:pt x="569" y="0"/>
                      <a:pt x="569" y="0"/>
                    </a:cubicBezTo>
                    <a:cubicBezTo>
                      <a:pt x="255" y="0"/>
                      <a:pt x="0" y="255"/>
                      <a:pt x="0" y="570"/>
                    </a:cubicBezTo>
                    <a:cubicBezTo>
                      <a:pt x="0" y="884"/>
                      <a:pt x="255" y="1139"/>
                      <a:pt x="569" y="1139"/>
                    </a:cubicBezTo>
                    <a:cubicBezTo>
                      <a:pt x="569" y="1139"/>
                      <a:pt x="569" y="1139"/>
                      <a:pt x="569" y="1139"/>
                    </a:cubicBezTo>
                    <a:cubicBezTo>
                      <a:pt x="884" y="1139"/>
                      <a:pt x="1139" y="884"/>
                      <a:pt x="1139" y="570"/>
                    </a:cubicBezTo>
                    <a:cubicBezTo>
                      <a:pt x="1139" y="255"/>
                      <a:pt x="884" y="0"/>
                      <a:pt x="569" y="0"/>
                    </a:cubicBezTo>
                    <a:close/>
                  </a:path>
                </a:pathLst>
              </a:custGeom>
              <a:solidFill>
                <a:srgbClr val="F0572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131" name="出自【趣你的PPT】(微信:qunideppt)：最优质的PPT资源库"/>
              <p:cNvSpPr>
                <a:spLocks noEditPoints="1"/>
              </p:cNvSpPr>
              <p:nvPr/>
            </p:nvSpPr>
            <p:spPr bwMode="auto">
              <a:xfrm>
                <a:off x="5624513" y="2354263"/>
                <a:ext cx="388937" cy="958850"/>
              </a:xfrm>
              <a:custGeom>
                <a:avLst/>
                <a:gdLst>
                  <a:gd name="T0" fmla="*/ 266 w 266"/>
                  <a:gd name="T1" fmla="*/ 473 h 656"/>
                  <a:gd name="T2" fmla="*/ 221 w 266"/>
                  <a:gd name="T3" fmla="*/ 577 h 656"/>
                  <a:gd name="T4" fmla="*/ 163 w 266"/>
                  <a:gd name="T5" fmla="*/ 626 h 656"/>
                  <a:gd name="T6" fmla="*/ 133 w 266"/>
                  <a:gd name="T7" fmla="*/ 656 h 656"/>
                  <a:gd name="T8" fmla="*/ 103 w 266"/>
                  <a:gd name="T9" fmla="*/ 626 h 656"/>
                  <a:gd name="T10" fmla="*/ 42 w 266"/>
                  <a:gd name="T11" fmla="*/ 578 h 656"/>
                  <a:gd name="T12" fmla="*/ 0 w 266"/>
                  <a:gd name="T13" fmla="*/ 473 h 656"/>
                  <a:gd name="T14" fmla="*/ 30 w 266"/>
                  <a:gd name="T15" fmla="*/ 443 h 656"/>
                  <a:gd name="T16" fmla="*/ 60 w 266"/>
                  <a:gd name="T17" fmla="*/ 473 h 656"/>
                  <a:gd name="T18" fmla="*/ 103 w 266"/>
                  <a:gd name="T19" fmla="*/ 332 h 656"/>
                  <a:gd name="T20" fmla="*/ 37 w 266"/>
                  <a:gd name="T21" fmla="*/ 274 h 656"/>
                  <a:gd name="T22" fmla="*/ 7 w 266"/>
                  <a:gd name="T23" fmla="*/ 186 h 656"/>
                  <a:gd name="T24" fmla="*/ 10 w 266"/>
                  <a:gd name="T25" fmla="*/ 146 h 656"/>
                  <a:gd name="T26" fmla="*/ 40 w 266"/>
                  <a:gd name="T27" fmla="*/ 87 h 656"/>
                  <a:gd name="T28" fmla="*/ 103 w 266"/>
                  <a:gd name="T29" fmla="*/ 31 h 656"/>
                  <a:gd name="T30" fmla="*/ 133 w 266"/>
                  <a:gd name="T31" fmla="*/ 0 h 656"/>
                  <a:gd name="T32" fmla="*/ 163 w 266"/>
                  <a:gd name="T33" fmla="*/ 31 h 656"/>
                  <a:gd name="T34" fmla="*/ 199 w 266"/>
                  <a:gd name="T35" fmla="*/ 69 h 656"/>
                  <a:gd name="T36" fmla="*/ 240 w 266"/>
                  <a:gd name="T37" fmla="*/ 120 h 656"/>
                  <a:gd name="T38" fmla="*/ 249 w 266"/>
                  <a:gd name="T39" fmla="*/ 175 h 656"/>
                  <a:gd name="T40" fmla="*/ 243 w 266"/>
                  <a:gd name="T41" fmla="*/ 201 h 656"/>
                  <a:gd name="T42" fmla="*/ 216 w 266"/>
                  <a:gd name="T43" fmla="*/ 211 h 656"/>
                  <a:gd name="T44" fmla="*/ 192 w 266"/>
                  <a:gd name="T45" fmla="*/ 194 h 656"/>
                  <a:gd name="T46" fmla="*/ 188 w 266"/>
                  <a:gd name="T47" fmla="*/ 156 h 656"/>
                  <a:gd name="T48" fmla="*/ 163 w 266"/>
                  <a:gd name="T49" fmla="*/ 118 h 656"/>
                  <a:gd name="T50" fmla="*/ 196 w 266"/>
                  <a:gd name="T51" fmla="*/ 326 h 656"/>
                  <a:gd name="T52" fmla="*/ 67 w 266"/>
                  <a:gd name="T53" fmla="*/ 185 h 656"/>
                  <a:gd name="T54" fmla="*/ 103 w 266"/>
                  <a:gd name="T55" fmla="*/ 255 h 656"/>
                  <a:gd name="T56" fmla="*/ 84 w 266"/>
                  <a:gd name="T57" fmla="*/ 129 h 656"/>
                  <a:gd name="T58" fmla="*/ 69 w 266"/>
                  <a:gd name="T59" fmla="*/ 163 h 656"/>
                  <a:gd name="T60" fmla="*/ 67 w 266"/>
                  <a:gd name="T61" fmla="*/ 185 h 656"/>
                  <a:gd name="T62" fmla="*/ 193 w 266"/>
                  <a:gd name="T63" fmla="*/ 520 h 656"/>
                  <a:gd name="T64" fmla="*/ 194 w 266"/>
                  <a:gd name="T65" fmla="*/ 418 h 656"/>
                  <a:gd name="T66" fmla="*/ 163 w 266"/>
                  <a:gd name="T67" fmla="*/ 541 h 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66" h="656">
                    <a:moveTo>
                      <a:pt x="226" y="356"/>
                    </a:moveTo>
                    <a:cubicBezTo>
                      <a:pt x="253" y="390"/>
                      <a:pt x="266" y="429"/>
                      <a:pt x="266" y="473"/>
                    </a:cubicBezTo>
                    <a:cubicBezTo>
                      <a:pt x="266" y="501"/>
                      <a:pt x="261" y="523"/>
                      <a:pt x="251" y="540"/>
                    </a:cubicBezTo>
                    <a:cubicBezTo>
                      <a:pt x="241" y="556"/>
                      <a:pt x="231" y="569"/>
                      <a:pt x="221" y="577"/>
                    </a:cubicBezTo>
                    <a:cubicBezTo>
                      <a:pt x="206" y="590"/>
                      <a:pt x="186" y="599"/>
                      <a:pt x="163" y="603"/>
                    </a:cubicBezTo>
                    <a:cubicBezTo>
                      <a:pt x="163" y="626"/>
                      <a:pt x="163" y="626"/>
                      <a:pt x="163" y="626"/>
                    </a:cubicBezTo>
                    <a:cubicBezTo>
                      <a:pt x="163" y="634"/>
                      <a:pt x="160" y="642"/>
                      <a:pt x="154" y="647"/>
                    </a:cubicBezTo>
                    <a:cubicBezTo>
                      <a:pt x="148" y="653"/>
                      <a:pt x="141" y="656"/>
                      <a:pt x="133" y="656"/>
                    </a:cubicBezTo>
                    <a:cubicBezTo>
                      <a:pt x="125" y="656"/>
                      <a:pt x="118" y="653"/>
                      <a:pt x="112" y="647"/>
                    </a:cubicBezTo>
                    <a:cubicBezTo>
                      <a:pt x="106" y="642"/>
                      <a:pt x="103" y="634"/>
                      <a:pt x="103" y="626"/>
                    </a:cubicBezTo>
                    <a:cubicBezTo>
                      <a:pt x="103" y="605"/>
                      <a:pt x="103" y="605"/>
                      <a:pt x="103" y="605"/>
                    </a:cubicBezTo>
                    <a:cubicBezTo>
                      <a:pt x="79" y="601"/>
                      <a:pt x="59" y="591"/>
                      <a:pt x="42" y="578"/>
                    </a:cubicBezTo>
                    <a:cubicBezTo>
                      <a:pt x="32" y="570"/>
                      <a:pt x="23" y="557"/>
                      <a:pt x="14" y="541"/>
                    </a:cubicBezTo>
                    <a:cubicBezTo>
                      <a:pt x="5" y="524"/>
                      <a:pt x="0" y="502"/>
                      <a:pt x="0" y="473"/>
                    </a:cubicBezTo>
                    <a:cubicBezTo>
                      <a:pt x="0" y="465"/>
                      <a:pt x="3" y="458"/>
                      <a:pt x="9" y="452"/>
                    </a:cubicBezTo>
                    <a:cubicBezTo>
                      <a:pt x="14" y="446"/>
                      <a:pt x="22" y="443"/>
                      <a:pt x="30" y="443"/>
                    </a:cubicBezTo>
                    <a:cubicBezTo>
                      <a:pt x="38" y="443"/>
                      <a:pt x="45" y="446"/>
                      <a:pt x="51" y="452"/>
                    </a:cubicBezTo>
                    <a:cubicBezTo>
                      <a:pt x="57" y="458"/>
                      <a:pt x="60" y="465"/>
                      <a:pt x="60" y="473"/>
                    </a:cubicBezTo>
                    <a:cubicBezTo>
                      <a:pt x="60" y="511"/>
                      <a:pt x="74" y="535"/>
                      <a:pt x="103" y="543"/>
                    </a:cubicBezTo>
                    <a:cubicBezTo>
                      <a:pt x="103" y="332"/>
                      <a:pt x="103" y="332"/>
                      <a:pt x="103" y="332"/>
                    </a:cubicBezTo>
                    <a:cubicBezTo>
                      <a:pt x="91" y="323"/>
                      <a:pt x="80" y="315"/>
                      <a:pt x="68" y="305"/>
                    </a:cubicBezTo>
                    <a:cubicBezTo>
                      <a:pt x="57" y="296"/>
                      <a:pt x="46" y="286"/>
                      <a:pt x="37" y="274"/>
                    </a:cubicBezTo>
                    <a:cubicBezTo>
                      <a:pt x="28" y="262"/>
                      <a:pt x="21" y="249"/>
                      <a:pt x="15" y="235"/>
                    </a:cubicBezTo>
                    <a:cubicBezTo>
                      <a:pt x="10" y="220"/>
                      <a:pt x="7" y="204"/>
                      <a:pt x="7" y="186"/>
                    </a:cubicBezTo>
                    <a:cubicBezTo>
                      <a:pt x="7" y="183"/>
                      <a:pt x="7" y="179"/>
                      <a:pt x="7" y="171"/>
                    </a:cubicBezTo>
                    <a:cubicBezTo>
                      <a:pt x="7" y="164"/>
                      <a:pt x="8" y="156"/>
                      <a:pt x="10" y="146"/>
                    </a:cubicBezTo>
                    <a:cubicBezTo>
                      <a:pt x="13" y="137"/>
                      <a:pt x="16" y="127"/>
                      <a:pt x="21" y="117"/>
                    </a:cubicBezTo>
                    <a:cubicBezTo>
                      <a:pt x="25" y="106"/>
                      <a:pt x="32" y="97"/>
                      <a:pt x="40" y="87"/>
                    </a:cubicBezTo>
                    <a:cubicBezTo>
                      <a:pt x="57" y="70"/>
                      <a:pt x="78" y="59"/>
                      <a:pt x="103" y="55"/>
                    </a:cubicBezTo>
                    <a:cubicBezTo>
                      <a:pt x="103" y="31"/>
                      <a:pt x="103" y="31"/>
                      <a:pt x="103" y="31"/>
                    </a:cubicBezTo>
                    <a:cubicBezTo>
                      <a:pt x="103" y="22"/>
                      <a:pt x="106" y="15"/>
                      <a:pt x="112" y="9"/>
                    </a:cubicBezTo>
                    <a:cubicBezTo>
                      <a:pt x="118" y="3"/>
                      <a:pt x="125" y="0"/>
                      <a:pt x="133" y="0"/>
                    </a:cubicBezTo>
                    <a:cubicBezTo>
                      <a:pt x="141" y="0"/>
                      <a:pt x="148" y="3"/>
                      <a:pt x="154" y="9"/>
                    </a:cubicBezTo>
                    <a:cubicBezTo>
                      <a:pt x="160" y="15"/>
                      <a:pt x="163" y="22"/>
                      <a:pt x="163" y="31"/>
                    </a:cubicBezTo>
                    <a:cubicBezTo>
                      <a:pt x="163" y="56"/>
                      <a:pt x="163" y="56"/>
                      <a:pt x="163" y="56"/>
                    </a:cubicBezTo>
                    <a:cubicBezTo>
                      <a:pt x="178" y="58"/>
                      <a:pt x="190" y="63"/>
                      <a:pt x="199" y="69"/>
                    </a:cubicBezTo>
                    <a:cubicBezTo>
                      <a:pt x="209" y="76"/>
                      <a:pt x="216" y="82"/>
                      <a:pt x="221" y="88"/>
                    </a:cubicBezTo>
                    <a:cubicBezTo>
                      <a:pt x="230" y="98"/>
                      <a:pt x="236" y="108"/>
                      <a:pt x="240" y="120"/>
                    </a:cubicBezTo>
                    <a:cubicBezTo>
                      <a:pt x="244" y="131"/>
                      <a:pt x="247" y="141"/>
                      <a:pt x="248" y="151"/>
                    </a:cubicBezTo>
                    <a:cubicBezTo>
                      <a:pt x="249" y="160"/>
                      <a:pt x="250" y="168"/>
                      <a:pt x="249" y="175"/>
                    </a:cubicBezTo>
                    <a:cubicBezTo>
                      <a:pt x="248" y="182"/>
                      <a:pt x="248" y="186"/>
                      <a:pt x="248" y="188"/>
                    </a:cubicBezTo>
                    <a:cubicBezTo>
                      <a:pt x="247" y="193"/>
                      <a:pt x="245" y="198"/>
                      <a:pt x="243" y="201"/>
                    </a:cubicBezTo>
                    <a:cubicBezTo>
                      <a:pt x="241" y="204"/>
                      <a:pt x="237" y="207"/>
                      <a:pt x="233" y="209"/>
                    </a:cubicBezTo>
                    <a:cubicBezTo>
                      <a:pt x="229" y="212"/>
                      <a:pt x="223" y="213"/>
                      <a:pt x="216" y="211"/>
                    </a:cubicBezTo>
                    <a:cubicBezTo>
                      <a:pt x="209" y="210"/>
                      <a:pt x="203" y="208"/>
                      <a:pt x="200" y="205"/>
                    </a:cubicBezTo>
                    <a:cubicBezTo>
                      <a:pt x="196" y="202"/>
                      <a:pt x="194" y="198"/>
                      <a:pt x="192" y="194"/>
                    </a:cubicBezTo>
                    <a:cubicBezTo>
                      <a:pt x="190" y="190"/>
                      <a:pt x="189" y="185"/>
                      <a:pt x="189" y="180"/>
                    </a:cubicBezTo>
                    <a:cubicBezTo>
                      <a:pt x="189" y="175"/>
                      <a:pt x="189" y="167"/>
                      <a:pt x="188" y="156"/>
                    </a:cubicBezTo>
                    <a:cubicBezTo>
                      <a:pt x="187" y="145"/>
                      <a:pt x="183" y="136"/>
                      <a:pt x="176" y="128"/>
                    </a:cubicBezTo>
                    <a:cubicBezTo>
                      <a:pt x="172" y="123"/>
                      <a:pt x="167" y="120"/>
                      <a:pt x="163" y="118"/>
                    </a:cubicBezTo>
                    <a:cubicBezTo>
                      <a:pt x="163" y="300"/>
                      <a:pt x="163" y="300"/>
                      <a:pt x="163" y="300"/>
                    </a:cubicBezTo>
                    <a:cubicBezTo>
                      <a:pt x="174" y="308"/>
                      <a:pt x="185" y="317"/>
                      <a:pt x="196" y="326"/>
                    </a:cubicBezTo>
                    <a:cubicBezTo>
                      <a:pt x="206" y="335"/>
                      <a:pt x="216" y="345"/>
                      <a:pt x="226" y="356"/>
                    </a:cubicBezTo>
                    <a:close/>
                    <a:moveTo>
                      <a:pt x="67" y="185"/>
                    </a:moveTo>
                    <a:cubicBezTo>
                      <a:pt x="67" y="200"/>
                      <a:pt x="70" y="213"/>
                      <a:pt x="76" y="224"/>
                    </a:cubicBezTo>
                    <a:cubicBezTo>
                      <a:pt x="82" y="234"/>
                      <a:pt x="91" y="245"/>
                      <a:pt x="103" y="255"/>
                    </a:cubicBezTo>
                    <a:cubicBezTo>
                      <a:pt x="103" y="117"/>
                      <a:pt x="103" y="117"/>
                      <a:pt x="103" y="117"/>
                    </a:cubicBezTo>
                    <a:cubicBezTo>
                      <a:pt x="96" y="119"/>
                      <a:pt x="90" y="123"/>
                      <a:pt x="84" y="129"/>
                    </a:cubicBezTo>
                    <a:cubicBezTo>
                      <a:pt x="80" y="134"/>
                      <a:pt x="76" y="140"/>
                      <a:pt x="74" y="146"/>
                    </a:cubicBezTo>
                    <a:cubicBezTo>
                      <a:pt x="72" y="152"/>
                      <a:pt x="70" y="157"/>
                      <a:pt x="69" y="163"/>
                    </a:cubicBezTo>
                    <a:cubicBezTo>
                      <a:pt x="68" y="170"/>
                      <a:pt x="67" y="176"/>
                      <a:pt x="67" y="182"/>
                    </a:cubicBezTo>
                    <a:lnTo>
                      <a:pt x="67" y="185"/>
                    </a:lnTo>
                    <a:close/>
                    <a:moveTo>
                      <a:pt x="163" y="541"/>
                    </a:moveTo>
                    <a:cubicBezTo>
                      <a:pt x="174" y="537"/>
                      <a:pt x="184" y="530"/>
                      <a:pt x="193" y="520"/>
                    </a:cubicBezTo>
                    <a:cubicBezTo>
                      <a:pt x="201" y="510"/>
                      <a:pt x="206" y="495"/>
                      <a:pt x="206" y="473"/>
                    </a:cubicBezTo>
                    <a:cubicBezTo>
                      <a:pt x="206" y="452"/>
                      <a:pt x="202" y="433"/>
                      <a:pt x="194" y="418"/>
                    </a:cubicBezTo>
                    <a:cubicBezTo>
                      <a:pt x="187" y="403"/>
                      <a:pt x="176" y="390"/>
                      <a:pt x="163" y="378"/>
                    </a:cubicBezTo>
                    <a:lnTo>
                      <a:pt x="163" y="541"/>
                    </a:lnTo>
                    <a:close/>
                  </a:path>
                </a:pathLst>
              </a:custGeom>
              <a:solidFill>
                <a:srgbClr val="FFEED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grpSp>
      </p:grpSp>
      <p:grpSp>
        <p:nvGrpSpPr>
          <p:cNvPr id="5" name="组合 4"/>
          <p:cNvGrpSpPr/>
          <p:nvPr/>
        </p:nvGrpSpPr>
        <p:grpSpPr>
          <a:xfrm>
            <a:off x="2051720" y="2744025"/>
            <a:ext cx="1606824" cy="1995619"/>
            <a:chOff x="3893501" y="3292827"/>
            <a:chExt cx="2142432" cy="2394743"/>
          </a:xfrm>
        </p:grpSpPr>
        <p:sp>
          <p:nvSpPr>
            <p:cNvPr id="37" name="出自【趣你的PPT】(微信:qunideppt)：最优质的PPT资源库"/>
            <p:cNvSpPr/>
            <p:nvPr/>
          </p:nvSpPr>
          <p:spPr>
            <a:xfrm rot="5400000">
              <a:off x="4179649" y="3868061"/>
              <a:ext cx="1533361" cy="2105657"/>
            </a:xfrm>
            <a:prstGeom prst="corner">
              <a:avLst>
                <a:gd name="adj1" fmla="val 16120"/>
                <a:gd name="adj2" fmla="val 16110"/>
              </a:avLst>
            </a:prstGeom>
            <a:solidFill>
              <a:srgbClr val="88DDDB"/>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8" name="出自【趣你的PPT】(微信:qunideppt)：最优质的PPT资源库"/>
            <p:cNvSpPr/>
            <p:nvPr/>
          </p:nvSpPr>
          <p:spPr>
            <a:xfrm>
              <a:off x="5644700" y="3579077"/>
              <a:ext cx="358678" cy="358678"/>
            </a:xfrm>
            <a:prstGeom prst="triangle">
              <a:avLst>
                <a:gd name="adj" fmla="val 100000"/>
              </a:avLst>
            </a:prstGeom>
            <a:solidFill>
              <a:srgbClr val="88DDDB"/>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4" name="矩形 43"/>
            <p:cNvSpPr/>
            <p:nvPr/>
          </p:nvSpPr>
          <p:spPr>
            <a:xfrm>
              <a:off x="4167090" y="4888092"/>
              <a:ext cx="1868843" cy="609398"/>
            </a:xfrm>
            <a:prstGeom prst="rect">
              <a:avLst/>
            </a:prstGeom>
          </p:spPr>
          <p:txBody>
            <a:bodyPr wrap="square">
              <a:spAutoFit/>
            </a:bodyPr>
            <a:lstStyle/>
            <a:p>
              <a:pPr>
                <a:lnSpc>
                  <a:spcPct val="120000"/>
                </a:lnSpc>
              </a:pPr>
              <a:r>
                <a:rPr lang="en-US" altLang="zh-CN" sz="1100" b="1" dirty="0">
                  <a:solidFill>
                    <a:srgbClr val="DF624E"/>
                  </a:solidFill>
                  <a:latin typeface="微软雅黑" panose="020B0503020204020204" pitchFamily="34" charset="-122"/>
                  <a:ea typeface="微软雅黑" panose="020B0503020204020204" pitchFamily="34" charset="-122"/>
                </a:rPr>
                <a:t>200</a:t>
              </a: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多位合伙人</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20000"/>
                </a:lnSpc>
              </a:pPr>
              <a:r>
                <a:rPr lang="zh-CN" altLang="en-US" sz="1100" b="1" dirty="0" smtClean="0">
                  <a:solidFill>
                    <a:srgbClr val="DF624E"/>
                  </a:solidFill>
                  <a:latin typeface="微软雅黑" panose="020B0503020204020204" pitchFamily="34" charset="-122"/>
                  <a:ea typeface="微软雅黑" panose="020B0503020204020204" pitchFamily="34" charset="-122"/>
                </a:rPr>
                <a:t>近</a:t>
              </a:r>
              <a:r>
                <a:rPr lang="en-US" altLang="zh-CN" sz="1100" b="1" dirty="0" smtClean="0">
                  <a:solidFill>
                    <a:srgbClr val="DF624E"/>
                  </a:solidFill>
                  <a:latin typeface="微软雅黑" panose="020B0503020204020204" pitchFamily="34" charset="-122"/>
                  <a:ea typeface="微软雅黑" panose="020B0503020204020204" pitchFamily="34" charset="-122"/>
                </a:rPr>
                <a:t>4000</a:t>
              </a:r>
              <a:r>
                <a:rPr lang="zh-CN" altLang="en-US" sz="1100" dirty="0" smtClean="0">
                  <a:solidFill>
                    <a:schemeClr val="tx1">
                      <a:lumMod val="85000"/>
                      <a:lumOff val="15000"/>
                    </a:schemeClr>
                  </a:solidFill>
                  <a:latin typeface="微软雅黑" panose="020B0503020204020204" pitchFamily="34" charset="-122"/>
                  <a:ea typeface="微软雅黑" panose="020B0503020204020204" pitchFamily="34" charset="-122"/>
                </a:rPr>
                <a:t>名</a:t>
              </a: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员工</a:t>
              </a:r>
              <a:endPar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5" name="出自【趣你的PPT】(微信:qunideppt)：最优质的PPT资源库"/>
            <p:cNvSpPr txBox="1"/>
            <p:nvPr/>
          </p:nvSpPr>
          <p:spPr>
            <a:xfrm>
              <a:off x="4167090" y="4543411"/>
              <a:ext cx="1269641" cy="338554"/>
            </a:xfrm>
            <a:prstGeom prst="rect">
              <a:avLst/>
            </a:prstGeom>
            <a:noFill/>
          </p:spPr>
          <p:txBody>
            <a:bodyPr wrap="square" rtlCol="0">
              <a:spAutoFit/>
            </a:bodyPr>
            <a:lstStyle/>
            <a:p>
              <a:r>
                <a:rPr lang="zh-CN" altLang="en-US" sz="1200" b="1" dirty="0">
                  <a:solidFill>
                    <a:schemeClr val="tx1">
                      <a:lumMod val="85000"/>
                      <a:lumOff val="15000"/>
                    </a:schemeClr>
                  </a:solidFill>
                  <a:latin typeface="微软雅黑" panose="020B0503020204020204" pitchFamily="34" charset="-122"/>
                  <a:ea typeface="微软雅黑" panose="020B0503020204020204" pitchFamily="34" charset="-122"/>
                </a:rPr>
                <a:t>员工</a:t>
              </a:r>
              <a:endParaRPr lang="zh-CN" altLang="en-US" sz="12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4201176" y="3292827"/>
              <a:ext cx="1266219" cy="896732"/>
              <a:chOff x="4201176" y="3292827"/>
              <a:chExt cx="1266219" cy="896732"/>
            </a:xfrm>
          </p:grpSpPr>
          <p:pic>
            <p:nvPicPr>
              <p:cNvPr id="232" name="图片 231"/>
              <p:cNvPicPr>
                <a:picLocks noChangeAspect="1"/>
              </p:cNvPicPr>
              <p:nvPr/>
            </p:nvPicPr>
            <p:blipFill>
              <a:blip r:embed="rId2" cstate="print"/>
              <a:stretch>
                <a:fillRect/>
              </a:stretch>
            </p:blipFill>
            <p:spPr>
              <a:xfrm>
                <a:off x="4201176" y="3305918"/>
                <a:ext cx="866733" cy="870551"/>
              </a:xfrm>
              <a:prstGeom prst="rect">
                <a:avLst/>
              </a:prstGeom>
            </p:spPr>
          </p:pic>
          <p:pic>
            <p:nvPicPr>
              <p:cNvPr id="234" name="图片 233"/>
              <p:cNvPicPr>
                <a:picLocks noChangeAspect="1"/>
              </p:cNvPicPr>
              <p:nvPr/>
            </p:nvPicPr>
            <p:blipFill>
              <a:blip r:embed="rId3" cstate="print"/>
              <a:stretch>
                <a:fillRect/>
              </a:stretch>
            </p:blipFill>
            <p:spPr>
              <a:xfrm>
                <a:off x="4574595" y="3292827"/>
                <a:ext cx="892800" cy="896732"/>
              </a:xfrm>
              <a:prstGeom prst="rect">
                <a:avLst/>
              </a:prstGeom>
            </p:spPr>
          </p:pic>
        </p:grpSp>
      </p:grpSp>
      <p:sp>
        <p:nvSpPr>
          <p:cNvPr id="100" name="TextBox 99"/>
          <p:cNvSpPr txBox="1"/>
          <p:nvPr/>
        </p:nvSpPr>
        <p:spPr>
          <a:xfrm>
            <a:off x="8418847" y="1417340"/>
            <a:ext cx="430887" cy="3600400"/>
          </a:xfrm>
          <a:prstGeom prst="rect">
            <a:avLst/>
          </a:prstGeom>
          <a:noFill/>
        </p:spPr>
        <p:txBody>
          <a:bodyPr vert="eaVert" wrap="square" rtlCol="0">
            <a:spAutoFit/>
          </a:bodyPr>
          <a:lstStyle/>
          <a:p>
            <a:pPr algn="just">
              <a:defRPr/>
            </a:pPr>
            <a:r>
              <a:rPr lang="zh-CN" altLang="en-US" sz="1600" b="1" dirty="0">
                <a:solidFill>
                  <a:schemeClr val="bg1"/>
                </a:solidFill>
                <a:ea typeface="仿宋" panose="02010609060101010101" pitchFamily="49" charset="-122"/>
              </a:rPr>
              <a:t>利安达国际（</a:t>
            </a:r>
            <a:r>
              <a:rPr lang="en-US" altLang="zh-CN" sz="1600" b="1" dirty="0" err="1">
                <a:solidFill>
                  <a:schemeClr val="bg1"/>
                </a:solidFill>
                <a:ea typeface="仿宋" panose="02010609060101010101" pitchFamily="49" charset="-122"/>
              </a:rPr>
              <a:t>Reanda</a:t>
            </a:r>
            <a:r>
              <a:rPr lang="en-US" altLang="zh-CN" sz="1600" b="1" dirty="0">
                <a:solidFill>
                  <a:schemeClr val="bg1"/>
                </a:solidFill>
                <a:ea typeface="仿宋" panose="02010609060101010101" pitchFamily="49" charset="-122"/>
              </a:rPr>
              <a:t>   International</a:t>
            </a:r>
            <a:r>
              <a:rPr lang="zh-CN" altLang="en-US" sz="1600" b="1" dirty="0">
                <a:solidFill>
                  <a:schemeClr val="bg1"/>
                </a:solidFill>
                <a:ea typeface="仿宋" panose="02010609060101010101" pitchFamily="49" charset="-122"/>
              </a:rPr>
              <a:t>）</a:t>
            </a:r>
            <a:endParaRPr lang="en-US" altLang="zh-CN" sz="1600" b="1" dirty="0">
              <a:solidFill>
                <a:schemeClr val="bg1"/>
              </a:solidFill>
              <a:ea typeface="仿宋" panose="02010609060101010101" pitchFamily="49" charset="-122"/>
            </a:endParaRPr>
          </a:p>
        </p:txBody>
      </p:sp>
      <p:sp>
        <p:nvSpPr>
          <p:cNvPr id="102" name="TextBox 101"/>
          <p:cNvSpPr txBox="1"/>
          <p:nvPr/>
        </p:nvSpPr>
        <p:spPr>
          <a:xfrm>
            <a:off x="467544" y="985291"/>
            <a:ext cx="1064895" cy="460375"/>
          </a:xfrm>
          <a:prstGeom prst="rect">
            <a:avLst/>
          </a:prstGeom>
        </p:spPr>
        <p:txBody>
          <a:bodyPr wrap="none">
            <a:spAutoFit/>
          </a:bodyPr>
          <a:lstStyle>
            <a:defPPr>
              <a:defRPr lang="zh-CN"/>
            </a:defPPr>
            <a:lvl1pPr>
              <a:defRPr kumimoji="0" sz="2400" b="1" strike="noStrike" cap="none" spc="0" normalizeH="0">
                <a:ln>
                  <a:solidFill>
                    <a:schemeClr val="bg1"/>
                  </a:solidFill>
                </a:ln>
                <a:solidFill>
                  <a:srgbClr val="009999"/>
                </a:solidFill>
                <a:effectLst>
                  <a:outerShdw blurRad="50800" dist="38100" dir="2700000" algn="tl" rotWithShape="0">
                    <a:prstClr val="black">
                      <a:alpha val="40000"/>
                    </a:prstClr>
                  </a:outerShdw>
                </a:effectLst>
                <a:uLnTx/>
                <a:uFillTx/>
                <a:latin typeface="微软雅黑" panose="020B0503020204020204" pitchFamily="34" charset="-122"/>
                <a:ea typeface="微软雅黑" panose="020B0503020204020204" pitchFamily="34" charset="-122"/>
              </a:defRPr>
            </a:lvl1pPr>
          </a:lstStyle>
          <a:p>
            <a:r>
              <a:rPr lang="zh-CN" altLang="en-US" dirty="0" smtClean="0"/>
              <a:t>现   状</a:t>
            </a:r>
            <a:endParaRPr lang="en-US" altLang="zh-CN" sz="1600" dirty="0"/>
          </a:p>
        </p:txBody>
      </p:sp>
      <p:sp>
        <p:nvSpPr>
          <p:cNvPr id="8" name="日期占位符 2"/>
          <p:cNvSpPr txBox="1">
            <a:spLocks noGrp="1" noChangeArrowheads="1"/>
          </p:cNvSpPr>
          <p:nvPr/>
        </p:nvSpPr>
        <p:spPr bwMode="auto">
          <a:xfrm>
            <a:off x="21665" y="5357283"/>
            <a:ext cx="8056563" cy="338201"/>
          </a:xfrm>
          <a:prstGeom prst="rect">
            <a:avLst/>
          </a:prstGeom>
          <a:noFill/>
          <a:ln w="9525">
            <a:noFill/>
            <a:miter lim="800000"/>
          </a:ln>
        </p:spPr>
        <p:txBody>
          <a:bodyPr/>
          <a:lstStyle/>
          <a:p>
            <a:pPr eaLnBrk="1" hangingPunct="1"/>
            <a:r>
              <a:rPr lang="zh-CN" altLang="en-US" sz="1200" b="1" dirty="0" smtClean="0">
                <a:latin typeface="Verdana" panose="020B0604030504040204" pitchFamily="34" charset="0"/>
                <a:ea typeface="Gulim" panose="020B0600000101010101" pitchFamily="34" charset="-127"/>
                <a:sym typeface="Verdana" panose="020B0604030504040204" pitchFamily="34" charset="0"/>
              </a:rPr>
              <a:t>   http</a:t>
            </a:r>
            <a:r>
              <a:rPr lang="zh-CN" altLang="en-US" sz="1200" b="1" dirty="0">
                <a:latin typeface="Verdana" panose="020B0604030504040204" pitchFamily="34" charset="0"/>
                <a:ea typeface="Gulim" panose="020B0600000101010101" pitchFamily="34" charset="-127"/>
                <a:sym typeface="Verdana" panose="020B0604030504040204" pitchFamily="34" charset="0"/>
              </a:rPr>
              <a:t>://www.reanda</a:t>
            </a:r>
            <a:r>
              <a:rPr lang="en-US" altLang="zh-CN" sz="1200" b="1" dirty="0">
                <a:latin typeface="Verdana" panose="020B0604030504040204" pitchFamily="34" charset="0"/>
                <a:ea typeface="Gulim" panose="020B0600000101010101" pitchFamily="34" charset="-127"/>
                <a:sym typeface="Verdana" panose="020B0604030504040204" pitchFamily="34" charset="0"/>
              </a:rPr>
              <a:t> -international</a:t>
            </a:r>
            <a:r>
              <a:rPr lang="zh-CN" altLang="en-US" sz="1200" b="1" dirty="0">
                <a:latin typeface="Verdana" panose="020B0604030504040204" pitchFamily="34" charset="0"/>
                <a:ea typeface="Gulim" panose="020B0600000101010101" pitchFamily="34" charset="-127"/>
                <a:sym typeface="Verdana" panose="020B0604030504040204" pitchFamily="34" charset="0"/>
              </a:rPr>
              <a:t>.</a:t>
            </a:r>
            <a:r>
              <a:rPr lang="zh-CN" altLang="en-US" sz="1200" b="1" dirty="0" smtClean="0">
                <a:latin typeface="Verdana" panose="020B0604030504040204" pitchFamily="34" charset="0"/>
                <a:ea typeface="Gulim" panose="020B0600000101010101" pitchFamily="34" charset="-127"/>
                <a:sym typeface="Verdana" panose="020B0604030504040204" pitchFamily="34" charset="0"/>
              </a:rPr>
              <a:t>com</a:t>
            </a:r>
            <a:r>
              <a:rPr lang="en-US" altLang="zh-CN" sz="1200" b="1" dirty="0" smtClean="0">
                <a:latin typeface="Verdana" panose="020B0604030504040204" pitchFamily="34" charset="0"/>
                <a:ea typeface="Gulim" panose="020B0600000101010101" pitchFamily="34" charset="-127"/>
                <a:sym typeface="Verdana" panose="020B0604030504040204" pitchFamily="34" charset="0"/>
              </a:rPr>
              <a:t>			  </a:t>
            </a:r>
            <a:r>
              <a:rPr lang="zh-CN" altLang="en-US" sz="1200" b="1" dirty="0" smtClean="0">
                <a:latin typeface="Verdana" panose="020B0604030504040204" pitchFamily="34" charset="0"/>
                <a:ea typeface="Gulim" panose="020B0600000101010101" pitchFamily="34" charset="-127"/>
                <a:sym typeface="Verdana" panose="020B0604030504040204" pitchFamily="34" charset="0"/>
              </a:rPr>
              <a:t>http</a:t>
            </a:r>
            <a:r>
              <a:rPr lang="zh-CN" altLang="en-US" sz="1200" b="1" dirty="0">
                <a:latin typeface="Verdana" panose="020B0604030504040204" pitchFamily="34" charset="0"/>
                <a:ea typeface="Gulim" panose="020B0600000101010101" pitchFamily="34" charset="-127"/>
                <a:sym typeface="Verdana" panose="020B0604030504040204" pitchFamily="34" charset="0"/>
              </a:rPr>
              <a:t>://www.reanda.</a:t>
            </a:r>
            <a:r>
              <a:rPr lang="zh-CN" altLang="en-US" sz="1200" b="1" dirty="0" smtClean="0">
                <a:latin typeface="Verdana" panose="020B0604030504040204" pitchFamily="34" charset="0"/>
                <a:ea typeface="Gulim" panose="020B0600000101010101" pitchFamily="34" charset="-127"/>
                <a:sym typeface="Verdana" panose="020B0604030504040204" pitchFamily="34" charset="0"/>
              </a:rPr>
              <a:t>com</a:t>
            </a:r>
            <a:endParaRPr lang="en-US" altLang="zh-CN" dirty="0">
              <a:sym typeface="Verdana" panose="020B0604030504040204" pitchFamily="34" charset="0"/>
            </a:endParaRPr>
          </a:p>
        </p:txBody>
      </p:sp>
      <p:sp>
        <p:nvSpPr>
          <p:cNvPr id="7" name="灯片编号占位符 6"/>
          <p:cNvSpPr>
            <a:spLocks noGrp="1"/>
          </p:cNvSpPr>
          <p:nvPr>
            <p:ph type="sldNum" sz="quarter" idx="4"/>
          </p:nvPr>
        </p:nvSpPr>
        <p:spPr/>
        <p:txBody>
          <a:bodyPr/>
          <a:lstStyle/>
          <a:p>
            <a:pPr algn="ctr" eaLnBrk="1" hangingPunct="1"/>
            <a:fld id="{9A0DB2DC-4C9A-4742-B13C-FB6460FD3503}" type="slidenum">
              <a:rPr lang="zh-CN" altLang="en-US" dirty="0">
                <a:latin typeface="Verdana" panose="020B0604030504040204" pitchFamily="34" charset="0"/>
                <a:ea typeface="Gulim" panose="020B0600000101010101" pitchFamily="34" charset="-127"/>
                <a:sym typeface="Verdana" panose="020B0604030504040204" pitchFamily="34" charset="0"/>
              </a:rPr>
            </a:fld>
            <a:endParaRPr lang="zh-CN" altLang="en-US" dirty="0">
              <a:latin typeface="Verdana" panose="020B0604030504040204" pitchFamily="34" charset="0"/>
              <a:ea typeface="Gulim" panose="020B0600000101010101" pitchFamily="34" charset="-127"/>
              <a:sym typeface="Verdana" panose="020B0604030504040204" pitchFamily="34" charset="0"/>
            </a:endParaRPr>
          </a:p>
        </p:txBody>
      </p:sp>
      <p:sp>
        <p:nvSpPr>
          <p:cNvPr id="15" name="标题 1"/>
          <p:cNvSpPr txBox="1">
            <a:spLocks noChangeArrowheads="1"/>
          </p:cNvSpPr>
          <p:nvPr/>
        </p:nvSpPr>
        <p:spPr bwMode="auto">
          <a:xfrm>
            <a:off x="353348" y="-253"/>
            <a:ext cx="7346980" cy="762000"/>
          </a:xfrm>
          <a:prstGeom prst="rect">
            <a:avLst/>
          </a:prstGeom>
          <a:noFill/>
          <a:ln w="9525">
            <a:noFill/>
            <a:miter lim="800000"/>
          </a:ln>
        </p:spPr>
        <p:txBody>
          <a:bodyPr vert="horz" wrap="square" lIns="91440" tIns="45720" rIns="91440" bIns="45720" numCol="1" anchor="ctr" anchorCtr="0" compatLnSpc="1"/>
          <a:lstStyle/>
          <a:p>
            <a:pPr marL="457200" lvl="0" indent="-457200" algn="ctr">
              <a:defRPr/>
            </a:pPr>
            <a:r>
              <a:rPr lang="zh-CN" altLang="en-US" sz="2400" b="1" dirty="0" smtClean="0">
                <a:solidFill>
                  <a:schemeClr val="bg1"/>
                </a:solidFill>
                <a:latin typeface="华文楷体" panose="02010600040101010101" pitchFamily="2" charset="-122"/>
                <a:ea typeface="华文楷体" panose="02010600040101010101" pitchFamily="2" charset="-122"/>
                <a:sym typeface="Verdana" panose="020B0604030504040204" pitchFamily="34" charset="0"/>
              </a:rPr>
              <a:t>利安达国际会计网络发展现状</a:t>
            </a:r>
            <a:endParaRPr lang="zh-CN" altLang="en-US" sz="2400" b="1" kern="0" dirty="0">
              <a:solidFill>
                <a:schemeClr val="bg1"/>
              </a:solidFill>
              <a:ea typeface="华文楷体" panose="02010600040101010101" pitchFamily="2" charset="-122"/>
              <a:sym typeface="Verdana" panose="020B0604030504040204" pitchFamily="34" charset="0"/>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1" name="灯片编号占位符 4"/>
          <p:cNvSpPr>
            <a:spLocks noGrp="1"/>
          </p:cNvSpPr>
          <p:nvPr/>
        </p:nvSpPr>
        <p:spPr>
          <a:xfrm>
            <a:off x="3302000" y="5397500"/>
            <a:ext cx="2133600" cy="254000"/>
          </a:xfrm>
          <a:prstGeom prst="rect">
            <a:avLst/>
          </a:prstGeom>
          <a:noFill/>
          <a:ln w="9525">
            <a:noFill/>
          </a:ln>
        </p:spPr>
        <p:txBody>
          <a:bodyPr/>
          <a:lstStyle/>
          <a:p>
            <a:endParaRPr lang="en-US" altLang="zh-CN" dirty="0">
              <a:latin typeface="Times New Roman" panose="02020603050405020304" pitchFamily="18" charset="0"/>
            </a:endParaRPr>
          </a:p>
        </p:txBody>
      </p:sp>
      <p:sp>
        <p:nvSpPr>
          <p:cNvPr id="12" name="TextBox 11"/>
          <p:cNvSpPr txBox="1"/>
          <p:nvPr/>
        </p:nvSpPr>
        <p:spPr>
          <a:xfrm>
            <a:off x="8418847" y="1417340"/>
            <a:ext cx="430887" cy="3600400"/>
          </a:xfrm>
          <a:prstGeom prst="rect">
            <a:avLst/>
          </a:prstGeom>
          <a:noFill/>
        </p:spPr>
        <p:txBody>
          <a:bodyPr vert="eaVert" wrap="square" rtlCol="0">
            <a:spAutoFit/>
          </a:bodyPr>
          <a:lstStyle/>
          <a:p>
            <a:pPr algn="just">
              <a:defRPr/>
            </a:pPr>
            <a:r>
              <a:rPr lang="zh-CN" altLang="en-US" sz="1600" b="1" dirty="0">
                <a:solidFill>
                  <a:schemeClr val="bg1"/>
                </a:solidFill>
                <a:ea typeface="仿宋" panose="02010609060101010101" pitchFamily="49" charset="-122"/>
              </a:rPr>
              <a:t>利安达国际（</a:t>
            </a:r>
            <a:r>
              <a:rPr lang="en-US" altLang="zh-CN" sz="1600" b="1" dirty="0" err="1">
                <a:solidFill>
                  <a:schemeClr val="bg1"/>
                </a:solidFill>
                <a:ea typeface="仿宋" panose="02010609060101010101" pitchFamily="49" charset="-122"/>
              </a:rPr>
              <a:t>Reanda</a:t>
            </a:r>
            <a:r>
              <a:rPr lang="en-US" altLang="zh-CN" sz="1600" b="1" dirty="0">
                <a:solidFill>
                  <a:schemeClr val="bg1"/>
                </a:solidFill>
                <a:ea typeface="仿宋" panose="02010609060101010101" pitchFamily="49" charset="-122"/>
              </a:rPr>
              <a:t>   International</a:t>
            </a:r>
            <a:r>
              <a:rPr lang="zh-CN" altLang="en-US" sz="1600" b="1" dirty="0">
                <a:solidFill>
                  <a:schemeClr val="bg1"/>
                </a:solidFill>
                <a:ea typeface="仿宋" panose="02010609060101010101" pitchFamily="49" charset="-122"/>
              </a:rPr>
              <a:t>）</a:t>
            </a:r>
            <a:endParaRPr lang="en-US" altLang="zh-CN" sz="1600" b="1" dirty="0">
              <a:solidFill>
                <a:schemeClr val="bg1"/>
              </a:solidFill>
              <a:ea typeface="仿宋" panose="02010609060101010101" pitchFamily="49" charset="-122"/>
            </a:endParaRPr>
          </a:p>
        </p:txBody>
      </p:sp>
      <p:sp>
        <p:nvSpPr>
          <p:cNvPr id="8" name="日期占位符 2"/>
          <p:cNvSpPr txBox="1">
            <a:spLocks noGrp="1" noChangeArrowheads="1"/>
          </p:cNvSpPr>
          <p:nvPr/>
        </p:nvSpPr>
        <p:spPr bwMode="auto">
          <a:xfrm>
            <a:off x="21665" y="5357283"/>
            <a:ext cx="8056563" cy="338201"/>
          </a:xfrm>
          <a:prstGeom prst="rect">
            <a:avLst/>
          </a:prstGeom>
          <a:noFill/>
          <a:ln w="9525">
            <a:noFill/>
            <a:miter lim="800000"/>
          </a:ln>
        </p:spPr>
        <p:txBody>
          <a:bodyPr/>
          <a:lstStyle/>
          <a:p>
            <a:pPr eaLnBrk="1" hangingPunct="1"/>
            <a:r>
              <a:rPr lang="zh-CN" altLang="en-US" sz="1200" b="1" dirty="0" smtClean="0">
                <a:latin typeface="Verdana" panose="020B0604030504040204" pitchFamily="34" charset="0"/>
                <a:ea typeface="Gulim" panose="020B0600000101010101" pitchFamily="34" charset="-127"/>
                <a:sym typeface="Verdana" panose="020B0604030504040204" pitchFamily="34" charset="0"/>
              </a:rPr>
              <a:t>   http</a:t>
            </a:r>
            <a:r>
              <a:rPr lang="zh-CN" altLang="en-US" sz="1200" b="1" dirty="0">
                <a:latin typeface="Verdana" panose="020B0604030504040204" pitchFamily="34" charset="0"/>
                <a:ea typeface="Gulim" panose="020B0600000101010101" pitchFamily="34" charset="-127"/>
                <a:sym typeface="Verdana" panose="020B0604030504040204" pitchFamily="34" charset="0"/>
              </a:rPr>
              <a:t>://www.reanda</a:t>
            </a:r>
            <a:r>
              <a:rPr lang="en-US" altLang="zh-CN" sz="1200" b="1" dirty="0">
                <a:latin typeface="Verdana" panose="020B0604030504040204" pitchFamily="34" charset="0"/>
                <a:ea typeface="Gulim" panose="020B0600000101010101" pitchFamily="34" charset="-127"/>
                <a:sym typeface="Verdana" panose="020B0604030504040204" pitchFamily="34" charset="0"/>
              </a:rPr>
              <a:t> -international</a:t>
            </a:r>
            <a:r>
              <a:rPr lang="zh-CN" altLang="en-US" sz="1200" b="1" dirty="0">
                <a:latin typeface="Verdana" panose="020B0604030504040204" pitchFamily="34" charset="0"/>
                <a:ea typeface="Gulim" panose="020B0600000101010101" pitchFamily="34" charset="-127"/>
                <a:sym typeface="Verdana" panose="020B0604030504040204" pitchFamily="34" charset="0"/>
              </a:rPr>
              <a:t>.</a:t>
            </a:r>
            <a:r>
              <a:rPr lang="zh-CN" altLang="en-US" sz="1200" b="1" dirty="0" smtClean="0">
                <a:latin typeface="Verdana" panose="020B0604030504040204" pitchFamily="34" charset="0"/>
                <a:ea typeface="Gulim" panose="020B0600000101010101" pitchFamily="34" charset="-127"/>
                <a:sym typeface="Verdana" panose="020B0604030504040204" pitchFamily="34" charset="0"/>
              </a:rPr>
              <a:t>com</a:t>
            </a:r>
            <a:r>
              <a:rPr lang="en-US" altLang="zh-CN" sz="1200" b="1" dirty="0" smtClean="0">
                <a:latin typeface="Verdana" panose="020B0604030504040204" pitchFamily="34" charset="0"/>
                <a:ea typeface="Gulim" panose="020B0600000101010101" pitchFamily="34" charset="-127"/>
                <a:sym typeface="Verdana" panose="020B0604030504040204" pitchFamily="34" charset="0"/>
              </a:rPr>
              <a:t>			  </a:t>
            </a:r>
            <a:r>
              <a:rPr lang="zh-CN" altLang="en-US" sz="1200" b="1" dirty="0" smtClean="0">
                <a:latin typeface="Verdana" panose="020B0604030504040204" pitchFamily="34" charset="0"/>
                <a:ea typeface="Gulim" panose="020B0600000101010101" pitchFamily="34" charset="-127"/>
                <a:sym typeface="Verdana" panose="020B0604030504040204" pitchFamily="34" charset="0"/>
              </a:rPr>
              <a:t>http</a:t>
            </a:r>
            <a:r>
              <a:rPr lang="zh-CN" altLang="en-US" sz="1200" b="1" dirty="0">
                <a:latin typeface="Verdana" panose="020B0604030504040204" pitchFamily="34" charset="0"/>
                <a:ea typeface="Gulim" panose="020B0600000101010101" pitchFamily="34" charset="-127"/>
                <a:sym typeface="Verdana" panose="020B0604030504040204" pitchFamily="34" charset="0"/>
              </a:rPr>
              <a:t>://www.reanda.</a:t>
            </a:r>
            <a:r>
              <a:rPr lang="zh-CN" altLang="en-US" sz="1200" b="1" dirty="0" smtClean="0">
                <a:latin typeface="Verdana" panose="020B0604030504040204" pitchFamily="34" charset="0"/>
                <a:ea typeface="Gulim" panose="020B0600000101010101" pitchFamily="34" charset="-127"/>
                <a:sym typeface="Verdana" panose="020B0604030504040204" pitchFamily="34" charset="0"/>
              </a:rPr>
              <a:t>com</a:t>
            </a:r>
            <a:endParaRPr lang="en-US" altLang="zh-CN" dirty="0">
              <a:sym typeface="Verdana" panose="020B0604030504040204" pitchFamily="34" charset="0"/>
            </a:endParaRPr>
          </a:p>
        </p:txBody>
      </p:sp>
      <p:sp>
        <p:nvSpPr>
          <p:cNvPr id="2" name="灯片编号占位符 1"/>
          <p:cNvSpPr>
            <a:spLocks noGrp="1"/>
          </p:cNvSpPr>
          <p:nvPr>
            <p:ph type="sldNum" sz="quarter" idx="4"/>
          </p:nvPr>
        </p:nvSpPr>
        <p:spPr/>
        <p:txBody>
          <a:bodyPr/>
          <a:lstStyle/>
          <a:p>
            <a:pPr algn="ctr" eaLnBrk="1" hangingPunct="1"/>
            <a:fld id="{9A0DB2DC-4C9A-4742-B13C-FB6460FD3503}" type="slidenum">
              <a:rPr lang="zh-CN" altLang="en-US" dirty="0">
                <a:latin typeface="Verdana" panose="020B0604030504040204" pitchFamily="34" charset="0"/>
                <a:ea typeface="Gulim" panose="020B0600000101010101" pitchFamily="34" charset="-127"/>
                <a:sym typeface="Verdana" panose="020B0604030504040204" pitchFamily="34" charset="0"/>
              </a:rPr>
            </a:fld>
            <a:endParaRPr lang="zh-CN" altLang="en-US" dirty="0">
              <a:latin typeface="Verdana" panose="020B0604030504040204" pitchFamily="34" charset="0"/>
              <a:ea typeface="Gulim" panose="020B0600000101010101" pitchFamily="34" charset="-127"/>
              <a:sym typeface="Verdana" panose="020B0604030504040204" pitchFamily="34" charset="0"/>
            </a:endParaRPr>
          </a:p>
        </p:txBody>
      </p:sp>
      <p:sp>
        <p:nvSpPr>
          <p:cNvPr id="26" name="矩形 25"/>
          <p:cNvSpPr/>
          <p:nvPr/>
        </p:nvSpPr>
        <p:spPr>
          <a:xfrm>
            <a:off x="323850" y="1201420"/>
            <a:ext cx="6756400" cy="460375"/>
          </a:xfrm>
          <a:prstGeom prst="rect">
            <a:avLst/>
          </a:prstGeom>
        </p:spPr>
        <p:txBody>
          <a:bodyPr wrap="square">
            <a:spAutoFit/>
          </a:bodyPr>
          <a:lstStyle/>
          <a:p>
            <a:pPr>
              <a:defRPr/>
            </a:pPr>
            <a:r>
              <a:rPr lang="zh-CN" altLang="en-US" sz="2400" b="1" dirty="0" smtClean="0">
                <a:ln>
                  <a:solidFill>
                    <a:schemeClr val="bg1"/>
                  </a:solidFill>
                </a:ln>
                <a:solidFill>
                  <a:srgbClr val="009999"/>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rPr>
              <a:t>实质控制</a:t>
            </a:r>
            <a:r>
              <a:rPr lang="en-US" altLang="zh-CN" sz="2400" b="1" dirty="0" smtClean="0">
                <a:ln>
                  <a:solidFill>
                    <a:schemeClr val="bg1"/>
                  </a:solidFill>
                </a:ln>
                <a:solidFill>
                  <a:srgbClr val="009999"/>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rPr>
              <a:t>——</a:t>
            </a:r>
            <a:r>
              <a:rPr lang="zh-CN" altLang="en-US" sz="1800" b="1" dirty="0" smtClean="0">
                <a:ln>
                  <a:solidFill>
                    <a:schemeClr val="bg1"/>
                  </a:solidFill>
                </a:ln>
                <a:solidFill>
                  <a:srgbClr val="009999"/>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rPr>
              <a:t>对所有成员实现全球一体化管理</a:t>
            </a:r>
            <a:endParaRPr kumimoji="0" lang="zh-CN" altLang="en-US" sz="1800" b="1" i="0" u="none" strike="noStrike" kern="1200" cap="none" spc="0" normalizeH="0" baseline="0" noProof="0" dirty="0" smtClean="0">
              <a:ln>
                <a:solidFill>
                  <a:schemeClr val="bg1"/>
                </a:solidFill>
              </a:ln>
              <a:solidFill>
                <a:srgbClr val="009999"/>
              </a:solidFill>
              <a:effectLst>
                <a:outerShdw blurRad="50800" dist="38100" dir="2700000" algn="tl" rotWithShape="0">
                  <a:prstClr val="black">
                    <a:alpha val="40000"/>
                  </a:prstClr>
                </a:outerShdw>
              </a:effectLst>
              <a:uLnTx/>
              <a:uFillTx/>
              <a:latin typeface="微软雅黑" panose="020B0503020204020204" pitchFamily="34" charset="-122"/>
              <a:ea typeface="微软雅黑" panose="020B0503020204020204" pitchFamily="34" charset="-122"/>
            </a:endParaRPr>
          </a:p>
        </p:txBody>
      </p:sp>
      <p:sp>
        <p:nvSpPr>
          <p:cNvPr id="3" name="矩形 2"/>
          <p:cNvSpPr/>
          <p:nvPr/>
        </p:nvSpPr>
        <p:spPr>
          <a:xfrm>
            <a:off x="323850" y="2065655"/>
            <a:ext cx="7705725" cy="460375"/>
          </a:xfrm>
          <a:prstGeom prst="rect">
            <a:avLst/>
          </a:prstGeom>
        </p:spPr>
        <p:txBody>
          <a:bodyPr wrap="square">
            <a:spAutoFit/>
          </a:bodyPr>
          <a:lstStyle/>
          <a:p>
            <a:pPr>
              <a:defRPr/>
            </a:pPr>
            <a:r>
              <a:rPr kumimoji="0" lang="zh-CN" altLang="en-US" sz="2400" b="1" i="0" u="none" strike="noStrike" kern="1200" cap="none" spc="0" normalizeH="0" baseline="0" noProof="0" dirty="0" smtClean="0">
                <a:ln>
                  <a:solidFill>
                    <a:schemeClr val="bg1"/>
                  </a:solidFill>
                </a:ln>
                <a:solidFill>
                  <a:srgbClr val="009999"/>
                </a:solidFill>
                <a:effectLst>
                  <a:outerShdw blurRad="50800" dist="3810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rPr>
              <a:t>三大法宝</a:t>
            </a:r>
            <a:r>
              <a:rPr kumimoji="0" lang="en-US" altLang="zh-CN" sz="2400" b="1" i="0" u="none" strike="noStrike" kern="1200" cap="none" spc="0" normalizeH="0" baseline="0" noProof="0" dirty="0" smtClean="0">
                <a:ln>
                  <a:solidFill>
                    <a:schemeClr val="bg1"/>
                  </a:solidFill>
                </a:ln>
                <a:solidFill>
                  <a:srgbClr val="009999"/>
                </a:solidFill>
                <a:effectLst>
                  <a:outerShdw blurRad="50800" dist="3810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rPr>
              <a:t>——</a:t>
            </a:r>
            <a:r>
              <a:rPr kumimoji="0" lang="zh-CN" altLang="en-US" sz="1800" b="1" i="0" u="none" strike="noStrike" kern="1200" cap="none" spc="0" normalizeH="0" baseline="0" noProof="0" dirty="0" smtClean="0">
                <a:ln>
                  <a:solidFill>
                    <a:schemeClr val="bg1"/>
                  </a:solidFill>
                </a:ln>
                <a:solidFill>
                  <a:srgbClr val="009999"/>
                </a:solidFill>
                <a:effectLst>
                  <a:outerShdw blurRad="50800" dist="3810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rPr>
              <a:t>依托驻外中国政府机构、扶上马送一程、属地资源优势</a:t>
            </a:r>
            <a:endParaRPr kumimoji="0" lang="zh-CN" altLang="en-US" sz="1800" b="1" i="0" u="none" strike="noStrike" kern="1200" cap="none" spc="0" normalizeH="0" baseline="0" noProof="0" dirty="0" smtClean="0">
              <a:ln>
                <a:solidFill>
                  <a:schemeClr val="bg1"/>
                </a:solidFill>
              </a:ln>
              <a:solidFill>
                <a:srgbClr val="009999"/>
              </a:solidFill>
              <a:effectLst>
                <a:outerShdw blurRad="50800" dist="3810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endParaRPr>
          </a:p>
        </p:txBody>
      </p:sp>
      <p:sp>
        <p:nvSpPr>
          <p:cNvPr id="5" name="矩形 4"/>
          <p:cNvSpPr/>
          <p:nvPr/>
        </p:nvSpPr>
        <p:spPr>
          <a:xfrm>
            <a:off x="323850" y="2987040"/>
            <a:ext cx="6972300" cy="460375"/>
          </a:xfrm>
          <a:prstGeom prst="rect">
            <a:avLst/>
          </a:prstGeom>
        </p:spPr>
        <p:txBody>
          <a:bodyPr wrap="square">
            <a:spAutoFit/>
          </a:bodyPr>
          <a:lstStyle/>
          <a:p>
            <a:pPr>
              <a:defRPr/>
            </a:pPr>
            <a:r>
              <a:rPr kumimoji="0" lang="zh-CN" altLang="en-US" sz="2400" b="1" i="0" u="none" strike="noStrike" kern="1200" cap="none" spc="0" normalizeH="0" baseline="0" noProof="0" dirty="0" smtClean="0">
                <a:ln>
                  <a:solidFill>
                    <a:schemeClr val="bg1"/>
                  </a:solidFill>
                </a:ln>
                <a:solidFill>
                  <a:srgbClr val="009999"/>
                </a:solidFill>
                <a:effectLst>
                  <a:outerShdw blurRad="50800" dist="3810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rPr>
              <a:t>中国业务部</a:t>
            </a:r>
            <a:r>
              <a:rPr kumimoji="0" lang="en-US" altLang="zh-CN" sz="2400" b="1" i="0" u="none" strike="noStrike" kern="1200" cap="none" spc="0" normalizeH="0" baseline="0" noProof="0" dirty="0" smtClean="0">
                <a:ln>
                  <a:solidFill>
                    <a:schemeClr val="bg1"/>
                  </a:solidFill>
                </a:ln>
                <a:solidFill>
                  <a:srgbClr val="009999"/>
                </a:solidFill>
                <a:effectLst>
                  <a:outerShdw blurRad="50800" dist="3810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rPr>
              <a:t>——</a:t>
            </a:r>
            <a:r>
              <a:rPr kumimoji="0" lang="zh-CN" altLang="en-US" sz="1800" b="1" i="0" u="none" strike="noStrike" kern="1200" cap="none" spc="0" normalizeH="0" baseline="0" noProof="0" dirty="0" smtClean="0">
                <a:ln>
                  <a:solidFill>
                    <a:schemeClr val="bg1"/>
                  </a:solidFill>
                </a:ln>
                <a:solidFill>
                  <a:srgbClr val="009999"/>
                </a:solidFill>
                <a:effectLst>
                  <a:outerShdw blurRad="50800" dist="3810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rPr>
              <a:t>华人负责，消除文化差异</a:t>
            </a:r>
            <a:endParaRPr kumimoji="0" lang="zh-CN" altLang="en-US" sz="1800" b="1" i="0" u="none" strike="noStrike" kern="1200" cap="none" spc="0" normalizeH="0" baseline="0" noProof="0" dirty="0" smtClean="0">
              <a:ln>
                <a:solidFill>
                  <a:schemeClr val="bg1"/>
                </a:solidFill>
              </a:ln>
              <a:solidFill>
                <a:srgbClr val="009999"/>
              </a:solidFill>
              <a:effectLst>
                <a:outerShdw blurRad="50800" dist="3810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endParaRPr>
          </a:p>
        </p:txBody>
      </p:sp>
      <p:sp>
        <p:nvSpPr>
          <p:cNvPr id="6" name="矩形 5"/>
          <p:cNvSpPr/>
          <p:nvPr/>
        </p:nvSpPr>
        <p:spPr>
          <a:xfrm>
            <a:off x="179705" y="3865880"/>
            <a:ext cx="7591425" cy="460375"/>
          </a:xfrm>
          <a:prstGeom prst="rect">
            <a:avLst/>
          </a:prstGeom>
        </p:spPr>
        <p:txBody>
          <a:bodyPr wrap="square">
            <a:spAutoFit/>
          </a:bodyPr>
          <a:lstStyle/>
          <a:p>
            <a:pPr>
              <a:defRPr/>
            </a:pPr>
            <a:r>
              <a:rPr kumimoji="0" lang="en-US" altLang="zh-CN" sz="2400" b="1" i="0" u="none" strike="noStrike" kern="1200" cap="none" spc="0" normalizeH="0" baseline="0" noProof="0" dirty="0" smtClean="0">
                <a:ln>
                  <a:solidFill>
                    <a:schemeClr val="bg1"/>
                  </a:solidFill>
                </a:ln>
                <a:solidFill>
                  <a:srgbClr val="009999"/>
                </a:solidFill>
                <a:effectLst>
                  <a:outerShdw blurRad="50800" dist="3810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rPr>
              <a:t>“</a:t>
            </a:r>
            <a:r>
              <a:rPr kumimoji="0" lang="zh-CN" altLang="en-US" sz="2400" b="1" i="0" u="none" strike="noStrike" kern="1200" cap="none" spc="0" normalizeH="0" baseline="0" noProof="0" dirty="0" smtClean="0">
                <a:ln>
                  <a:solidFill>
                    <a:schemeClr val="bg1"/>
                  </a:solidFill>
                </a:ln>
                <a:solidFill>
                  <a:srgbClr val="009999"/>
                </a:solidFill>
                <a:effectLst>
                  <a:outerShdw blurRad="50800" dist="3810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rPr>
              <a:t>一带一路</a:t>
            </a:r>
            <a:r>
              <a:rPr kumimoji="0" lang="en-US" altLang="zh-CN" sz="2400" b="1" i="0" u="none" strike="noStrike" kern="1200" cap="none" spc="0" normalizeH="0" baseline="0" noProof="0" dirty="0" smtClean="0">
                <a:ln>
                  <a:solidFill>
                    <a:schemeClr val="bg1"/>
                  </a:solidFill>
                </a:ln>
                <a:solidFill>
                  <a:srgbClr val="009999"/>
                </a:solidFill>
                <a:effectLst>
                  <a:outerShdw blurRad="50800" dist="3810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rPr>
              <a:t>”</a:t>
            </a:r>
            <a:r>
              <a:rPr kumimoji="0" lang="zh-CN" altLang="en-US" sz="2400" b="1" i="0" u="none" strike="noStrike" kern="1200" cap="none" spc="0" normalizeH="0" baseline="0" noProof="0" dirty="0" smtClean="0">
                <a:ln>
                  <a:solidFill>
                    <a:schemeClr val="bg1"/>
                  </a:solidFill>
                </a:ln>
                <a:solidFill>
                  <a:srgbClr val="009999"/>
                </a:solidFill>
                <a:effectLst>
                  <a:outerShdw blurRad="50800" dist="3810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rPr>
              <a:t>财税、法律支持中心</a:t>
            </a:r>
            <a:r>
              <a:rPr kumimoji="0" lang="en-US" altLang="zh-CN" sz="2400" b="1" i="0" u="none" strike="noStrike" kern="1200" cap="none" spc="0" normalizeH="0" baseline="0" noProof="0" dirty="0" smtClean="0">
                <a:ln>
                  <a:solidFill>
                    <a:schemeClr val="bg1"/>
                  </a:solidFill>
                </a:ln>
                <a:solidFill>
                  <a:srgbClr val="009999"/>
                </a:solidFill>
                <a:effectLst>
                  <a:outerShdw blurRad="50800" dist="3810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rPr>
              <a:t>——</a:t>
            </a:r>
            <a:r>
              <a:rPr kumimoji="0" lang="zh-CN" altLang="en-US" sz="1800" b="1" i="0" u="none" strike="noStrike" kern="1200" cap="none" spc="0" normalizeH="0" baseline="0" noProof="0" dirty="0" smtClean="0">
                <a:ln>
                  <a:solidFill>
                    <a:schemeClr val="bg1"/>
                  </a:solidFill>
                </a:ln>
                <a:solidFill>
                  <a:srgbClr val="009999"/>
                </a:solidFill>
                <a:effectLst>
                  <a:outerShdw blurRad="50800" dist="3810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rPr>
              <a:t>为中资企业保驾护航</a:t>
            </a:r>
            <a:r>
              <a:rPr lang="en-US" altLang="zh-CN" sz="1800" b="1" dirty="0">
                <a:ln>
                  <a:solidFill>
                    <a:schemeClr val="bg1"/>
                  </a:solidFill>
                </a:ln>
                <a:solidFill>
                  <a:srgbClr val="009999"/>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rPr>
              <a:t> </a:t>
            </a:r>
            <a:endParaRPr kumimoji="0" lang="en-US" altLang="zh-CN" sz="1800" b="1" i="0" u="none" strike="noStrike" kern="1200" cap="none" spc="0" normalizeH="0" baseline="0" noProof="0" dirty="0" smtClean="0">
              <a:ln>
                <a:solidFill>
                  <a:schemeClr val="bg1"/>
                </a:solidFill>
              </a:ln>
              <a:solidFill>
                <a:srgbClr val="009999"/>
              </a:solidFill>
              <a:effectLst>
                <a:outerShdw blurRad="50800" dist="38100" dir="2700000" algn="tl" rotWithShape="0">
                  <a:prstClr val="black">
                    <a:alpha val="40000"/>
                  </a:prstClr>
                </a:outerShdw>
              </a:effectLst>
              <a:uLnTx/>
              <a:uFillTx/>
              <a:latin typeface="微软雅黑" panose="020B0503020204020204" pitchFamily="34" charset="-122"/>
              <a:ea typeface="微软雅黑" panose="020B0503020204020204" pitchFamily="34" charset="-122"/>
            </a:endParaRPr>
          </a:p>
        </p:txBody>
      </p:sp>
      <p:sp>
        <p:nvSpPr>
          <p:cNvPr id="7" name="标题 1"/>
          <p:cNvSpPr txBox="1">
            <a:spLocks noChangeArrowheads="1"/>
          </p:cNvSpPr>
          <p:nvPr/>
        </p:nvSpPr>
        <p:spPr bwMode="auto">
          <a:xfrm>
            <a:off x="353348" y="-253"/>
            <a:ext cx="7346980" cy="762000"/>
          </a:xfrm>
          <a:prstGeom prst="rect">
            <a:avLst/>
          </a:prstGeom>
          <a:noFill/>
          <a:ln w="9525">
            <a:noFill/>
            <a:miter lim="800000"/>
          </a:ln>
        </p:spPr>
        <p:txBody>
          <a:bodyPr vert="horz" wrap="square" lIns="91440" tIns="45720" rIns="91440" bIns="45720" numCol="1" anchor="ctr" anchorCtr="0" compatLnSpc="1"/>
          <a:lstStyle/>
          <a:p>
            <a:pPr marL="457200" lvl="0" indent="-457200" algn="ctr">
              <a:defRPr/>
            </a:pPr>
            <a:r>
              <a:rPr lang="zh-CN" altLang="en-US" sz="2400" b="1" dirty="0" smtClean="0">
                <a:solidFill>
                  <a:schemeClr val="bg1"/>
                </a:solidFill>
                <a:latin typeface="华文楷体" panose="02010600040101010101" pitchFamily="2" charset="-122"/>
                <a:ea typeface="华文楷体" panose="02010600040101010101" pitchFamily="2" charset="-122"/>
                <a:sym typeface="Verdana" panose="020B0604030504040204" pitchFamily="34" charset="0"/>
              </a:rPr>
              <a:t>利安达国际会计网络发展现状</a:t>
            </a:r>
            <a:endParaRPr lang="zh-CN" altLang="en-US" sz="2400" b="1" kern="0" dirty="0">
              <a:solidFill>
                <a:schemeClr val="bg1"/>
              </a:solidFill>
              <a:ea typeface="华文楷体" panose="02010600040101010101" pitchFamily="2" charset="-122"/>
              <a:sym typeface="Verdana" panose="020B0604030504040204"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8418847" y="1417340"/>
            <a:ext cx="430887" cy="3600400"/>
          </a:xfrm>
          <a:prstGeom prst="rect">
            <a:avLst/>
          </a:prstGeom>
          <a:noFill/>
        </p:spPr>
        <p:txBody>
          <a:bodyPr vert="eaVert" wrap="square" rtlCol="0">
            <a:spAutoFit/>
          </a:bodyPr>
          <a:lstStyle/>
          <a:p>
            <a:pPr algn="just">
              <a:defRPr/>
            </a:pPr>
            <a:r>
              <a:rPr lang="zh-CN" altLang="en-US" sz="1600" b="1" dirty="0">
                <a:solidFill>
                  <a:schemeClr val="bg1"/>
                </a:solidFill>
                <a:ea typeface="仿宋" panose="02010609060101010101" pitchFamily="49" charset="-122"/>
              </a:rPr>
              <a:t>利安达国际（</a:t>
            </a:r>
            <a:r>
              <a:rPr lang="en-US" altLang="zh-CN" sz="1600" b="1" dirty="0" err="1">
                <a:solidFill>
                  <a:schemeClr val="bg1"/>
                </a:solidFill>
                <a:ea typeface="仿宋" panose="02010609060101010101" pitchFamily="49" charset="-122"/>
              </a:rPr>
              <a:t>Reanda</a:t>
            </a:r>
            <a:r>
              <a:rPr lang="en-US" altLang="zh-CN" sz="1600" b="1" dirty="0">
                <a:solidFill>
                  <a:schemeClr val="bg1"/>
                </a:solidFill>
                <a:ea typeface="仿宋" panose="02010609060101010101" pitchFamily="49" charset="-122"/>
              </a:rPr>
              <a:t>   International</a:t>
            </a:r>
            <a:r>
              <a:rPr lang="zh-CN" altLang="en-US" sz="1600" b="1" dirty="0">
                <a:solidFill>
                  <a:schemeClr val="bg1"/>
                </a:solidFill>
                <a:ea typeface="仿宋" panose="02010609060101010101" pitchFamily="49" charset="-122"/>
              </a:rPr>
              <a:t>）</a:t>
            </a:r>
            <a:endParaRPr lang="en-US" altLang="zh-CN" sz="1600" b="1" dirty="0">
              <a:solidFill>
                <a:schemeClr val="bg1"/>
              </a:solidFill>
              <a:ea typeface="仿宋" panose="02010609060101010101" pitchFamily="49" charset="-122"/>
            </a:endParaRPr>
          </a:p>
        </p:txBody>
      </p:sp>
      <p:sp>
        <p:nvSpPr>
          <p:cNvPr id="15" name="标题 1"/>
          <p:cNvSpPr txBox="1">
            <a:spLocks noChangeArrowheads="1"/>
          </p:cNvSpPr>
          <p:nvPr/>
        </p:nvSpPr>
        <p:spPr bwMode="auto">
          <a:xfrm>
            <a:off x="376843" y="-253"/>
            <a:ext cx="7346980" cy="762000"/>
          </a:xfrm>
          <a:prstGeom prst="rect">
            <a:avLst/>
          </a:prstGeom>
          <a:noFill/>
          <a:ln w="9525">
            <a:noFill/>
            <a:miter lim="800000"/>
          </a:ln>
        </p:spPr>
        <p:txBody>
          <a:bodyPr vert="horz" wrap="square" lIns="91440" tIns="45720" rIns="91440" bIns="45720" numCol="1" anchor="ctr" anchorCtr="0" compatLnSpc="1"/>
          <a:lstStyle/>
          <a:p>
            <a:pPr marL="457200" lvl="0" indent="-457200" algn="ctr">
              <a:defRPr/>
            </a:pPr>
            <a:r>
              <a:rPr lang="zh-CN" altLang="en-US" sz="2400" b="1" dirty="0">
                <a:solidFill>
                  <a:schemeClr val="bg1"/>
                </a:solidFill>
                <a:latin typeface="华文楷体" panose="02010600040101010101" pitchFamily="2" charset="-122"/>
                <a:ea typeface="华文楷体" panose="02010600040101010101" pitchFamily="2" charset="-122"/>
                <a:sym typeface="Verdana" panose="020B0604030504040204" pitchFamily="34" charset="0"/>
              </a:rPr>
              <a:t>如何使用信息平台专业服务</a:t>
            </a:r>
            <a:endParaRPr lang="zh-CN" altLang="en-US" sz="2400" b="1" kern="0" dirty="0">
              <a:solidFill>
                <a:schemeClr val="bg1"/>
              </a:solidFill>
              <a:ea typeface="华文楷体" panose="02010600040101010101" pitchFamily="2" charset="-122"/>
              <a:sym typeface="Verdana" panose="020B0604030504040204" pitchFamily="34" charset="0"/>
            </a:endParaRPr>
          </a:p>
        </p:txBody>
      </p:sp>
      <p:sp>
        <p:nvSpPr>
          <p:cNvPr id="8" name="日期占位符 2"/>
          <p:cNvSpPr txBox="1">
            <a:spLocks noGrp="1" noChangeArrowheads="1"/>
          </p:cNvSpPr>
          <p:nvPr/>
        </p:nvSpPr>
        <p:spPr bwMode="auto">
          <a:xfrm>
            <a:off x="21665" y="5357283"/>
            <a:ext cx="8056563" cy="338201"/>
          </a:xfrm>
          <a:prstGeom prst="rect">
            <a:avLst/>
          </a:prstGeom>
          <a:noFill/>
          <a:ln w="9525">
            <a:noFill/>
            <a:miter lim="800000"/>
          </a:ln>
        </p:spPr>
        <p:txBody>
          <a:bodyPr/>
          <a:lstStyle/>
          <a:p>
            <a:pPr eaLnBrk="1" hangingPunct="1"/>
            <a:r>
              <a:rPr lang="zh-CN" altLang="en-US" sz="1200" b="1" dirty="0" smtClean="0">
                <a:latin typeface="Verdana" panose="020B0604030504040204" pitchFamily="34" charset="0"/>
                <a:ea typeface="Gulim" panose="020B0600000101010101" pitchFamily="34" charset="-127"/>
                <a:sym typeface="Verdana" panose="020B0604030504040204" pitchFamily="34" charset="0"/>
              </a:rPr>
              <a:t>   http</a:t>
            </a:r>
            <a:r>
              <a:rPr lang="zh-CN" altLang="en-US" sz="1200" b="1" dirty="0">
                <a:latin typeface="Verdana" panose="020B0604030504040204" pitchFamily="34" charset="0"/>
                <a:ea typeface="Gulim" panose="020B0600000101010101" pitchFamily="34" charset="-127"/>
                <a:sym typeface="Verdana" panose="020B0604030504040204" pitchFamily="34" charset="0"/>
              </a:rPr>
              <a:t>://www.reanda</a:t>
            </a:r>
            <a:r>
              <a:rPr lang="en-US" altLang="zh-CN" sz="1200" b="1" dirty="0">
                <a:latin typeface="Verdana" panose="020B0604030504040204" pitchFamily="34" charset="0"/>
                <a:ea typeface="Gulim" panose="020B0600000101010101" pitchFamily="34" charset="-127"/>
                <a:sym typeface="Verdana" panose="020B0604030504040204" pitchFamily="34" charset="0"/>
              </a:rPr>
              <a:t> -international</a:t>
            </a:r>
            <a:r>
              <a:rPr lang="zh-CN" altLang="en-US" sz="1200" b="1" dirty="0">
                <a:latin typeface="Verdana" panose="020B0604030504040204" pitchFamily="34" charset="0"/>
                <a:ea typeface="Gulim" panose="020B0600000101010101" pitchFamily="34" charset="-127"/>
                <a:sym typeface="Verdana" panose="020B0604030504040204" pitchFamily="34" charset="0"/>
              </a:rPr>
              <a:t>.</a:t>
            </a:r>
            <a:r>
              <a:rPr lang="zh-CN" altLang="en-US" sz="1200" b="1" dirty="0" smtClean="0">
                <a:latin typeface="Verdana" panose="020B0604030504040204" pitchFamily="34" charset="0"/>
                <a:ea typeface="Gulim" panose="020B0600000101010101" pitchFamily="34" charset="-127"/>
                <a:sym typeface="Verdana" panose="020B0604030504040204" pitchFamily="34" charset="0"/>
              </a:rPr>
              <a:t>com</a:t>
            </a:r>
            <a:r>
              <a:rPr lang="en-US" altLang="zh-CN" sz="1200" b="1" dirty="0" smtClean="0">
                <a:latin typeface="Verdana" panose="020B0604030504040204" pitchFamily="34" charset="0"/>
                <a:ea typeface="Gulim" panose="020B0600000101010101" pitchFamily="34" charset="-127"/>
                <a:sym typeface="Verdana" panose="020B0604030504040204" pitchFamily="34" charset="0"/>
              </a:rPr>
              <a:t>			  </a:t>
            </a:r>
            <a:r>
              <a:rPr lang="zh-CN" altLang="en-US" sz="1200" b="1" dirty="0" smtClean="0">
                <a:latin typeface="Verdana" panose="020B0604030504040204" pitchFamily="34" charset="0"/>
                <a:ea typeface="Gulim" panose="020B0600000101010101" pitchFamily="34" charset="-127"/>
                <a:sym typeface="Verdana" panose="020B0604030504040204" pitchFamily="34" charset="0"/>
              </a:rPr>
              <a:t>http</a:t>
            </a:r>
            <a:r>
              <a:rPr lang="zh-CN" altLang="en-US" sz="1200" b="1" dirty="0">
                <a:latin typeface="Verdana" panose="020B0604030504040204" pitchFamily="34" charset="0"/>
                <a:ea typeface="Gulim" panose="020B0600000101010101" pitchFamily="34" charset="-127"/>
                <a:sym typeface="Verdana" panose="020B0604030504040204" pitchFamily="34" charset="0"/>
              </a:rPr>
              <a:t>://www.reanda.</a:t>
            </a:r>
            <a:r>
              <a:rPr lang="zh-CN" altLang="en-US" sz="1200" b="1" dirty="0" smtClean="0">
                <a:latin typeface="Verdana" panose="020B0604030504040204" pitchFamily="34" charset="0"/>
                <a:ea typeface="Gulim" panose="020B0600000101010101" pitchFamily="34" charset="-127"/>
                <a:sym typeface="Verdana" panose="020B0604030504040204" pitchFamily="34" charset="0"/>
              </a:rPr>
              <a:t>com</a:t>
            </a:r>
            <a:endParaRPr lang="en-US" altLang="zh-CN" dirty="0">
              <a:sym typeface="Verdana" panose="020B0604030504040204" pitchFamily="34" charset="0"/>
            </a:endParaRPr>
          </a:p>
        </p:txBody>
      </p:sp>
      <p:sp>
        <p:nvSpPr>
          <p:cNvPr id="2" name="灯片编号占位符 1"/>
          <p:cNvSpPr>
            <a:spLocks noGrp="1"/>
          </p:cNvSpPr>
          <p:nvPr>
            <p:ph type="sldNum" sz="quarter" idx="4"/>
          </p:nvPr>
        </p:nvSpPr>
        <p:spPr/>
        <p:txBody>
          <a:bodyPr/>
          <a:lstStyle/>
          <a:p>
            <a:pPr algn="ctr" eaLnBrk="1" hangingPunct="1"/>
            <a:fld id="{9A0DB2DC-4C9A-4742-B13C-FB6460FD3503}" type="slidenum">
              <a:rPr lang="zh-CN" altLang="en-US" dirty="0">
                <a:latin typeface="Verdana" panose="020B0604030504040204" pitchFamily="34" charset="0"/>
                <a:ea typeface="Gulim" panose="020B0600000101010101" pitchFamily="34" charset="-127"/>
                <a:sym typeface="Verdana" panose="020B0604030504040204" pitchFamily="34" charset="0"/>
              </a:rPr>
            </a:fld>
            <a:endParaRPr lang="zh-CN" altLang="en-US" dirty="0">
              <a:latin typeface="Verdana" panose="020B0604030504040204" pitchFamily="34" charset="0"/>
              <a:ea typeface="Gulim" panose="020B0600000101010101" pitchFamily="34" charset="-127"/>
              <a:sym typeface="Verdana" panose="020B0604030504040204" pitchFamily="34" charset="0"/>
            </a:endParaRPr>
          </a:p>
        </p:txBody>
      </p:sp>
      <p:pic>
        <p:nvPicPr>
          <p:cNvPr id="1026"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98183" y="1417340"/>
            <a:ext cx="7347569" cy="38342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内容占位符 2"/>
          <p:cNvSpPr txBox="1"/>
          <p:nvPr/>
        </p:nvSpPr>
        <p:spPr>
          <a:xfrm>
            <a:off x="180041" y="886801"/>
            <a:ext cx="7898187" cy="378040"/>
          </a:xfrm>
          <a:prstGeom prst="rect">
            <a:avLst/>
          </a:prstGeom>
        </p:spPr>
        <p:txBody>
          <a:bodyPr>
            <a:normAutofit/>
          </a:bodyPr>
          <a:lstStyle>
            <a:lvl1pPr marL="342900" indent="-342900" algn="l" defTabSz="0" rtl="0" eaLnBrk="0" fontAlgn="base" hangingPunct="0">
              <a:spcBef>
                <a:spcPct val="20000"/>
              </a:spcBef>
              <a:spcAft>
                <a:spcPct val="0"/>
              </a:spcAft>
              <a:buClr>
                <a:schemeClr val="tx1"/>
              </a:buClr>
              <a:buSzPct val="60000"/>
              <a:buFont typeface="Wingdings" panose="05000000000000000000" pitchFamily="2" charset="2"/>
              <a:buChar char="l"/>
              <a:defRPr sz="2800">
                <a:solidFill>
                  <a:schemeClr val="tx1"/>
                </a:solidFill>
                <a:latin typeface="+mn-lt"/>
                <a:ea typeface="+mn-ea"/>
                <a:cs typeface="+mn-cs"/>
                <a:sym typeface="Verdana" panose="020B0604030504040204" pitchFamily="34" charset="0"/>
              </a:defRPr>
            </a:lvl1pPr>
            <a:lvl2pPr marL="742950" indent="-285750" algn="l" defTabSz="0" rtl="0" eaLnBrk="0" fontAlgn="base" hangingPunct="0">
              <a:spcBef>
                <a:spcPct val="20000"/>
              </a:spcBef>
              <a:spcAft>
                <a:spcPct val="0"/>
              </a:spcAft>
              <a:buClr>
                <a:schemeClr val="hlink"/>
              </a:buClr>
              <a:buSzPct val="60000"/>
              <a:buFont typeface="Wingdings" panose="05000000000000000000" pitchFamily="2" charset="2"/>
              <a:buChar char="l"/>
              <a:defRPr sz="2400">
                <a:solidFill>
                  <a:schemeClr val="tx1"/>
                </a:solidFill>
                <a:latin typeface="+mn-lt"/>
                <a:ea typeface="+mn-ea"/>
                <a:cs typeface="+mn-cs"/>
                <a:sym typeface="Verdana" panose="020B0604030504040204" pitchFamily="34" charset="0"/>
              </a:defRPr>
            </a:lvl2pPr>
            <a:lvl3pPr marL="1143000" indent="-228600" algn="l" defTabSz="0" rtl="0" eaLnBrk="0" fontAlgn="base" hangingPunct="0">
              <a:spcBef>
                <a:spcPct val="20000"/>
              </a:spcBef>
              <a:spcAft>
                <a:spcPct val="0"/>
              </a:spcAft>
              <a:buClr>
                <a:schemeClr val="bg2"/>
              </a:buClr>
              <a:buSzPct val="60000"/>
              <a:buFont typeface="Wingdings" panose="05000000000000000000" pitchFamily="2" charset="2"/>
              <a:buChar char="l"/>
              <a:defRPr sz="2400">
                <a:solidFill>
                  <a:schemeClr val="tx1"/>
                </a:solidFill>
                <a:latin typeface="+mn-lt"/>
                <a:ea typeface="+mn-ea"/>
                <a:cs typeface="+mn-cs"/>
                <a:sym typeface="Verdana" panose="020B0604030504040204" pitchFamily="34" charset="0"/>
              </a:defRPr>
            </a:lvl3pPr>
            <a:lvl4pPr marL="1600200" indent="-228600" algn="l" defTabSz="0" rtl="0" eaLnBrk="0" fontAlgn="base" hangingPunct="0">
              <a:spcBef>
                <a:spcPct val="20000"/>
              </a:spcBef>
              <a:spcAft>
                <a:spcPct val="0"/>
              </a:spcAft>
              <a:buClr>
                <a:schemeClr val="tx1"/>
              </a:buClr>
              <a:buSzPct val="60000"/>
              <a:buFont typeface="Wingdings" panose="05000000000000000000" pitchFamily="2" charset="2"/>
              <a:buChar char="n"/>
              <a:defRPr sz="2000">
                <a:solidFill>
                  <a:schemeClr val="tx1"/>
                </a:solidFill>
                <a:latin typeface="+mn-lt"/>
                <a:ea typeface="+mn-ea"/>
                <a:cs typeface="+mn-cs"/>
                <a:sym typeface="Verdana" panose="020B0604030504040204" pitchFamily="34" charset="0"/>
              </a:defRPr>
            </a:lvl4pPr>
            <a:lvl5pPr marL="2057400" indent="-228600" algn="l" defTabSz="0" rtl="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mn-lt"/>
                <a:ea typeface="+mn-ea"/>
                <a:cs typeface="+mn-cs"/>
                <a:sym typeface="Verdana" panose="020B0604030504040204" pitchFamily="34" charset="0"/>
              </a:defRPr>
            </a:lvl5pPr>
            <a:lvl6pPr marL="2514600" indent="-228600" algn="l" defTabSz="0" rtl="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mn-lt"/>
                <a:ea typeface="+mn-ea"/>
                <a:cs typeface="+mn-cs"/>
                <a:sym typeface="Verdana" panose="020B0604030504040204" pitchFamily="34" charset="0"/>
              </a:defRPr>
            </a:lvl6pPr>
            <a:lvl7pPr marL="2971800" indent="-228600" algn="l" defTabSz="0" rtl="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mn-lt"/>
                <a:ea typeface="+mn-ea"/>
                <a:cs typeface="+mn-cs"/>
                <a:sym typeface="Verdana" panose="020B0604030504040204" pitchFamily="34" charset="0"/>
              </a:defRPr>
            </a:lvl7pPr>
            <a:lvl8pPr marL="3429000" indent="-228600" algn="l" defTabSz="0" rtl="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mn-lt"/>
                <a:ea typeface="+mn-ea"/>
                <a:cs typeface="+mn-cs"/>
                <a:sym typeface="Verdana" panose="020B0604030504040204" pitchFamily="34" charset="0"/>
              </a:defRPr>
            </a:lvl8pPr>
            <a:lvl9pPr marL="3886200" indent="-228600" algn="l" defTabSz="0" rtl="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mn-lt"/>
                <a:ea typeface="+mn-ea"/>
                <a:cs typeface="+mn-cs"/>
                <a:sym typeface="Verdana" panose="020B0604030504040204" pitchFamily="34" charset="0"/>
              </a:defRPr>
            </a:lvl9pPr>
          </a:lstStyle>
          <a:p>
            <a:pPr marL="0" indent="0">
              <a:buNone/>
            </a:pPr>
            <a:r>
              <a:rPr lang="zh-CN" altLang="en-US" sz="1400" b="1" kern="0" dirty="0" smtClean="0">
                <a:solidFill>
                  <a:schemeClr val="accent4">
                    <a:lumMod val="50000"/>
                  </a:schemeClr>
                </a:solidFill>
                <a:latin typeface="华文楷体" panose="02010600040101010101" pitchFamily="2" charset="-122"/>
                <a:ea typeface="华文楷体" panose="02010600040101010101" pitchFamily="2" charset="-122"/>
              </a:rPr>
              <a:t>百度搜索“全国工商联一带一路信息服务平台”，进入后，点击“专业服务”中的“会计服务”。</a:t>
            </a:r>
            <a:endParaRPr lang="en-US" altLang="zh-CN" sz="1400" b="1" kern="0" dirty="0" smtClean="0">
              <a:solidFill>
                <a:schemeClr val="accent4">
                  <a:lumMod val="50000"/>
                </a:schemeClr>
              </a:solidFill>
              <a:latin typeface="华文楷体" panose="02010600040101010101" pitchFamily="2" charset="-122"/>
              <a:ea typeface="华文楷体" panose="02010600040101010101" pitchFamily="2" charset="-122"/>
            </a:endParaRPr>
          </a:p>
          <a:p>
            <a:endParaRPr lang="zh-CN" altLang="en-US" sz="2000" kern="0" dirty="0" smtClean="0"/>
          </a:p>
          <a:p>
            <a:endParaRPr lang="zh-CN" altLang="en-US" kern="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8418847" y="1417340"/>
            <a:ext cx="430887" cy="3600400"/>
          </a:xfrm>
          <a:prstGeom prst="rect">
            <a:avLst/>
          </a:prstGeom>
          <a:noFill/>
        </p:spPr>
        <p:txBody>
          <a:bodyPr vert="eaVert" wrap="square" rtlCol="0">
            <a:spAutoFit/>
          </a:bodyPr>
          <a:lstStyle/>
          <a:p>
            <a:pPr algn="just">
              <a:defRPr/>
            </a:pPr>
            <a:r>
              <a:rPr lang="zh-CN" altLang="en-US" sz="1600" b="1" dirty="0">
                <a:solidFill>
                  <a:schemeClr val="bg1"/>
                </a:solidFill>
                <a:ea typeface="仿宋" panose="02010609060101010101" pitchFamily="49" charset="-122"/>
              </a:rPr>
              <a:t>利安达国际（</a:t>
            </a:r>
            <a:r>
              <a:rPr lang="en-US" altLang="zh-CN" sz="1600" b="1" dirty="0" err="1">
                <a:solidFill>
                  <a:schemeClr val="bg1"/>
                </a:solidFill>
                <a:ea typeface="仿宋" panose="02010609060101010101" pitchFamily="49" charset="-122"/>
              </a:rPr>
              <a:t>Reanda</a:t>
            </a:r>
            <a:r>
              <a:rPr lang="en-US" altLang="zh-CN" sz="1600" b="1" dirty="0">
                <a:solidFill>
                  <a:schemeClr val="bg1"/>
                </a:solidFill>
                <a:ea typeface="仿宋" panose="02010609060101010101" pitchFamily="49" charset="-122"/>
              </a:rPr>
              <a:t>   International</a:t>
            </a:r>
            <a:r>
              <a:rPr lang="zh-CN" altLang="en-US" sz="1600" b="1" dirty="0">
                <a:solidFill>
                  <a:schemeClr val="bg1"/>
                </a:solidFill>
                <a:ea typeface="仿宋" panose="02010609060101010101" pitchFamily="49" charset="-122"/>
              </a:rPr>
              <a:t>）</a:t>
            </a:r>
            <a:endParaRPr lang="en-US" altLang="zh-CN" sz="1600" b="1" dirty="0">
              <a:solidFill>
                <a:schemeClr val="bg1"/>
              </a:solidFill>
              <a:ea typeface="仿宋" panose="02010609060101010101" pitchFamily="49" charset="-122"/>
            </a:endParaRPr>
          </a:p>
        </p:txBody>
      </p:sp>
      <p:sp>
        <p:nvSpPr>
          <p:cNvPr id="15" name="标题 1"/>
          <p:cNvSpPr txBox="1">
            <a:spLocks noChangeArrowheads="1"/>
          </p:cNvSpPr>
          <p:nvPr/>
        </p:nvSpPr>
        <p:spPr bwMode="auto">
          <a:xfrm>
            <a:off x="376843" y="-253"/>
            <a:ext cx="7346980" cy="762000"/>
          </a:xfrm>
          <a:prstGeom prst="rect">
            <a:avLst/>
          </a:prstGeom>
          <a:noFill/>
          <a:ln w="9525">
            <a:noFill/>
            <a:miter lim="800000"/>
          </a:ln>
        </p:spPr>
        <p:txBody>
          <a:bodyPr vert="horz" wrap="square" lIns="91440" tIns="45720" rIns="91440" bIns="45720" numCol="1" anchor="ctr" anchorCtr="0" compatLnSpc="1"/>
          <a:lstStyle/>
          <a:p>
            <a:pPr marL="457200" lvl="0" indent="-457200" algn="ctr">
              <a:defRPr/>
            </a:pPr>
            <a:r>
              <a:rPr lang="zh-CN" altLang="en-US" sz="2400" b="1" dirty="0">
                <a:solidFill>
                  <a:schemeClr val="bg1"/>
                </a:solidFill>
                <a:latin typeface="华文楷体" panose="02010600040101010101" pitchFamily="2" charset="-122"/>
                <a:ea typeface="华文楷体" panose="02010600040101010101" pitchFamily="2" charset="-122"/>
                <a:sym typeface="Verdana" panose="020B0604030504040204" pitchFamily="34" charset="0"/>
              </a:rPr>
              <a:t>如何使用信息平台专业服务</a:t>
            </a:r>
            <a:endParaRPr lang="zh-CN" altLang="en-US" sz="2400" b="1" kern="0" dirty="0">
              <a:solidFill>
                <a:schemeClr val="bg1"/>
              </a:solidFill>
              <a:ea typeface="华文楷体" panose="02010600040101010101" pitchFamily="2" charset="-122"/>
              <a:sym typeface="Verdana" panose="020B0604030504040204" pitchFamily="34" charset="0"/>
            </a:endParaRPr>
          </a:p>
        </p:txBody>
      </p:sp>
      <p:sp>
        <p:nvSpPr>
          <p:cNvPr id="8" name="日期占位符 2"/>
          <p:cNvSpPr txBox="1">
            <a:spLocks noGrp="1" noChangeArrowheads="1"/>
          </p:cNvSpPr>
          <p:nvPr/>
        </p:nvSpPr>
        <p:spPr bwMode="auto">
          <a:xfrm>
            <a:off x="21665" y="5357283"/>
            <a:ext cx="8056563" cy="338201"/>
          </a:xfrm>
          <a:prstGeom prst="rect">
            <a:avLst/>
          </a:prstGeom>
          <a:noFill/>
          <a:ln w="9525">
            <a:noFill/>
            <a:miter lim="800000"/>
          </a:ln>
        </p:spPr>
        <p:txBody>
          <a:bodyPr/>
          <a:lstStyle/>
          <a:p>
            <a:pPr eaLnBrk="1" hangingPunct="1"/>
            <a:r>
              <a:rPr lang="zh-CN" altLang="en-US" sz="1200" b="1" dirty="0" smtClean="0">
                <a:latin typeface="Verdana" panose="020B0604030504040204" pitchFamily="34" charset="0"/>
                <a:ea typeface="Gulim" panose="020B0600000101010101" pitchFamily="34" charset="-127"/>
                <a:sym typeface="Verdana" panose="020B0604030504040204" pitchFamily="34" charset="0"/>
              </a:rPr>
              <a:t>   http</a:t>
            </a:r>
            <a:r>
              <a:rPr lang="zh-CN" altLang="en-US" sz="1200" b="1" dirty="0">
                <a:latin typeface="Verdana" panose="020B0604030504040204" pitchFamily="34" charset="0"/>
                <a:ea typeface="Gulim" panose="020B0600000101010101" pitchFamily="34" charset="-127"/>
                <a:sym typeface="Verdana" panose="020B0604030504040204" pitchFamily="34" charset="0"/>
              </a:rPr>
              <a:t>://www.reanda</a:t>
            </a:r>
            <a:r>
              <a:rPr lang="en-US" altLang="zh-CN" sz="1200" b="1" dirty="0">
                <a:latin typeface="Verdana" panose="020B0604030504040204" pitchFamily="34" charset="0"/>
                <a:ea typeface="Gulim" panose="020B0600000101010101" pitchFamily="34" charset="-127"/>
                <a:sym typeface="Verdana" panose="020B0604030504040204" pitchFamily="34" charset="0"/>
              </a:rPr>
              <a:t> -international</a:t>
            </a:r>
            <a:r>
              <a:rPr lang="zh-CN" altLang="en-US" sz="1200" b="1" dirty="0">
                <a:latin typeface="Verdana" panose="020B0604030504040204" pitchFamily="34" charset="0"/>
                <a:ea typeface="Gulim" panose="020B0600000101010101" pitchFamily="34" charset="-127"/>
                <a:sym typeface="Verdana" panose="020B0604030504040204" pitchFamily="34" charset="0"/>
              </a:rPr>
              <a:t>.</a:t>
            </a:r>
            <a:r>
              <a:rPr lang="zh-CN" altLang="en-US" sz="1200" b="1" dirty="0" smtClean="0">
                <a:latin typeface="Verdana" panose="020B0604030504040204" pitchFamily="34" charset="0"/>
                <a:ea typeface="Gulim" panose="020B0600000101010101" pitchFamily="34" charset="-127"/>
                <a:sym typeface="Verdana" panose="020B0604030504040204" pitchFamily="34" charset="0"/>
              </a:rPr>
              <a:t>com</a:t>
            </a:r>
            <a:r>
              <a:rPr lang="en-US" altLang="zh-CN" sz="1200" b="1" dirty="0" smtClean="0">
                <a:latin typeface="Verdana" panose="020B0604030504040204" pitchFamily="34" charset="0"/>
                <a:ea typeface="Gulim" panose="020B0600000101010101" pitchFamily="34" charset="-127"/>
                <a:sym typeface="Verdana" panose="020B0604030504040204" pitchFamily="34" charset="0"/>
              </a:rPr>
              <a:t>			  </a:t>
            </a:r>
            <a:r>
              <a:rPr lang="zh-CN" altLang="en-US" sz="1200" b="1" dirty="0" smtClean="0">
                <a:latin typeface="Verdana" panose="020B0604030504040204" pitchFamily="34" charset="0"/>
                <a:ea typeface="Gulim" panose="020B0600000101010101" pitchFamily="34" charset="-127"/>
                <a:sym typeface="Verdana" panose="020B0604030504040204" pitchFamily="34" charset="0"/>
              </a:rPr>
              <a:t>http</a:t>
            </a:r>
            <a:r>
              <a:rPr lang="zh-CN" altLang="en-US" sz="1200" b="1" dirty="0">
                <a:latin typeface="Verdana" panose="020B0604030504040204" pitchFamily="34" charset="0"/>
                <a:ea typeface="Gulim" panose="020B0600000101010101" pitchFamily="34" charset="-127"/>
                <a:sym typeface="Verdana" panose="020B0604030504040204" pitchFamily="34" charset="0"/>
              </a:rPr>
              <a:t>://www.reanda.</a:t>
            </a:r>
            <a:r>
              <a:rPr lang="zh-CN" altLang="en-US" sz="1200" b="1" dirty="0" smtClean="0">
                <a:latin typeface="Verdana" panose="020B0604030504040204" pitchFamily="34" charset="0"/>
                <a:ea typeface="Gulim" panose="020B0600000101010101" pitchFamily="34" charset="-127"/>
                <a:sym typeface="Verdana" panose="020B0604030504040204" pitchFamily="34" charset="0"/>
              </a:rPr>
              <a:t>com</a:t>
            </a:r>
            <a:endParaRPr lang="en-US" altLang="zh-CN" dirty="0">
              <a:sym typeface="Verdana" panose="020B0604030504040204" pitchFamily="34" charset="0"/>
            </a:endParaRPr>
          </a:p>
        </p:txBody>
      </p:sp>
      <p:sp>
        <p:nvSpPr>
          <p:cNvPr id="2" name="灯片编号占位符 1"/>
          <p:cNvSpPr>
            <a:spLocks noGrp="1"/>
          </p:cNvSpPr>
          <p:nvPr>
            <p:ph type="sldNum" sz="quarter" idx="4"/>
          </p:nvPr>
        </p:nvSpPr>
        <p:spPr/>
        <p:txBody>
          <a:bodyPr/>
          <a:lstStyle/>
          <a:p>
            <a:pPr algn="ctr" eaLnBrk="1" hangingPunct="1"/>
            <a:fld id="{9A0DB2DC-4C9A-4742-B13C-FB6460FD3503}" type="slidenum">
              <a:rPr lang="zh-CN" altLang="en-US" dirty="0">
                <a:latin typeface="Verdana" panose="020B0604030504040204" pitchFamily="34" charset="0"/>
                <a:ea typeface="Gulim" panose="020B0600000101010101" pitchFamily="34" charset="-127"/>
                <a:sym typeface="Verdana" panose="020B0604030504040204" pitchFamily="34" charset="0"/>
              </a:rPr>
            </a:fld>
            <a:endParaRPr lang="zh-CN" altLang="en-US" dirty="0">
              <a:latin typeface="Verdana" panose="020B0604030504040204" pitchFamily="34" charset="0"/>
              <a:ea typeface="Gulim" panose="020B0600000101010101" pitchFamily="34" charset="-127"/>
              <a:sym typeface="Verdana" panose="020B0604030504040204" pitchFamily="34" charset="0"/>
            </a:endParaRPr>
          </a:p>
        </p:txBody>
      </p:sp>
      <p:sp>
        <p:nvSpPr>
          <p:cNvPr id="17" name="内容占位符 2"/>
          <p:cNvSpPr txBox="1"/>
          <p:nvPr/>
        </p:nvSpPr>
        <p:spPr>
          <a:xfrm>
            <a:off x="5943" y="895284"/>
            <a:ext cx="8107114" cy="378040"/>
          </a:xfrm>
          <a:prstGeom prst="rect">
            <a:avLst/>
          </a:prstGeom>
        </p:spPr>
        <p:txBody>
          <a:bodyPr>
            <a:normAutofit lnSpcReduction="10000"/>
          </a:bodyPr>
          <a:lstStyle>
            <a:lvl1pPr marL="342900" indent="-342900" algn="l" defTabSz="0" rtl="0" eaLnBrk="0" fontAlgn="base" hangingPunct="0">
              <a:spcBef>
                <a:spcPct val="20000"/>
              </a:spcBef>
              <a:spcAft>
                <a:spcPct val="0"/>
              </a:spcAft>
              <a:buClr>
                <a:schemeClr val="tx1"/>
              </a:buClr>
              <a:buSzPct val="60000"/>
              <a:buFont typeface="Wingdings" panose="05000000000000000000" pitchFamily="2" charset="2"/>
              <a:buChar char="l"/>
              <a:defRPr sz="2800">
                <a:solidFill>
                  <a:schemeClr val="tx1"/>
                </a:solidFill>
                <a:latin typeface="+mn-lt"/>
                <a:ea typeface="+mn-ea"/>
                <a:cs typeface="+mn-cs"/>
                <a:sym typeface="Verdana" panose="020B0604030504040204" pitchFamily="34" charset="0"/>
              </a:defRPr>
            </a:lvl1pPr>
            <a:lvl2pPr marL="742950" indent="-285750" algn="l" defTabSz="0" rtl="0" eaLnBrk="0" fontAlgn="base" hangingPunct="0">
              <a:spcBef>
                <a:spcPct val="20000"/>
              </a:spcBef>
              <a:spcAft>
                <a:spcPct val="0"/>
              </a:spcAft>
              <a:buClr>
                <a:schemeClr val="hlink"/>
              </a:buClr>
              <a:buSzPct val="60000"/>
              <a:buFont typeface="Wingdings" panose="05000000000000000000" pitchFamily="2" charset="2"/>
              <a:buChar char="l"/>
              <a:defRPr sz="2400">
                <a:solidFill>
                  <a:schemeClr val="tx1"/>
                </a:solidFill>
                <a:latin typeface="+mn-lt"/>
                <a:ea typeface="+mn-ea"/>
                <a:cs typeface="+mn-cs"/>
                <a:sym typeface="Verdana" panose="020B0604030504040204" pitchFamily="34" charset="0"/>
              </a:defRPr>
            </a:lvl2pPr>
            <a:lvl3pPr marL="1143000" indent="-228600" algn="l" defTabSz="0" rtl="0" eaLnBrk="0" fontAlgn="base" hangingPunct="0">
              <a:spcBef>
                <a:spcPct val="20000"/>
              </a:spcBef>
              <a:spcAft>
                <a:spcPct val="0"/>
              </a:spcAft>
              <a:buClr>
                <a:schemeClr val="bg2"/>
              </a:buClr>
              <a:buSzPct val="60000"/>
              <a:buFont typeface="Wingdings" panose="05000000000000000000" pitchFamily="2" charset="2"/>
              <a:buChar char="l"/>
              <a:defRPr sz="2400">
                <a:solidFill>
                  <a:schemeClr val="tx1"/>
                </a:solidFill>
                <a:latin typeface="+mn-lt"/>
                <a:ea typeface="+mn-ea"/>
                <a:cs typeface="+mn-cs"/>
                <a:sym typeface="Verdana" panose="020B0604030504040204" pitchFamily="34" charset="0"/>
              </a:defRPr>
            </a:lvl3pPr>
            <a:lvl4pPr marL="1600200" indent="-228600" algn="l" defTabSz="0" rtl="0" eaLnBrk="0" fontAlgn="base" hangingPunct="0">
              <a:spcBef>
                <a:spcPct val="20000"/>
              </a:spcBef>
              <a:spcAft>
                <a:spcPct val="0"/>
              </a:spcAft>
              <a:buClr>
                <a:schemeClr val="tx1"/>
              </a:buClr>
              <a:buSzPct val="60000"/>
              <a:buFont typeface="Wingdings" panose="05000000000000000000" pitchFamily="2" charset="2"/>
              <a:buChar char="n"/>
              <a:defRPr sz="2000">
                <a:solidFill>
                  <a:schemeClr val="tx1"/>
                </a:solidFill>
                <a:latin typeface="+mn-lt"/>
                <a:ea typeface="+mn-ea"/>
                <a:cs typeface="+mn-cs"/>
                <a:sym typeface="Verdana" panose="020B0604030504040204" pitchFamily="34" charset="0"/>
              </a:defRPr>
            </a:lvl4pPr>
            <a:lvl5pPr marL="2057400" indent="-228600" algn="l" defTabSz="0" rtl="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mn-lt"/>
                <a:ea typeface="+mn-ea"/>
                <a:cs typeface="+mn-cs"/>
                <a:sym typeface="Verdana" panose="020B0604030504040204" pitchFamily="34" charset="0"/>
              </a:defRPr>
            </a:lvl5pPr>
            <a:lvl6pPr marL="2514600" indent="-228600" algn="l" defTabSz="0" rtl="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mn-lt"/>
                <a:ea typeface="+mn-ea"/>
                <a:cs typeface="+mn-cs"/>
                <a:sym typeface="Verdana" panose="020B0604030504040204" pitchFamily="34" charset="0"/>
              </a:defRPr>
            </a:lvl6pPr>
            <a:lvl7pPr marL="2971800" indent="-228600" algn="l" defTabSz="0" rtl="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mn-lt"/>
                <a:ea typeface="+mn-ea"/>
                <a:cs typeface="+mn-cs"/>
                <a:sym typeface="Verdana" panose="020B0604030504040204" pitchFamily="34" charset="0"/>
              </a:defRPr>
            </a:lvl7pPr>
            <a:lvl8pPr marL="3429000" indent="-228600" algn="l" defTabSz="0" rtl="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mn-lt"/>
                <a:ea typeface="+mn-ea"/>
                <a:cs typeface="+mn-cs"/>
                <a:sym typeface="Verdana" panose="020B0604030504040204" pitchFamily="34" charset="0"/>
              </a:defRPr>
            </a:lvl8pPr>
            <a:lvl9pPr marL="3886200" indent="-228600" algn="l" defTabSz="0" rtl="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mn-lt"/>
                <a:ea typeface="+mn-ea"/>
                <a:cs typeface="+mn-cs"/>
                <a:sym typeface="Verdana" panose="020B0604030504040204" pitchFamily="34" charset="0"/>
              </a:defRPr>
            </a:lvl9pPr>
          </a:lstStyle>
          <a:p>
            <a:pPr marL="0" indent="0">
              <a:buNone/>
            </a:pPr>
            <a:endParaRPr lang="zh-CN" altLang="en-US" sz="2000" kern="0" dirty="0" smtClean="0"/>
          </a:p>
          <a:p>
            <a:endParaRPr lang="zh-CN" altLang="en-US" kern="0" dirty="0"/>
          </a:p>
        </p:txBody>
      </p:sp>
      <p:sp>
        <p:nvSpPr>
          <p:cNvPr id="9" name="内容占位符 2"/>
          <p:cNvSpPr txBox="1"/>
          <p:nvPr/>
        </p:nvSpPr>
        <p:spPr>
          <a:xfrm>
            <a:off x="180041" y="886801"/>
            <a:ext cx="7739809" cy="378040"/>
          </a:xfrm>
          <a:prstGeom prst="rect">
            <a:avLst/>
          </a:prstGeom>
        </p:spPr>
        <p:txBody>
          <a:bodyPr>
            <a:normAutofit/>
          </a:bodyPr>
          <a:lstStyle>
            <a:lvl1pPr marL="342900" indent="-342900" algn="l" defTabSz="0" rtl="0" eaLnBrk="0" fontAlgn="base" hangingPunct="0">
              <a:spcBef>
                <a:spcPct val="20000"/>
              </a:spcBef>
              <a:spcAft>
                <a:spcPct val="0"/>
              </a:spcAft>
              <a:buClr>
                <a:schemeClr val="tx1"/>
              </a:buClr>
              <a:buSzPct val="60000"/>
              <a:buFont typeface="Wingdings" panose="05000000000000000000" pitchFamily="2" charset="2"/>
              <a:buChar char="l"/>
              <a:defRPr sz="2800">
                <a:solidFill>
                  <a:schemeClr val="tx1"/>
                </a:solidFill>
                <a:latin typeface="+mn-lt"/>
                <a:ea typeface="+mn-ea"/>
                <a:cs typeface="+mn-cs"/>
                <a:sym typeface="Verdana" panose="020B0604030504040204" pitchFamily="34" charset="0"/>
              </a:defRPr>
            </a:lvl1pPr>
            <a:lvl2pPr marL="742950" indent="-285750" algn="l" defTabSz="0" rtl="0" eaLnBrk="0" fontAlgn="base" hangingPunct="0">
              <a:spcBef>
                <a:spcPct val="20000"/>
              </a:spcBef>
              <a:spcAft>
                <a:spcPct val="0"/>
              </a:spcAft>
              <a:buClr>
                <a:schemeClr val="hlink"/>
              </a:buClr>
              <a:buSzPct val="60000"/>
              <a:buFont typeface="Wingdings" panose="05000000000000000000" pitchFamily="2" charset="2"/>
              <a:buChar char="l"/>
              <a:defRPr sz="2400">
                <a:solidFill>
                  <a:schemeClr val="tx1"/>
                </a:solidFill>
                <a:latin typeface="+mn-lt"/>
                <a:ea typeface="+mn-ea"/>
                <a:cs typeface="+mn-cs"/>
                <a:sym typeface="Verdana" panose="020B0604030504040204" pitchFamily="34" charset="0"/>
              </a:defRPr>
            </a:lvl2pPr>
            <a:lvl3pPr marL="1143000" indent="-228600" algn="l" defTabSz="0" rtl="0" eaLnBrk="0" fontAlgn="base" hangingPunct="0">
              <a:spcBef>
                <a:spcPct val="20000"/>
              </a:spcBef>
              <a:spcAft>
                <a:spcPct val="0"/>
              </a:spcAft>
              <a:buClr>
                <a:schemeClr val="bg2"/>
              </a:buClr>
              <a:buSzPct val="60000"/>
              <a:buFont typeface="Wingdings" panose="05000000000000000000" pitchFamily="2" charset="2"/>
              <a:buChar char="l"/>
              <a:defRPr sz="2400">
                <a:solidFill>
                  <a:schemeClr val="tx1"/>
                </a:solidFill>
                <a:latin typeface="+mn-lt"/>
                <a:ea typeface="+mn-ea"/>
                <a:cs typeface="+mn-cs"/>
                <a:sym typeface="Verdana" panose="020B0604030504040204" pitchFamily="34" charset="0"/>
              </a:defRPr>
            </a:lvl3pPr>
            <a:lvl4pPr marL="1600200" indent="-228600" algn="l" defTabSz="0" rtl="0" eaLnBrk="0" fontAlgn="base" hangingPunct="0">
              <a:spcBef>
                <a:spcPct val="20000"/>
              </a:spcBef>
              <a:spcAft>
                <a:spcPct val="0"/>
              </a:spcAft>
              <a:buClr>
                <a:schemeClr val="tx1"/>
              </a:buClr>
              <a:buSzPct val="60000"/>
              <a:buFont typeface="Wingdings" panose="05000000000000000000" pitchFamily="2" charset="2"/>
              <a:buChar char="n"/>
              <a:defRPr sz="2000">
                <a:solidFill>
                  <a:schemeClr val="tx1"/>
                </a:solidFill>
                <a:latin typeface="+mn-lt"/>
                <a:ea typeface="+mn-ea"/>
                <a:cs typeface="+mn-cs"/>
                <a:sym typeface="Verdana" panose="020B0604030504040204" pitchFamily="34" charset="0"/>
              </a:defRPr>
            </a:lvl4pPr>
            <a:lvl5pPr marL="2057400" indent="-228600" algn="l" defTabSz="0" rtl="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mn-lt"/>
                <a:ea typeface="+mn-ea"/>
                <a:cs typeface="+mn-cs"/>
                <a:sym typeface="Verdana" panose="020B0604030504040204" pitchFamily="34" charset="0"/>
              </a:defRPr>
            </a:lvl5pPr>
            <a:lvl6pPr marL="2514600" indent="-228600" algn="l" defTabSz="0" rtl="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mn-lt"/>
                <a:ea typeface="+mn-ea"/>
                <a:cs typeface="+mn-cs"/>
                <a:sym typeface="Verdana" panose="020B0604030504040204" pitchFamily="34" charset="0"/>
              </a:defRPr>
            </a:lvl6pPr>
            <a:lvl7pPr marL="2971800" indent="-228600" algn="l" defTabSz="0" rtl="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mn-lt"/>
                <a:ea typeface="+mn-ea"/>
                <a:cs typeface="+mn-cs"/>
                <a:sym typeface="Verdana" panose="020B0604030504040204" pitchFamily="34" charset="0"/>
              </a:defRPr>
            </a:lvl7pPr>
            <a:lvl8pPr marL="3429000" indent="-228600" algn="l" defTabSz="0" rtl="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mn-lt"/>
                <a:ea typeface="+mn-ea"/>
                <a:cs typeface="+mn-cs"/>
                <a:sym typeface="Verdana" panose="020B0604030504040204" pitchFamily="34" charset="0"/>
              </a:defRPr>
            </a:lvl8pPr>
            <a:lvl9pPr marL="3886200" indent="-228600" algn="l" defTabSz="0" rtl="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mn-lt"/>
                <a:ea typeface="+mn-ea"/>
                <a:cs typeface="+mn-cs"/>
                <a:sym typeface="Verdana" panose="020B0604030504040204" pitchFamily="34" charset="0"/>
              </a:defRPr>
            </a:lvl9pPr>
          </a:lstStyle>
          <a:p>
            <a:pPr marL="0" indent="0">
              <a:buNone/>
            </a:pPr>
            <a:r>
              <a:rPr lang="zh-CN" altLang="en-US" sz="1400" b="1" kern="0" dirty="0" smtClean="0">
                <a:solidFill>
                  <a:schemeClr val="accent4">
                    <a:lumMod val="50000"/>
                  </a:schemeClr>
                </a:solidFill>
                <a:latin typeface="华文楷体" panose="02010600040101010101" pitchFamily="2" charset="-122"/>
                <a:ea typeface="华文楷体" panose="02010600040101010101" pitchFamily="2" charset="-122"/>
              </a:rPr>
              <a:t>可在“精选留言”下查看他人的留言，若想留言，请点击</a:t>
            </a:r>
            <a:r>
              <a:rPr lang="zh-CN" altLang="en-US" sz="1400" b="1" kern="0" dirty="0">
                <a:solidFill>
                  <a:schemeClr val="accent4">
                    <a:lumMod val="50000"/>
                  </a:schemeClr>
                </a:solidFill>
                <a:latin typeface="华文楷体" panose="02010600040101010101" pitchFamily="2" charset="-122"/>
                <a:ea typeface="华文楷体" panose="02010600040101010101" pitchFamily="2" charset="-122"/>
              </a:rPr>
              <a:t>“我要留言”</a:t>
            </a:r>
            <a:r>
              <a:rPr lang="zh-CN" altLang="en-US" sz="1400" b="1" kern="0" dirty="0" smtClean="0">
                <a:solidFill>
                  <a:schemeClr val="accent4">
                    <a:lumMod val="50000"/>
                  </a:schemeClr>
                </a:solidFill>
                <a:latin typeface="华文楷体" panose="02010600040101010101" pitchFamily="2" charset="-122"/>
                <a:ea typeface="华文楷体" panose="02010600040101010101" pitchFamily="2" charset="-122"/>
              </a:rPr>
              <a:t>进行注册与登录。</a:t>
            </a:r>
            <a:endParaRPr lang="en-US" altLang="zh-CN" sz="1400" b="1" kern="0" dirty="0" smtClean="0">
              <a:solidFill>
                <a:schemeClr val="accent4">
                  <a:lumMod val="50000"/>
                </a:schemeClr>
              </a:solidFill>
              <a:latin typeface="华文楷体" panose="02010600040101010101" pitchFamily="2" charset="-122"/>
              <a:ea typeface="华文楷体" panose="02010600040101010101" pitchFamily="2" charset="-122"/>
            </a:endParaRPr>
          </a:p>
          <a:p>
            <a:endParaRPr lang="zh-CN" altLang="en-US" sz="2000" kern="0" dirty="0" smtClean="0"/>
          </a:p>
          <a:p>
            <a:endParaRPr lang="zh-CN" altLang="en-US" kern="0" dirty="0"/>
          </a:p>
        </p:txBody>
      </p:sp>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03604" y="1417340"/>
            <a:ext cx="7520219" cy="3797668"/>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8418847" y="1417340"/>
            <a:ext cx="430887" cy="3600400"/>
          </a:xfrm>
          <a:prstGeom prst="rect">
            <a:avLst/>
          </a:prstGeom>
          <a:noFill/>
        </p:spPr>
        <p:txBody>
          <a:bodyPr vert="eaVert" wrap="square" rtlCol="0">
            <a:spAutoFit/>
          </a:bodyPr>
          <a:lstStyle/>
          <a:p>
            <a:pPr algn="just">
              <a:defRPr/>
            </a:pPr>
            <a:r>
              <a:rPr lang="zh-CN" altLang="en-US" sz="1600" b="1" dirty="0">
                <a:solidFill>
                  <a:schemeClr val="bg1"/>
                </a:solidFill>
                <a:ea typeface="仿宋" panose="02010609060101010101" pitchFamily="49" charset="-122"/>
              </a:rPr>
              <a:t>利安达国际（</a:t>
            </a:r>
            <a:r>
              <a:rPr lang="en-US" altLang="zh-CN" sz="1600" b="1" dirty="0" err="1">
                <a:solidFill>
                  <a:schemeClr val="bg1"/>
                </a:solidFill>
                <a:ea typeface="仿宋" panose="02010609060101010101" pitchFamily="49" charset="-122"/>
              </a:rPr>
              <a:t>Reanda</a:t>
            </a:r>
            <a:r>
              <a:rPr lang="en-US" altLang="zh-CN" sz="1600" b="1" dirty="0">
                <a:solidFill>
                  <a:schemeClr val="bg1"/>
                </a:solidFill>
                <a:ea typeface="仿宋" panose="02010609060101010101" pitchFamily="49" charset="-122"/>
              </a:rPr>
              <a:t>   International</a:t>
            </a:r>
            <a:r>
              <a:rPr lang="zh-CN" altLang="en-US" sz="1600" b="1" dirty="0">
                <a:solidFill>
                  <a:schemeClr val="bg1"/>
                </a:solidFill>
                <a:ea typeface="仿宋" panose="02010609060101010101" pitchFamily="49" charset="-122"/>
              </a:rPr>
              <a:t>）</a:t>
            </a:r>
            <a:endParaRPr lang="en-US" altLang="zh-CN" sz="1600" b="1" dirty="0">
              <a:solidFill>
                <a:schemeClr val="bg1"/>
              </a:solidFill>
              <a:ea typeface="仿宋" panose="02010609060101010101" pitchFamily="49" charset="-122"/>
            </a:endParaRPr>
          </a:p>
        </p:txBody>
      </p:sp>
      <p:sp>
        <p:nvSpPr>
          <p:cNvPr id="15" name="标题 1"/>
          <p:cNvSpPr txBox="1">
            <a:spLocks noChangeArrowheads="1"/>
          </p:cNvSpPr>
          <p:nvPr/>
        </p:nvSpPr>
        <p:spPr bwMode="auto">
          <a:xfrm>
            <a:off x="376843" y="-253"/>
            <a:ext cx="7346980" cy="762000"/>
          </a:xfrm>
          <a:prstGeom prst="rect">
            <a:avLst/>
          </a:prstGeom>
          <a:noFill/>
          <a:ln w="9525">
            <a:noFill/>
            <a:miter lim="800000"/>
          </a:ln>
        </p:spPr>
        <p:txBody>
          <a:bodyPr vert="horz" wrap="square" lIns="91440" tIns="45720" rIns="91440" bIns="45720" numCol="1" anchor="ctr" anchorCtr="0" compatLnSpc="1"/>
          <a:lstStyle/>
          <a:p>
            <a:pPr marL="457200" lvl="0" indent="-457200" algn="ctr">
              <a:defRPr/>
            </a:pPr>
            <a:r>
              <a:rPr lang="zh-CN" altLang="en-US" sz="2400" b="1" dirty="0">
                <a:solidFill>
                  <a:schemeClr val="bg1"/>
                </a:solidFill>
                <a:latin typeface="华文楷体" panose="02010600040101010101" pitchFamily="2" charset="-122"/>
                <a:ea typeface="华文楷体" panose="02010600040101010101" pitchFamily="2" charset="-122"/>
                <a:sym typeface="Verdana" panose="020B0604030504040204" pitchFamily="34" charset="0"/>
              </a:rPr>
              <a:t>如何使用信息平台专业服务</a:t>
            </a:r>
            <a:endParaRPr lang="zh-CN" altLang="en-US" sz="2400" b="1" kern="0" dirty="0">
              <a:solidFill>
                <a:schemeClr val="bg1"/>
              </a:solidFill>
              <a:ea typeface="华文楷体" panose="02010600040101010101" pitchFamily="2" charset="-122"/>
              <a:sym typeface="Verdana" panose="020B0604030504040204" pitchFamily="34" charset="0"/>
            </a:endParaRPr>
          </a:p>
        </p:txBody>
      </p:sp>
      <p:sp>
        <p:nvSpPr>
          <p:cNvPr id="8" name="日期占位符 2"/>
          <p:cNvSpPr txBox="1">
            <a:spLocks noGrp="1" noChangeArrowheads="1"/>
          </p:cNvSpPr>
          <p:nvPr/>
        </p:nvSpPr>
        <p:spPr bwMode="auto">
          <a:xfrm>
            <a:off x="21665" y="5357283"/>
            <a:ext cx="8056563" cy="338201"/>
          </a:xfrm>
          <a:prstGeom prst="rect">
            <a:avLst/>
          </a:prstGeom>
          <a:noFill/>
          <a:ln w="9525">
            <a:noFill/>
            <a:miter lim="800000"/>
          </a:ln>
        </p:spPr>
        <p:txBody>
          <a:bodyPr/>
          <a:lstStyle/>
          <a:p>
            <a:pPr eaLnBrk="1" hangingPunct="1"/>
            <a:r>
              <a:rPr lang="zh-CN" altLang="en-US" sz="1200" b="1" dirty="0" smtClean="0">
                <a:latin typeface="Verdana" panose="020B0604030504040204" pitchFamily="34" charset="0"/>
                <a:ea typeface="Gulim" panose="020B0600000101010101" pitchFamily="34" charset="-127"/>
                <a:sym typeface="Verdana" panose="020B0604030504040204" pitchFamily="34" charset="0"/>
              </a:rPr>
              <a:t>   http</a:t>
            </a:r>
            <a:r>
              <a:rPr lang="zh-CN" altLang="en-US" sz="1200" b="1" dirty="0">
                <a:latin typeface="Verdana" panose="020B0604030504040204" pitchFamily="34" charset="0"/>
                <a:ea typeface="Gulim" panose="020B0600000101010101" pitchFamily="34" charset="-127"/>
                <a:sym typeface="Verdana" panose="020B0604030504040204" pitchFamily="34" charset="0"/>
              </a:rPr>
              <a:t>://www.reanda</a:t>
            </a:r>
            <a:r>
              <a:rPr lang="en-US" altLang="zh-CN" sz="1200" b="1" dirty="0">
                <a:latin typeface="Verdana" panose="020B0604030504040204" pitchFamily="34" charset="0"/>
                <a:ea typeface="Gulim" panose="020B0600000101010101" pitchFamily="34" charset="-127"/>
                <a:sym typeface="Verdana" panose="020B0604030504040204" pitchFamily="34" charset="0"/>
              </a:rPr>
              <a:t> -international</a:t>
            </a:r>
            <a:r>
              <a:rPr lang="zh-CN" altLang="en-US" sz="1200" b="1" dirty="0">
                <a:latin typeface="Verdana" panose="020B0604030504040204" pitchFamily="34" charset="0"/>
                <a:ea typeface="Gulim" panose="020B0600000101010101" pitchFamily="34" charset="-127"/>
                <a:sym typeface="Verdana" panose="020B0604030504040204" pitchFamily="34" charset="0"/>
              </a:rPr>
              <a:t>.</a:t>
            </a:r>
            <a:r>
              <a:rPr lang="zh-CN" altLang="en-US" sz="1200" b="1" dirty="0" smtClean="0">
                <a:latin typeface="Verdana" panose="020B0604030504040204" pitchFamily="34" charset="0"/>
                <a:ea typeface="Gulim" panose="020B0600000101010101" pitchFamily="34" charset="-127"/>
                <a:sym typeface="Verdana" panose="020B0604030504040204" pitchFamily="34" charset="0"/>
              </a:rPr>
              <a:t>com</a:t>
            </a:r>
            <a:r>
              <a:rPr lang="en-US" altLang="zh-CN" sz="1200" b="1" dirty="0" smtClean="0">
                <a:latin typeface="Verdana" panose="020B0604030504040204" pitchFamily="34" charset="0"/>
                <a:ea typeface="Gulim" panose="020B0600000101010101" pitchFamily="34" charset="-127"/>
                <a:sym typeface="Verdana" panose="020B0604030504040204" pitchFamily="34" charset="0"/>
              </a:rPr>
              <a:t>			  </a:t>
            </a:r>
            <a:r>
              <a:rPr lang="zh-CN" altLang="en-US" sz="1200" b="1" dirty="0" smtClean="0">
                <a:latin typeface="Verdana" panose="020B0604030504040204" pitchFamily="34" charset="0"/>
                <a:ea typeface="Gulim" panose="020B0600000101010101" pitchFamily="34" charset="-127"/>
                <a:sym typeface="Verdana" panose="020B0604030504040204" pitchFamily="34" charset="0"/>
              </a:rPr>
              <a:t>http</a:t>
            </a:r>
            <a:r>
              <a:rPr lang="zh-CN" altLang="en-US" sz="1200" b="1" dirty="0">
                <a:latin typeface="Verdana" panose="020B0604030504040204" pitchFamily="34" charset="0"/>
                <a:ea typeface="Gulim" panose="020B0600000101010101" pitchFamily="34" charset="-127"/>
                <a:sym typeface="Verdana" panose="020B0604030504040204" pitchFamily="34" charset="0"/>
              </a:rPr>
              <a:t>://www.reanda.</a:t>
            </a:r>
            <a:r>
              <a:rPr lang="zh-CN" altLang="en-US" sz="1200" b="1" dirty="0" smtClean="0">
                <a:latin typeface="Verdana" panose="020B0604030504040204" pitchFamily="34" charset="0"/>
                <a:ea typeface="Gulim" panose="020B0600000101010101" pitchFamily="34" charset="-127"/>
                <a:sym typeface="Verdana" panose="020B0604030504040204" pitchFamily="34" charset="0"/>
              </a:rPr>
              <a:t>com</a:t>
            </a:r>
            <a:endParaRPr lang="en-US" altLang="zh-CN" dirty="0">
              <a:sym typeface="Verdana" panose="020B0604030504040204" pitchFamily="34" charset="0"/>
            </a:endParaRPr>
          </a:p>
        </p:txBody>
      </p:sp>
      <p:sp>
        <p:nvSpPr>
          <p:cNvPr id="2" name="灯片编号占位符 1"/>
          <p:cNvSpPr>
            <a:spLocks noGrp="1"/>
          </p:cNvSpPr>
          <p:nvPr>
            <p:ph type="sldNum" sz="quarter" idx="4"/>
          </p:nvPr>
        </p:nvSpPr>
        <p:spPr/>
        <p:txBody>
          <a:bodyPr/>
          <a:lstStyle/>
          <a:p>
            <a:pPr algn="ctr" eaLnBrk="1" hangingPunct="1"/>
            <a:fld id="{9A0DB2DC-4C9A-4742-B13C-FB6460FD3503}" type="slidenum">
              <a:rPr lang="zh-CN" altLang="en-US" dirty="0">
                <a:latin typeface="Verdana" panose="020B0604030504040204" pitchFamily="34" charset="0"/>
                <a:ea typeface="Gulim" panose="020B0600000101010101" pitchFamily="34" charset="-127"/>
                <a:sym typeface="Verdana" panose="020B0604030504040204" pitchFamily="34" charset="0"/>
              </a:rPr>
            </a:fld>
            <a:endParaRPr lang="zh-CN" altLang="en-US" dirty="0">
              <a:latin typeface="Verdana" panose="020B0604030504040204" pitchFamily="34" charset="0"/>
              <a:ea typeface="Gulim" panose="020B0600000101010101" pitchFamily="34" charset="-127"/>
              <a:sym typeface="Verdana" panose="020B0604030504040204" pitchFamily="34" charset="0"/>
            </a:endParaRPr>
          </a:p>
        </p:txBody>
      </p:sp>
      <p:sp>
        <p:nvSpPr>
          <p:cNvPr id="17" name="内容占位符 2"/>
          <p:cNvSpPr txBox="1"/>
          <p:nvPr/>
        </p:nvSpPr>
        <p:spPr>
          <a:xfrm>
            <a:off x="180041" y="886801"/>
            <a:ext cx="7739809" cy="378040"/>
          </a:xfrm>
          <a:prstGeom prst="rect">
            <a:avLst/>
          </a:prstGeom>
        </p:spPr>
        <p:txBody>
          <a:bodyPr>
            <a:normAutofit/>
          </a:bodyPr>
          <a:lstStyle>
            <a:lvl1pPr marL="342900" indent="-342900" algn="l" defTabSz="0" rtl="0" eaLnBrk="0" fontAlgn="base" hangingPunct="0">
              <a:spcBef>
                <a:spcPct val="20000"/>
              </a:spcBef>
              <a:spcAft>
                <a:spcPct val="0"/>
              </a:spcAft>
              <a:buClr>
                <a:schemeClr val="tx1"/>
              </a:buClr>
              <a:buSzPct val="60000"/>
              <a:buFont typeface="Wingdings" panose="05000000000000000000" pitchFamily="2" charset="2"/>
              <a:buChar char="l"/>
              <a:defRPr sz="2800">
                <a:solidFill>
                  <a:schemeClr val="tx1"/>
                </a:solidFill>
                <a:latin typeface="+mn-lt"/>
                <a:ea typeface="+mn-ea"/>
                <a:cs typeface="+mn-cs"/>
                <a:sym typeface="Verdana" panose="020B0604030504040204" pitchFamily="34" charset="0"/>
              </a:defRPr>
            </a:lvl1pPr>
            <a:lvl2pPr marL="742950" indent="-285750" algn="l" defTabSz="0" rtl="0" eaLnBrk="0" fontAlgn="base" hangingPunct="0">
              <a:spcBef>
                <a:spcPct val="20000"/>
              </a:spcBef>
              <a:spcAft>
                <a:spcPct val="0"/>
              </a:spcAft>
              <a:buClr>
                <a:schemeClr val="hlink"/>
              </a:buClr>
              <a:buSzPct val="60000"/>
              <a:buFont typeface="Wingdings" panose="05000000000000000000" pitchFamily="2" charset="2"/>
              <a:buChar char="l"/>
              <a:defRPr sz="2400">
                <a:solidFill>
                  <a:schemeClr val="tx1"/>
                </a:solidFill>
                <a:latin typeface="+mn-lt"/>
                <a:ea typeface="+mn-ea"/>
                <a:cs typeface="+mn-cs"/>
                <a:sym typeface="Verdana" panose="020B0604030504040204" pitchFamily="34" charset="0"/>
              </a:defRPr>
            </a:lvl2pPr>
            <a:lvl3pPr marL="1143000" indent="-228600" algn="l" defTabSz="0" rtl="0" eaLnBrk="0" fontAlgn="base" hangingPunct="0">
              <a:spcBef>
                <a:spcPct val="20000"/>
              </a:spcBef>
              <a:spcAft>
                <a:spcPct val="0"/>
              </a:spcAft>
              <a:buClr>
                <a:schemeClr val="bg2"/>
              </a:buClr>
              <a:buSzPct val="60000"/>
              <a:buFont typeface="Wingdings" panose="05000000000000000000" pitchFamily="2" charset="2"/>
              <a:buChar char="l"/>
              <a:defRPr sz="2400">
                <a:solidFill>
                  <a:schemeClr val="tx1"/>
                </a:solidFill>
                <a:latin typeface="+mn-lt"/>
                <a:ea typeface="+mn-ea"/>
                <a:cs typeface="+mn-cs"/>
                <a:sym typeface="Verdana" panose="020B0604030504040204" pitchFamily="34" charset="0"/>
              </a:defRPr>
            </a:lvl3pPr>
            <a:lvl4pPr marL="1600200" indent="-228600" algn="l" defTabSz="0" rtl="0" eaLnBrk="0" fontAlgn="base" hangingPunct="0">
              <a:spcBef>
                <a:spcPct val="20000"/>
              </a:spcBef>
              <a:spcAft>
                <a:spcPct val="0"/>
              </a:spcAft>
              <a:buClr>
                <a:schemeClr val="tx1"/>
              </a:buClr>
              <a:buSzPct val="60000"/>
              <a:buFont typeface="Wingdings" panose="05000000000000000000" pitchFamily="2" charset="2"/>
              <a:buChar char="n"/>
              <a:defRPr sz="2000">
                <a:solidFill>
                  <a:schemeClr val="tx1"/>
                </a:solidFill>
                <a:latin typeface="+mn-lt"/>
                <a:ea typeface="+mn-ea"/>
                <a:cs typeface="+mn-cs"/>
                <a:sym typeface="Verdana" panose="020B0604030504040204" pitchFamily="34" charset="0"/>
              </a:defRPr>
            </a:lvl4pPr>
            <a:lvl5pPr marL="2057400" indent="-228600" algn="l" defTabSz="0" rtl="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mn-lt"/>
                <a:ea typeface="+mn-ea"/>
                <a:cs typeface="+mn-cs"/>
                <a:sym typeface="Verdana" panose="020B0604030504040204" pitchFamily="34" charset="0"/>
              </a:defRPr>
            </a:lvl5pPr>
            <a:lvl6pPr marL="2514600" indent="-228600" algn="l" defTabSz="0" rtl="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mn-lt"/>
                <a:ea typeface="+mn-ea"/>
                <a:cs typeface="+mn-cs"/>
                <a:sym typeface="Verdana" panose="020B0604030504040204" pitchFamily="34" charset="0"/>
              </a:defRPr>
            </a:lvl6pPr>
            <a:lvl7pPr marL="2971800" indent="-228600" algn="l" defTabSz="0" rtl="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mn-lt"/>
                <a:ea typeface="+mn-ea"/>
                <a:cs typeface="+mn-cs"/>
                <a:sym typeface="Verdana" panose="020B0604030504040204" pitchFamily="34" charset="0"/>
              </a:defRPr>
            </a:lvl7pPr>
            <a:lvl8pPr marL="3429000" indent="-228600" algn="l" defTabSz="0" rtl="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mn-lt"/>
                <a:ea typeface="+mn-ea"/>
                <a:cs typeface="+mn-cs"/>
                <a:sym typeface="Verdana" panose="020B0604030504040204" pitchFamily="34" charset="0"/>
              </a:defRPr>
            </a:lvl8pPr>
            <a:lvl9pPr marL="3886200" indent="-228600" algn="l" defTabSz="0" rtl="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mn-lt"/>
                <a:ea typeface="+mn-ea"/>
                <a:cs typeface="+mn-cs"/>
                <a:sym typeface="Verdana" panose="020B0604030504040204" pitchFamily="34" charset="0"/>
              </a:defRPr>
            </a:lvl9pPr>
          </a:lstStyle>
          <a:p>
            <a:pPr marL="0" indent="0">
              <a:buNone/>
            </a:pPr>
            <a:r>
              <a:rPr lang="zh-CN" altLang="en-US" sz="1400" b="1" kern="0" dirty="0" smtClean="0">
                <a:solidFill>
                  <a:schemeClr val="accent4">
                    <a:lumMod val="50000"/>
                  </a:schemeClr>
                </a:solidFill>
                <a:latin typeface="华文楷体" panose="02010600040101010101" pitchFamily="2" charset="-122"/>
                <a:ea typeface="华文楷体" panose="02010600040101010101" pitchFamily="2" charset="-122"/>
              </a:rPr>
              <a:t>如有账号，请根据要求填写并登录。若没有账号，请点击“立即注册”。</a:t>
            </a:r>
            <a:endParaRPr lang="en-US" altLang="zh-CN" sz="1400" b="1" kern="0" dirty="0" smtClean="0">
              <a:solidFill>
                <a:schemeClr val="accent4">
                  <a:lumMod val="50000"/>
                </a:schemeClr>
              </a:solidFill>
              <a:latin typeface="华文楷体" panose="02010600040101010101" pitchFamily="2" charset="-122"/>
              <a:ea typeface="华文楷体" panose="02010600040101010101" pitchFamily="2" charset="-122"/>
            </a:endParaRPr>
          </a:p>
          <a:p>
            <a:endParaRPr lang="zh-CN" altLang="en-US" sz="2000" kern="0" dirty="0" smtClean="0"/>
          </a:p>
          <a:p>
            <a:pPr marL="0" indent="0">
              <a:buNone/>
            </a:pPr>
            <a:endParaRPr lang="zh-CN" altLang="en-US" kern="0" dirty="0"/>
          </a:p>
        </p:txBody>
      </p:sp>
      <p:pic>
        <p:nvPicPr>
          <p:cNvPr id="3074"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21553" y="1344279"/>
            <a:ext cx="7056784" cy="39392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8418847" y="1417340"/>
            <a:ext cx="430887" cy="3600400"/>
          </a:xfrm>
          <a:prstGeom prst="rect">
            <a:avLst/>
          </a:prstGeom>
          <a:noFill/>
        </p:spPr>
        <p:txBody>
          <a:bodyPr vert="eaVert" wrap="square" rtlCol="0">
            <a:spAutoFit/>
          </a:bodyPr>
          <a:lstStyle/>
          <a:p>
            <a:pPr algn="just">
              <a:defRPr/>
            </a:pPr>
            <a:r>
              <a:rPr lang="zh-CN" altLang="en-US" sz="1600" b="1" dirty="0">
                <a:solidFill>
                  <a:schemeClr val="bg1"/>
                </a:solidFill>
                <a:ea typeface="仿宋" panose="02010609060101010101" pitchFamily="49" charset="-122"/>
              </a:rPr>
              <a:t>利安达国际（</a:t>
            </a:r>
            <a:r>
              <a:rPr lang="en-US" altLang="zh-CN" sz="1600" b="1" dirty="0" err="1">
                <a:solidFill>
                  <a:schemeClr val="bg1"/>
                </a:solidFill>
                <a:ea typeface="仿宋" panose="02010609060101010101" pitchFamily="49" charset="-122"/>
              </a:rPr>
              <a:t>Reanda</a:t>
            </a:r>
            <a:r>
              <a:rPr lang="en-US" altLang="zh-CN" sz="1600" b="1" dirty="0">
                <a:solidFill>
                  <a:schemeClr val="bg1"/>
                </a:solidFill>
                <a:ea typeface="仿宋" panose="02010609060101010101" pitchFamily="49" charset="-122"/>
              </a:rPr>
              <a:t>   International</a:t>
            </a:r>
            <a:r>
              <a:rPr lang="zh-CN" altLang="en-US" sz="1600" b="1" dirty="0">
                <a:solidFill>
                  <a:schemeClr val="bg1"/>
                </a:solidFill>
                <a:ea typeface="仿宋" panose="02010609060101010101" pitchFamily="49" charset="-122"/>
              </a:rPr>
              <a:t>）</a:t>
            </a:r>
            <a:endParaRPr lang="en-US" altLang="zh-CN" sz="1600" b="1" dirty="0">
              <a:solidFill>
                <a:schemeClr val="bg1"/>
              </a:solidFill>
              <a:ea typeface="仿宋" panose="02010609060101010101" pitchFamily="49" charset="-122"/>
            </a:endParaRPr>
          </a:p>
        </p:txBody>
      </p:sp>
      <p:sp>
        <p:nvSpPr>
          <p:cNvPr id="15" name="标题 1"/>
          <p:cNvSpPr txBox="1">
            <a:spLocks noChangeArrowheads="1"/>
          </p:cNvSpPr>
          <p:nvPr/>
        </p:nvSpPr>
        <p:spPr bwMode="auto">
          <a:xfrm>
            <a:off x="376843" y="-253"/>
            <a:ext cx="7346980" cy="762000"/>
          </a:xfrm>
          <a:prstGeom prst="rect">
            <a:avLst/>
          </a:prstGeom>
          <a:noFill/>
          <a:ln w="9525">
            <a:noFill/>
            <a:miter lim="800000"/>
          </a:ln>
        </p:spPr>
        <p:txBody>
          <a:bodyPr vert="horz" wrap="square" lIns="91440" tIns="45720" rIns="91440" bIns="45720" numCol="1" anchor="ctr" anchorCtr="0" compatLnSpc="1"/>
          <a:lstStyle/>
          <a:p>
            <a:pPr marL="457200" lvl="0" indent="-457200" algn="ctr">
              <a:defRPr/>
            </a:pPr>
            <a:r>
              <a:rPr lang="zh-CN" altLang="en-US" sz="2400" b="1" dirty="0">
                <a:solidFill>
                  <a:schemeClr val="bg1"/>
                </a:solidFill>
                <a:latin typeface="华文楷体" panose="02010600040101010101" pitchFamily="2" charset="-122"/>
                <a:ea typeface="华文楷体" panose="02010600040101010101" pitchFamily="2" charset="-122"/>
                <a:sym typeface="Verdana" panose="020B0604030504040204" pitchFamily="34" charset="0"/>
              </a:rPr>
              <a:t>如何使用信息平台专业服务</a:t>
            </a:r>
            <a:endParaRPr lang="zh-CN" altLang="en-US" sz="2400" b="1" kern="0" dirty="0">
              <a:solidFill>
                <a:schemeClr val="bg1"/>
              </a:solidFill>
              <a:ea typeface="华文楷体" panose="02010600040101010101" pitchFamily="2" charset="-122"/>
              <a:sym typeface="Verdana" panose="020B0604030504040204" pitchFamily="34" charset="0"/>
            </a:endParaRPr>
          </a:p>
        </p:txBody>
      </p:sp>
      <p:sp>
        <p:nvSpPr>
          <p:cNvPr id="8" name="日期占位符 2"/>
          <p:cNvSpPr txBox="1">
            <a:spLocks noGrp="1" noChangeArrowheads="1"/>
          </p:cNvSpPr>
          <p:nvPr/>
        </p:nvSpPr>
        <p:spPr bwMode="auto">
          <a:xfrm>
            <a:off x="21665" y="5357283"/>
            <a:ext cx="8056563" cy="338201"/>
          </a:xfrm>
          <a:prstGeom prst="rect">
            <a:avLst/>
          </a:prstGeom>
          <a:noFill/>
          <a:ln w="9525">
            <a:noFill/>
            <a:miter lim="800000"/>
          </a:ln>
        </p:spPr>
        <p:txBody>
          <a:bodyPr/>
          <a:lstStyle/>
          <a:p>
            <a:pPr eaLnBrk="1" hangingPunct="1"/>
            <a:r>
              <a:rPr lang="zh-CN" altLang="en-US" sz="1200" b="1" dirty="0" smtClean="0">
                <a:latin typeface="Verdana" panose="020B0604030504040204" pitchFamily="34" charset="0"/>
                <a:ea typeface="Gulim" panose="020B0600000101010101" pitchFamily="34" charset="-127"/>
                <a:sym typeface="Verdana" panose="020B0604030504040204" pitchFamily="34" charset="0"/>
              </a:rPr>
              <a:t>   http</a:t>
            </a:r>
            <a:r>
              <a:rPr lang="zh-CN" altLang="en-US" sz="1200" b="1" dirty="0">
                <a:latin typeface="Verdana" panose="020B0604030504040204" pitchFamily="34" charset="0"/>
                <a:ea typeface="Gulim" panose="020B0600000101010101" pitchFamily="34" charset="-127"/>
                <a:sym typeface="Verdana" panose="020B0604030504040204" pitchFamily="34" charset="0"/>
              </a:rPr>
              <a:t>://www.reanda</a:t>
            </a:r>
            <a:r>
              <a:rPr lang="en-US" altLang="zh-CN" sz="1200" b="1" dirty="0">
                <a:latin typeface="Verdana" panose="020B0604030504040204" pitchFamily="34" charset="0"/>
                <a:ea typeface="Gulim" panose="020B0600000101010101" pitchFamily="34" charset="-127"/>
                <a:sym typeface="Verdana" panose="020B0604030504040204" pitchFamily="34" charset="0"/>
              </a:rPr>
              <a:t> -international</a:t>
            </a:r>
            <a:r>
              <a:rPr lang="zh-CN" altLang="en-US" sz="1200" b="1" dirty="0">
                <a:latin typeface="Verdana" panose="020B0604030504040204" pitchFamily="34" charset="0"/>
                <a:ea typeface="Gulim" panose="020B0600000101010101" pitchFamily="34" charset="-127"/>
                <a:sym typeface="Verdana" panose="020B0604030504040204" pitchFamily="34" charset="0"/>
              </a:rPr>
              <a:t>.</a:t>
            </a:r>
            <a:r>
              <a:rPr lang="zh-CN" altLang="en-US" sz="1200" b="1" dirty="0" smtClean="0">
                <a:latin typeface="Verdana" panose="020B0604030504040204" pitchFamily="34" charset="0"/>
                <a:ea typeface="Gulim" panose="020B0600000101010101" pitchFamily="34" charset="-127"/>
                <a:sym typeface="Verdana" panose="020B0604030504040204" pitchFamily="34" charset="0"/>
              </a:rPr>
              <a:t>com</a:t>
            </a:r>
            <a:r>
              <a:rPr lang="en-US" altLang="zh-CN" sz="1200" b="1" dirty="0" smtClean="0">
                <a:latin typeface="Verdana" panose="020B0604030504040204" pitchFamily="34" charset="0"/>
                <a:ea typeface="Gulim" panose="020B0600000101010101" pitchFamily="34" charset="-127"/>
                <a:sym typeface="Verdana" panose="020B0604030504040204" pitchFamily="34" charset="0"/>
              </a:rPr>
              <a:t>			  </a:t>
            </a:r>
            <a:r>
              <a:rPr lang="zh-CN" altLang="en-US" sz="1200" b="1" dirty="0" smtClean="0">
                <a:latin typeface="Verdana" panose="020B0604030504040204" pitchFamily="34" charset="0"/>
                <a:ea typeface="Gulim" panose="020B0600000101010101" pitchFamily="34" charset="-127"/>
                <a:sym typeface="Verdana" panose="020B0604030504040204" pitchFamily="34" charset="0"/>
              </a:rPr>
              <a:t>http</a:t>
            </a:r>
            <a:r>
              <a:rPr lang="zh-CN" altLang="en-US" sz="1200" b="1" dirty="0">
                <a:latin typeface="Verdana" panose="020B0604030504040204" pitchFamily="34" charset="0"/>
                <a:ea typeface="Gulim" panose="020B0600000101010101" pitchFamily="34" charset="-127"/>
                <a:sym typeface="Verdana" panose="020B0604030504040204" pitchFamily="34" charset="0"/>
              </a:rPr>
              <a:t>://www.reanda.</a:t>
            </a:r>
            <a:r>
              <a:rPr lang="zh-CN" altLang="en-US" sz="1200" b="1" dirty="0" smtClean="0">
                <a:latin typeface="Verdana" panose="020B0604030504040204" pitchFamily="34" charset="0"/>
                <a:ea typeface="Gulim" panose="020B0600000101010101" pitchFamily="34" charset="-127"/>
                <a:sym typeface="Verdana" panose="020B0604030504040204" pitchFamily="34" charset="0"/>
              </a:rPr>
              <a:t>com</a:t>
            </a:r>
            <a:endParaRPr lang="en-US" altLang="zh-CN" dirty="0">
              <a:sym typeface="Verdana" panose="020B0604030504040204" pitchFamily="34" charset="0"/>
            </a:endParaRPr>
          </a:p>
        </p:txBody>
      </p:sp>
      <p:sp>
        <p:nvSpPr>
          <p:cNvPr id="2" name="灯片编号占位符 1"/>
          <p:cNvSpPr>
            <a:spLocks noGrp="1"/>
          </p:cNvSpPr>
          <p:nvPr>
            <p:ph type="sldNum" sz="quarter" idx="4"/>
          </p:nvPr>
        </p:nvSpPr>
        <p:spPr/>
        <p:txBody>
          <a:bodyPr/>
          <a:lstStyle/>
          <a:p>
            <a:pPr algn="ctr" eaLnBrk="1" hangingPunct="1"/>
            <a:fld id="{9A0DB2DC-4C9A-4742-B13C-FB6460FD3503}" type="slidenum">
              <a:rPr lang="zh-CN" altLang="en-US" dirty="0">
                <a:latin typeface="Verdana" panose="020B0604030504040204" pitchFamily="34" charset="0"/>
                <a:ea typeface="Gulim" panose="020B0600000101010101" pitchFamily="34" charset="-127"/>
                <a:sym typeface="Verdana" panose="020B0604030504040204" pitchFamily="34" charset="0"/>
              </a:rPr>
            </a:fld>
            <a:endParaRPr lang="zh-CN" altLang="en-US" dirty="0">
              <a:latin typeface="Verdana" panose="020B0604030504040204" pitchFamily="34" charset="0"/>
              <a:ea typeface="Gulim" panose="020B0600000101010101" pitchFamily="34" charset="-127"/>
              <a:sym typeface="Verdana" panose="020B0604030504040204" pitchFamily="34" charset="0"/>
            </a:endParaRPr>
          </a:p>
        </p:txBody>
      </p:sp>
      <p:sp>
        <p:nvSpPr>
          <p:cNvPr id="17" name="内容占位符 2"/>
          <p:cNvSpPr txBox="1"/>
          <p:nvPr/>
        </p:nvSpPr>
        <p:spPr>
          <a:xfrm>
            <a:off x="180041" y="886801"/>
            <a:ext cx="7739809" cy="378040"/>
          </a:xfrm>
          <a:prstGeom prst="rect">
            <a:avLst/>
          </a:prstGeom>
        </p:spPr>
        <p:txBody>
          <a:bodyPr>
            <a:normAutofit/>
          </a:bodyPr>
          <a:lstStyle>
            <a:lvl1pPr marL="342900" indent="-342900" algn="l" defTabSz="0" rtl="0" eaLnBrk="0" fontAlgn="base" hangingPunct="0">
              <a:spcBef>
                <a:spcPct val="20000"/>
              </a:spcBef>
              <a:spcAft>
                <a:spcPct val="0"/>
              </a:spcAft>
              <a:buClr>
                <a:schemeClr val="tx1"/>
              </a:buClr>
              <a:buSzPct val="60000"/>
              <a:buFont typeface="Wingdings" panose="05000000000000000000" pitchFamily="2" charset="2"/>
              <a:buChar char="l"/>
              <a:defRPr sz="2800">
                <a:solidFill>
                  <a:schemeClr val="tx1"/>
                </a:solidFill>
                <a:latin typeface="+mn-lt"/>
                <a:ea typeface="+mn-ea"/>
                <a:cs typeface="+mn-cs"/>
                <a:sym typeface="Verdana" panose="020B0604030504040204" pitchFamily="34" charset="0"/>
              </a:defRPr>
            </a:lvl1pPr>
            <a:lvl2pPr marL="742950" indent="-285750" algn="l" defTabSz="0" rtl="0" eaLnBrk="0" fontAlgn="base" hangingPunct="0">
              <a:spcBef>
                <a:spcPct val="20000"/>
              </a:spcBef>
              <a:spcAft>
                <a:spcPct val="0"/>
              </a:spcAft>
              <a:buClr>
                <a:schemeClr val="hlink"/>
              </a:buClr>
              <a:buSzPct val="60000"/>
              <a:buFont typeface="Wingdings" panose="05000000000000000000" pitchFamily="2" charset="2"/>
              <a:buChar char="l"/>
              <a:defRPr sz="2400">
                <a:solidFill>
                  <a:schemeClr val="tx1"/>
                </a:solidFill>
                <a:latin typeface="+mn-lt"/>
                <a:ea typeface="+mn-ea"/>
                <a:cs typeface="+mn-cs"/>
                <a:sym typeface="Verdana" panose="020B0604030504040204" pitchFamily="34" charset="0"/>
              </a:defRPr>
            </a:lvl2pPr>
            <a:lvl3pPr marL="1143000" indent="-228600" algn="l" defTabSz="0" rtl="0" eaLnBrk="0" fontAlgn="base" hangingPunct="0">
              <a:spcBef>
                <a:spcPct val="20000"/>
              </a:spcBef>
              <a:spcAft>
                <a:spcPct val="0"/>
              </a:spcAft>
              <a:buClr>
                <a:schemeClr val="bg2"/>
              </a:buClr>
              <a:buSzPct val="60000"/>
              <a:buFont typeface="Wingdings" panose="05000000000000000000" pitchFamily="2" charset="2"/>
              <a:buChar char="l"/>
              <a:defRPr sz="2400">
                <a:solidFill>
                  <a:schemeClr val="tx1"/>
                </a:solidFill>
                <a:latin typeface="+mn-lt"/>
                <a:ea typeface="+mn-ea"/>
                <a:cs typeface="+mn-cs"/>
                <a:sym typeface="Verdana" panose="020B0604030504040204" pitchFamily="34" charset="0"/>
              </a:defRPr>
            </a:lvl3pPr>
            <a:lvl4pPr marL="1600200" indent="-228600" algn="l" defTabSz="0" rtl="0" eaLnBrk="0" fontAlgn="base" hangingPunct="0">
              <a:spcBef>
                <a:spcPct val="20000"/>
              </a:spcBef>
              <a:spcAft>
                <a:spcPct val="0"/>
              </a:spcAft>
              <a:buClr>
                <a:schemeClr val="tx1"/>
              </a:buClr>
              <a:buSzPct val="60000"/>
              <a:buFont typeface="Wingdings" panose="05000000000000000000" pitchFamily="2" charset="2"/>
              <a:buChar char="n"/>
              <a:defRPr sz="2000">
                <a:solidFill>
                  <a:schemeClr val="tx1"/>
                </a:solidFill>
                <a:latin typeface="+mn-lt"/>
                <a:ea typeface="+mn-ea"/>
                <a:cs typeface="+mn-cs"/>
                <a:sym typeface="Verdana" panose="020B0604030504040204" pitchFamily="34" charset="0"/>
              </a:defRPr>
            </a:lvl4pPr>
            <a:lvl5pPr marL="2057400" indent="-228600" algn="l" defTabSz="0" rtl="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mn-lt"/>
                <a:ea typeface="+mn-ea"/>
                <a:cs typeface="+mn-cs"/>
                <a:sym typeface="Verdana" panose="020B0604030504040204" pitchFamily="34" charset="0"/>
              </a:defRPr>
            </a:lvl5pPr>
            <a:lvl6pPr marL="2514600" indent="-228600" algn="l" defTabSz="0" rtl="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mn-lt"/>
                <a:ea typeface="+mn-ea"/>
                <a:cs typeface="+mn-cs"/>
                <a:sym typeface="Verdana" panose="020B0604030504040204" pitchFamily="34" charset="0"/>
              </a:defRPr>
            </a:lvl6pPr>
            <a:lvl7pPr marL="2971800" indent="-228600" algn="l" defTabSz="0" rtl="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mn-lt"/>
                <a:ea typeface="+mn-ea"/>
                <a:cs typeface="+mn-cs"/>
                <a:sym typeface="Verdana" panose="020B0604030504040204" pitchFamily="34" charset="0"/>
              </a:defRPr>
            </a:lvl7pPr>
            <a:lvl8pPr marL="3429000" indent="-228600" algn="l" defTabSz="0" rtl="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mn-lt"/>
                <a:ea typeface="+mn-ea"/>
                <a:cs typeface="+mn-cs"/>
                <a:sym typeface="Verdana" panose="020B0604030504040204" pitchFamily="34" charset="0"/>
              </a:defRPr>
            </a:lvl8pPr>
            <a:lvl9pPr marL="3886200" indent="-228600" algn="l" defTabSz="0" rtl="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mn-lt"/>
                <a:ea typeface="+mn-ea"/>
                <a:cs typeface="+mn-cs"/>
                <a:sym typeface="Verdana" panose="020B0604030504040204" pitchFamily="34" charset="0"/>
              </a:defRPr>
            </a:lvl9pPr>
          </a:lstStyle>
          <a:p>
            <a:pPr marL="0" indent="0">
              <a:buNone/>
            </a:pPr>
            <a:r>
              <a:rPr lang="zh-CN" altLang="en-US" sz="1400" b="1" kern="0" dirty="0" smtClean="0">
                <a:solidFill>
                  <a:schemeClr val="accent4">
                    <a:lumMod val="50000"/>
                  </a:schemeClr>
                </a:solidFill>
                <a:latin typeface="华文楷体" panose="02010600040101010101" pitchFamily="2" charset="-122"/>
                <a:ea typeface="华文楷体" panose="02010600040101010101" pitchFamily="2" charset="-122"/>
              </a:rPr>
              <a:t>根据要求，填写信息并注册登录。</a:t>
            </a:r>
            <a:endParaRPr lang="en-US" altLang="zh-CN" sz="1400" b="1" kern="0" dirty="0" smtClean="0">
              <a:solidFill>
                <a:schemeClr val="accent4">
                  <a:lumMod val="50000"/>
                </a:schemeClr>
              </a:solidFill>
              <a:latin typeface="华文楷体" panose="02010600040101010101" pitchFamily="2" charset="-122"/>
              <a:ea typeface="华文楷体" panose="02010600040101010101" pitchFamily="2" charset="-122"/>
            </a:endParaRPr>
          </a:p>
          <a:p>
            <a:endParaRPr lang="zh-CN" altLang="en-US" sz="2000" kern="0" dirty="0" smtClean="0"/>
          </a:p>
          <a:p>
            <a:pPr marL="0" indent="0">
              <a:buNone/>
            </a:pPr>
            <a:endParaRPr lang="zh-CN" altLang="en-US" kern="0" dirty="0"/>
          </a:p>
        </p:txBody>
      </p:sp>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11560" y="1267976"/>
            <a:ext cx="6715438" cy="4140744"/>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8418847" y="1417340"/>
            <a:ext cx="430887" cy="3600400"/>
          </a:xfrm>
          <a:prstGeom prst="rect">
            <a:avLst/>
          </a:prstGeom>
          <a:noFill/>
        </p:spPr>
        <p:txBody>
          <a:bodyPr vert="eaVert" wrap="square" rtlCol="0">
            <a:spAutoFit/>
          </a:bodyPr>
          <a:lstStyle/>
          <a:p>
            <a:pPr algn="just">
              <a:defRPr/>
            </a:pPr>
            <a:r>
              <a:rPr lang="zh-CN" altLang="en-US" sz="1600" b="1" dirty="0">
                <a:solidFill>
                  <a:schemeClr val="bg1"/>
                </a:solidFill>
                <a:ea typeface="仿宋" panose="02010609060101010101" pitchFamily="49" charset="-122"/>
              </a:rPr>
              <a:t>利安达国际（</a:t>
            </a:r>
            <a:r>
              <a:rPr lang="en-US" altLang="zh-CN" sz="1600" b="1" dirty="0" err="1">
                <a:solidFill>
                  <a:schemeClr val="bg1"/>
                </a:solidFill>
                <a:ea typeface="仿宋" panose="02010609060101010101" pitchFamily="49" charset="-122"/>
              </a:rPr>
              <a:t>Reanda</a:t>
            </a:r>
            <a:r>
              <a:rPr lang="en-US" altLang="zh-CN" sz="1600" b="1" dirty="0">
                <a:solidFill>
                  <a:schemeClr val="bg1"/>
                </a:solidFill>
                <a:ea typeface="仿宋" panose="02010609060101010101" pitchFamily="49" charset="-122"/>
              </a:rPr>
              <a:t>   International</a:t>
            </a:r>
            <a:r>
              <a:rPr lang="zh-CN" altLang="en-US" sz="1600" b="1" dirty="0">
                <a:solidFill>
                  <a:schemeClr val="bg1"/>
                </a:solidFill>
                <a:ea typeface="仿宋" panose="02010609060101010101" pitchFamily="49" charset="-122"/>
              </a:rPr>
              <a:t>）</a:t>
            </a:r>
            <a:endParaRPr lang="en-US" altLang="zh-CN" sz="1600" b="1" dirty="0">
              <a:solidFill>
                <a:schemeClr val="bg1"/>
              </a:solidFill>
              <a:ea typeface="仿宋" panose="02010609060101010101" pitchFamily="49" charset="-122"/>
            </a:endParaRPr>
          </a:p>
        </p:txBody>
      </p:sp>
      <p:sp>
        <p:nvSpPr>
          <p:cNvPr id="15" name="标题 1"/>
          <p:cNvSpPr txBox="1">
            <a:spLocks noChangeArrowheads="1"/>
          </p:cNvSpPr>
          <p:nvPr/>
        </p:nvSpPr>
        <p:spPr bwMode="auto">
          <a:xfrm>
            <a:off x="376843" y="-253"/>
            <a:ext cx="7346980" cy="762000"/>
          </a:xfrm>
          <a:prstGeom prst="rect">
            <a:avLst/>
          </a:prstGeom>
          <a:noFill/>
          <a:ln w="9525">
            <a:noFill/>
            <a:miter lim="800000"/>
          </a:ln>
        </p:spPr>
        <p:txBody>
          <a:bodyPr vert="horz" wrap="square" lIns="91440" tIns="45720" rIns="91440" bIns="45720" numCol="1" anchor="ctr" anchorCtr="0" compatLnSpc="1"/>
          <a:lstStyle/>
          <a:p>
            <a:pPr marL="457200" lvl="0" indent="-457200" algn="ctr">
              <a:defRPr/>
            </a:pPr>
            <a:r>
              <a:rPr lang="zh-CN" altLang="en-US" sz="2400" b="1" dirty="0">
                <a:solidFill>
                  <a:schemeClr val="bg1"/>
                </a:solidFill>
                <a:latin typeface="华文楷体" panose="02010600040101010101" pitchFamily="2" charset="-122"/>
                <a:ea typeface="华文楷体" panose="02010600040101010101" pitchFamily="2" charset="-122"/>
                <a:sym typeface="Verdana" panose="020B0604030504040204" pitchFamily="34" charset="0"/>
              </a:rPr>
              <a:t>如何使用信息平台专业服务</a:t>
            </a:r>
            <a:endParaRPr lang="zh-CN" altLang="en-US" sz="2400" b="1" kern="0" dirty="0">
              <a:solidFill>
                <a:schemeClr val="bg1"/>
              </a:solidFill>
              <a:ea typeface="华文楷体" panose="02010600040101010101" pitchFamily="2" charset="-122"/>
              <a:sym typeface="Verdana" panose="020B0604030504040204" pitchFamily="34" charset="0"/>
            </a:endParaRPr>
          </a:p>
        </p:txBody>
      </p:sp>
      <p:sp>
        <p:nvSpPr>
          <p:cNvPr id="8" name="日期占位符 2"/>
          <p:cNvSpPr txBox="1">
            <a:spLocks noGrp="1" noChangeArrowheads="1"/>
          </p:cNvSpPr>
          <p:nvPr/>
        </p:nvSpPr>
        <p:spPr bwMode="auto">
          <a:xfrm>
            <a:off x="21665" y="5357283"/>
            <a:ext cx="8056563" cy="338201"/>
          </a:xfrm>
          <a:prstGeom prst="rect">
            <a:avLst/>
          </a:prstGeom>
          <a:noFill/>
          <a:ln w="9525">
            <a:noFill/>
            <a:miter lim="800000"/>
          </a:ln>
        </p:spPr>
        <p:txBody>
          <a:bodyPr/>
          <a:lstStyle/>
          <a:p>
            <a:pPr eaLnBrk="1" hangingPunct="1"/>
            <a:r>
              <a:rPr lang="zh-CN" altLang="en-US" sz="1200" b="1" dirty="0" smtClean="0">
                <a:latin typeface="Verdana" panose="020B0604030504040204" pitchFamily="34" charset="0"/>
                <a:ea typeface="Gulim" panose="020B0600000101010101" pitchFamily="34" charset="-127"/>
                <a:sym typeface="Verdana" panose="020B0604030504040204" pitchFamily="34" charset="0"/>
              </a:rPr>
              <a:t>   http</a:t>
            </a:r>
            <a:r>
              <a:rPr lang="zh-CN" altLang="en-US" sz="1200" b="1" dirty="0">
                <a:latin typeface="Verdana" panose="020B0604030504040204" pitchFamily="34" charset="0"/>
                <a:ea typeface="Gulim" panose="020B0600000101010101" pitchFamily="34" charset="-127"/>
                <a:sym typeface="Verdana" panose="020B0604030504040204" pitchFamily="34" charset="0"/>
              </a:rPr>
              <a:t>://www.reanda</a:t>
            </a:r>
            <a:r>
              <a:rPr lang="en-US" altLang="zh-CN" sz="1200" b="1" dirty="0">
                <a:latin typeface="Verdana" panose="020B0604030504040204" pitchFamily="34" charset="0"/>
                <a:ea typeface="Gulim" panose="020B0600000101010101" pitchFamily="34" charset="-127"/>
                <a:sym typeface="Verdana" panose="020B0604030504040204" pitchFamily="34" charset="0"/>
              </a:rPr>
              <a:t> -international</a:t>
            </a:r>
            <a:r>
              <a:rPr lang="zh-CN" altLang="en-US" sz="1200" b="1" dirty="0">
                <a:latin typeface="Verdana" panose="020B0604030504040204" pitchFamily="34" charset="0"/>
                <a:ea typeface="Gulim" panose="020B0600000101010101" pitchFamily="34" charset="-127"/>
                <a:sym typeface="Verdana" panose="020B0604030504040204" pitchFamily="34" charset="0"/>
              </a:rPr>
              <a:t>.</a:t>
            </a:r>
            <a:r>
              <a:rPr lang="zh-CN" altLang="en-US" sz="1200" b="1" dirty="0" smtClean="0">
                <a:latin typeface="Verdana" panose="020B0604030504040204" pitchFamily="34" charset="0"/>
                <a:ea typeface="Gulim" panose="020B0600000101010101" pitchFamily="34" charset="-127"/>
                <a:sym typeface="Verdana" panose="020B0604030504040204" pitchFamily="34" charset="0"/>
              </a:rPr>
              <a:t>com</a:t>
            </a:r>
            <a:r>
              <a:rPr lang="en-US" altLang="zh-CN" sz="1200" b="1" dirty="0" smtClean="0">
                <a:latin typeface="Verdana" panose="020B0604030504040204" pitchFamily="34" charset="0"/>
                <a:ea typeface="Gulim" panose="020B0600000101010101" pitchFamily="34" charset="-127"/>
                <a:sym typeface="Verdana" panose="020B0604030504040204" pitchFamily="34" charset="0"/>
              </a:rPr>
              <a:t>			  </a:t>
            </a:r>
            <a:r>
              <a:rPr lang="zh-CN" altLang="en-US" sz="1200" b="1" dirty="0" smtClean="0">
                <a:latin typeface="Verdana" panose="020B0604030504040204" pitchFamily="34" charset="0"/>
                <a:ea typeface="Gulim" panose="020B0600000101010101" pitchFamily="34" charset="-127"/>
                <a:sym typeface="Verdana" panose="020B0604030504040204" pitchFamily="34" charset="0"/>
              </a:rPr>
              <a:t>http</a:t>
            </a:r>
            <a:r>
              <a:rPr lang="zh-CN" altLang="en-US" sz="1200" b="1" dirty="0">
                <a:latin typeface="Verdana" panose="020B0604030504040204" pitchFamily="34" charset="0"/>
                <a:ea typeface="Gulim" panose="020B0600000101010101" pitchFamily="34" charset="-127"/>
                <a:sym typeface="Verdana" panose="020B0604030504040204" pitchFamily="34" charset="0"/>
              </a:rPr>
              <a:t>://www.reanda.</a:t>
            </a:r>
            <a:r>
              <a:rPr lang="zh-CN" altLang="en-US" sz="1200" b="1" dirty="0" smtClean="0">
                <a:latin typeface="Verdana" panose="020B0604030504040204" pitchFamily="34" charset="0"/>
                <a:ea typeface="Gulim" panose="020B0600000101010101" pitchFamily="34" charset="-127"/>
                <a:sym typeface="Verdana" panose="020B0604030504040204" pitchFamily="34" charset="0"/>
              </a:rPr>
              <a:t>com</a:t>
            </a:r>
            <a:endParaRPr lang="en-US" altLang="zh-CN" dirty="0">
              <a:sym typeface="Verdana" panose="020B0604030504040204" pitchFamily="34" charset="0"/>
            </a:endParaRPr>
          </a:p>
        </p:txBody>
      </p:sp>
      <p:sp>
        <p:nvSpPr>
          <p:cNvPr id="2" name="灯片编号占位符 1"/>
          <p:cNvSpPr>
            <a:spLocks noGrp="1"/>
          </p:cNvSpPr>
          <p:nvPr>
            <p:ph type="sldNum" sz="quarter" idx="4"/>
          </p:nvPr>
        </p:nvSpPr>
        <p:spPr/>
        <p:txBody>
          <a:bodyPr/>
          <a:lstStyle/>
          <a:p>
            <a:pPr algn="ctr" eaLnBrk="1" hangingPunct="1"/>
            <a:fld id="{9A0DB2DC-4C9A-4742-B13C-FB6460FD3503}" type="slidenum">
              <a:rPr lang="zh-CN" altLang="en-US" dirty="0">
                <a:latin typeface="Verdana" panose="020B0604030504040204" pitchFamily="34" charset="0"/>
                <a:ea typeface="Gulim" panose="020B0600000101010101" pitchFamily="34" charset="-127"/>
                <a:sym typeface="Verdana" panose="020B0604030504040204" pitchFamily="34" charset="0"/>
              </a:rPr>
            </a:fld>
            <a:endParaRPr lang="zh-CN" altLang="en-US" dirty="0">
              <a:latin typeface="Verdana" panose="020B0604030504040204" pitchFamily="34" charset="0"/>
              <a:ea typeface="Gulim" panose="020B0600000101010101" pitchFamily="34" charset="-127"/>
              <a:sym typeface="Verdana" panose="020B0604030504040204" pitchFamily="34" charset="0"/>
            </a:endParaRPr>
          </a:p>
        </p:txBody>
      </p:sp>
      <p:sp>
        <p:nvSpPr>
          <p:cNvPr id="17" name="内容占位符 2"/>
          <p:cNvSpPr txBox="1"/>
          <p:nvPr/>
        </p:nvSpPr>
        <p:spPr>
          <a:xfrm>
            <a:off x="180041" y="886801"/>
            <a:ext cx="7739809" cy="378040"/>
          </a:xfrm>
          <a:prstGeom prst="rect">
            <a:avLst/>
          </a:prstGeom>
        </p:spPr>
        <p:txBody>
          <a:bodyPr>
            <a:normAutofit/>
          </a:bodyPr>
          <a:lstStyle>
            <a:lvl1pPr marL="342900" indent="-342900" algn="l" defTabSz="0" rtl="0" eaLnBrk="0" fontAlgn="base" hangingPunct="0">
              <a:spcBef>
                <a:spcPct val="20000"/>
              </a:spcBef>
              <a:spcAft>
                <a:spcPct val="0"/>
              </a:spcAft>
              <a:buClr>
                <a:schemeClr val="tx1"/>
              </a:buClr>
              <a:buSzPct val="60000"/>
              <a:buFont typeface="Wingdings" panose="05000000000000000000" pitchFamily="2" charset="2"/>
              <a:buChar char="l"/>
              <a:defRPr sz="2800">
                <a:solidFill>
                  <a:schemeClr val="tx1"/>
                </a:solidFill>
                <a:latin typeface="+mn-lt"/>
                <a:ea typeface="+mn-ea"/>
                <a:cs typeface="+mn-cs"/>
                <a:sym typeface="Verdana" panose="020B0604030504040204" pitchFamily="34" charset="0"/>
              </a:defRPr>
            </a:lvl1pPr>
            <a:lvl2pPr marL="742950" indent="-285750" algn="l" defTabSz="0" rtl="0" eaLnBrk="0" fontAlgn="base" hangingPunct="0">
              <a:spcBef>
                <a:spcPct val="20000"/>
              </a:spcBef>
              <a:spcAft>
                <a:spcPct val="0"/>
              </a:spcAft>
              <a:buClr>
                <a:schemeClr val="hlink"/>
              </a:buClr>
              <a:buSzPct val="60000"/>
              <a:buFont typeface="Wingdings" panose="05000000000000000000" pitchFamily="2" charset="2"/>
              <a:buChar char="l"/>
              <a:defRPr sz="2400">
                <a:solidFill>
                  <a:schemeClr val="tx1"/>
                </a:solidFill>
                <a:latin typeface="+mn-lt"/>
                <a:ea typeface="+mn-ea"/>
                <a:cs typeface="+mn-cs"/>
                <a:sym typeface="Verdana" panose="020B0604030504040204" pitchFamily="34" charset="0"/>
              </a:defRPr>
            </a:lvl2pPr>
            <a:lvl3pPr marL="1143000" indent="-228600" algn="l" defTabSz="0" rtl="0" eaLnBrk="0" fontAlgn="base" hangingPunct="0">
              <a:spcBef>
                <a:spcPct val="20000"/>
              </a:spcBef>
              <a:spcAft>
                <a:spcPct val="0"/>
              </a:spcAft>
              <a:buClr>
                <a:schemeClr val="bg2"/>
              </a:buClr>
              <a:buSzPct val="60000"/>
              <a:buFont typeface="Wingdings" panose="05000000000000000000" pitchFamily="2" charset="2"/>
              <a:buChar char="l"/>
              <a:defRPr sz="2400">
                <a:solidFill>
                  <a:schemeClr val="tx1"/>
                </a:solidFill>
                <a:latin typeface="+mn-lt"/>
                <a:ea typeface="+mn-ea"/>
                <a:cs typeface="+mn-cs"/>
                <a:sym typeface="Verdana" panose="020B0604030504040204" pitchFamily="34" charset="0"/>
              </a:defRPr>
            </a:lvl3pPr>
            <a:lvl4pPr marL="1600200" indent="-228600" algn="l" defTabSz="0" rtl="0" eaLnBrk="0" fontAlgn="base" hangingPunct="0">
              <a:spcBef>
                <a:spcPct val="20000"/>
              </a:spcBef>
              <a:spcAft>
                <a:spcPct val="0"/>
              </a:spcAft>
              <a:buClr>
                <a:schemeClr val="tx1"/>
              </a:buClr>
              <a:buSzPct val="60000"/>
              <a:buFont typeface="Wingdings" panose="05000000000000000000" pitchFamily="2" charset="2"/>
              <a:buChar char="n"/>
              <a:defRPr sz="2000">
                <a:solidFill>
                  <a:schemeClr val="tx1"/>
                </a:solidFill>
                <a:latin typeface="+mn-lt"/>
                <a:ea typeface="+mn-ea"/>
                <a:cs typeface="+mn-cs"/>
                <a:sym typeface="Verdana" panose="020B0604030504040204" pitchFamily="34" charset="0"/>
              </a:defRPr>
            </a:lvl4pPr>
            <a:lvl5pPr marL="2057400" indent="-228600" algn="l" defTabSz="0" rtl="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mn-lt"/>
                <a:ea typeface="+mn-ea"/>
                <a:cs typeface="+mn-cs"/>
                <a:sym typeface="Verdana" panose="020B0604030504040204" pitchFamily="34" charset="0"/>
              </a:defRPr>
            </a:lvl5pPr>
            <a:lvl6pPr marL="2514600" indent="-228600" algn="l" defTabSz="0" rtl="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mn-lt"/>
                <a:ea typeface="+mn-ea"/>
                <a:cs typeface="+mn-cs"/>
                <a:sym typeface="Verdana" panose="020B0604030504040204" pitchFamily="34" charset="0"/>
              </a:defRPr>
            </a:lvl6pPr>
            <a:lvl7pPr marL="2971800" indent="-228600" algn="l" defTabSz="0" rtl="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mn-lt"/>
                <a:ea typeface="+mn-ea"/>
                <a:cs typeface="+mn-cs"/>
                <a:sym typeface="Verdana" panose="020B0604030504040204" pitchFamily="34" charset="0"/>
              </a:defRPr>
            </a:lvl7pPr>
            <a:lvl8pPr marL="3429000" indent="-228600" algn="l" defTabSz="0" rtl="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mn-lt"/>
                <a:ea typeface="+mn-ea"/>
                <a:cs typeface="+mn-cs"/>
                <a:sym typeface="Verdana" panose="020B0604030504040204" pitchFamily="34" charset="0"/>
              </a:defRPr>
            </a:lvl8pPr>
            <a:lvl9pPr marL="3886200" indent="-228600" algn="l" defTabSz="0" rtl="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mn-lt"/>
                <a:ea typeface="+mn-ea"/>
                <a:cs typeface="+mn-cs"/>
                <a:sym typeface="Verdana" panose="020B0604030504040204" pitchFamily="34" charset="0"/>
              </a:defRPr>
            </a:lvl9pPr>
          </a:lstStyle>
          <a:p>
            <a:pPr marL="0" indent="0">
              <a:buNone/>
            </a:pPr>
            <a:r>
              <a:rPr lang="zh-CN" altLang="en-US" sz="1400" b="1" kern="0" dirty="0">
                <a:solidFill>
                  <a:schemeClr val="accent4">
                    <a:lumMod val="50000"/>
                  </a:schemeClr>
                </a:solidFill>
                <a:latin typeface="华文楷体" panose="02010600040101010101" pitchFamily="2" charset="-122"/>
                <a:ea typeface="华文楷体" panose="02010600040101010101" pitchFamily="2" charset="-122"/>
              </a:rPr>
              <a:t>登录后</a:t>
            </a:r>
            <a:r>
              <a:rPr lang="zh-CN" altLang="en-US" sz="1400" b="1" kern="0" dirty="0" smtClean="0">
                <a:solidFill>
                  <a:schemeClr val="accent4">
                    <a:lumMod val="50000"/>
                  </a:schemeClr>
                </a:solidFill>
                <a:latin typeface="华文楷体" panose="02010600040101010101" pitchFamily="2" charset="-122"/>
                <a:ea typeface="华文楷体" panose="02010600040101010101" pitchFamily="2" charset="-122"/>
              </a:rPr>
              <a:t>，请点击</a:t>
            </a:r>
            <a:r>
              <a:rPr lang="zh-CN" altLang="en-US" sz="1400" b="1" kern="0" dirty="0">
                <a:solidFill>
                  <a:schemeClr val="accent4">
                    <a:lumMod val="50000"/>
                  </a:schemeClr>
                </a:solidFill>
                <a:latin typeface="华文楷体" panose="02010600040101010101" pitchFamily="2" charset="-122"/>
                <a:ea typeface="华文楷体" panose="02010600040101010101" pitchFamily="2" charset="-122"/>
              </a:rPr>
              <a:t>“在线留言”。</a:t>
            </a:r>
            <a:endParaRPr lang="en-US" altLang="zh-CN" sz="1400" b="1" kern="0" dirty="0" smtClean="0">
              <a:solidFill>
                <a:schemeClr val="accent4">
                  <a:lumMod val="50000"/>
                </a:schemeClr>
              </a:solidFill>
              <a:latin typeface="华文楷体" panose="02010600040101010101" pitchFamily="2" charset="-122"/>
              <a:ea typeface="华文楷体" panose="02010600040101010101" pitchFamily="2" charset="-122"/>
            </a:endParaRPr>
          </a:p>
          <a:p>
            <a:endParaRPr lang="zh-CN" altLang="en-US" sz="2000" kern="0" dirty="0" smtClean="0"/>
          </a:p>
          <a:p>
            <a:pPr marL="0" indent="0">
              <a:buNone/>
            </a:pPr>
            <a:endParaRPr lang="zh-CN" altLang="en-US" kern="0" dirty="0"/>
          </a:p>
        </p:txBody>
      </p:sp>
      <p:pic>
        <p:nvPicPr>
          <p:cNvPr id="4099" name="Picture 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24792" y="1416588"/>
            <a:ext cx="7599031" cy="37219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8418847" y="1417340"/>
            <a:ext cx="430887" cy="3600400"/>
          </a:xfrm>
          <a:prstGeom prst="rect">
            <a:avLst/>
          </a:prstGeom>
          <a:noFill/>
        </p:spPr>
        <p:txBody>
          <a:bodyPr vert="eaVert" wrap="square" rtlCol="0">
            <a:spAutoFit/>
          </a:bodyPr>
          <a:lstStyle/>
          <a:p>
            <a:pPr algn="just">
              <a:defRPr/>
            </a:pPr>
            <a:r>
              <a:rPr lang="zh-CN" altLang="en-US" sz="1600" b="1" dirty="0">
                <a:solidFill>
                  <a:schemeClr val="bg1"/>
                </a:solidFill>
                <a:ea typeface="仿宋" panose="02010609060101010101" pitchFamily="49" charset="-122"/>
              </a:rPr>
              <a:t>利安达国际（</a:t>
            </a:r>
            <a:r>
              <a:rPr lang="en-US" altLang="zh-CN" sz="1600" b="1" dirty="0" err="1">
                <a:solidFill>
                  <a:schemeClr val="bg1"/>
                </a:solidFill>
                <a:ea typeface="仿宋" panose="02010609060101010101" pitchFamily="49" charset="-122"/>
              </a:rPr>
              <a:t>Reanda</a:t>
            </a:r>
            <a:r>
              <a:rPr lang="en-US" altLang="zh-CN" sz="1600" b="1" dirty="0">
                <a:solidFill>
                  <a:schemeClr val="bg1"/>
                </a:solidFill>
                <a:ea typeface="仿宋" panose="02010609060101010101" pitchFamily="49" charset="-122"/>
              </a:rPr>
              <a:t>   International</a:t>
            </a:r>
            <a:r>
              <a:rPr lang="zh-CN" altLang="en-US" sz="1600" b="1" dirty="0">
                <a:solidFill>
                  <a:schemeClr val="bg1"/>
                </a:solidFill>
                <a:ea typeface="仿宋" panose="02010609060101010101" pitchFamily="49" charset="-122"/>
              </a:rPr>
              <a:t>）</a:t>
            </a:r>
            <a:endParaRPr lang="en-US" altLang="zh-CN" sz="1600" b="1" dirty="0">
              <a:solidFill>
                <a:schemeClr val="bg1"/>
              </a:solidFill>
              <a:ea typeface="仿宋" panose="02010609060101010101" pitchFamily="49" charset="-122"/>
            </a:endParaRPr>
          </a:p>
        </p:txBody>
      </p:sp>
      <p:sp>
        <p:nvSpPr>
          <p:cNvPr id="15" name="标题 1"/>
          <p:cNvSpPr txBox="1">
            <a:spLocks noChangeArrowheads="1"/>
          </p:cNvSpPr>
          <p:nvPr/>
        </p:nvSpPr>
        <p:spPr bwMode="auto">
          <a:xfrm>
            <a:off x="376843" y="-253"/>
            <a:ext cx="7346980" cy="762000"/>
          </a:xfrm>
          <a:prstGeom prst="rect">
            <a:avLst/>
          </a:prstGeom>
          <a:noFill/>
          <a:ln w="9525">
            <a:noFill/>
            <a:miter lim="800000"/>
          </a:ln>
        </p:spPr>
        <p:txBody>
          <a:bodyPr vert="horz" wrap="square" lIns="91440" tIns="45720" rIns="91440" bIns="45720" numCol="1" anchor="ctr" anchorCtr="0" compatLnSpc="1"/>
          <a:lstStyle/>
          <a:p>
            <a:pPr marL="457200" lvl="0" indent="-457200" algn="ctr">
              <a:defRPr/>
            </a:pPr>
            <a:r>
              <a:rPr lang="zh-CN" altLang="en-US" sz="2400" b="1" dirty="0">
                <a:solidFill>
                  <a:schemeClr val="bg1"/>
                </a:solidFill>
                <a:latin typeface="华文楷体" panose="02010600040101010101" pitchFamily="2" charset="-122"/>
                <a:ea typeface="华文楷体" panose="02010600040101010101" pitchFamily="2" charset="-122"/>
                <a:sym typeface="Verdana" panose="020B0604030504040204" pitchFamily="34" charset="0"/>
              </a:rPr>
              <a:t>如何使用信息平台专业服务</a:t>
            </a:r>
            <a:endParaRPr lang="zh-CN" altLang="en-US" sz="2400" b="1" kern="0" dirty="0">
              <a:solidFill>
                <a:schemeClr val="bg1"/>
              </a:solidFill>
              <a:ea typeface="华文楷体" panose="02010600040101010101" pitchFamily="2" charset="-122"/>
              <a:sym typeface="Verdana" panose="020B0604030504040204" pitchFamily="34" charset="0"/>
            </a:endParaRPr>
          </a:p>
        </p:txBody>
      </p:sp>
      <p:sp>
        <p:nvSpPr>
          <p:cNvPr id="8" name="日期占位符 2"/>
          <p:cNvSpPr txBox="1">
            <a:spLocks noGrp="1" noChangeArrowheads="1"/>
          </p:cNvSpPr>
          <p:nvPr/>
        </p:nvSpPr>
        <p:spPr bwMode="auto">
          <a:xfrm>
            <a:off x="21665" y="5357283"/>
            <a:ext cx="8056563" cy="338201"/>
          </a:xfrm>
          <a:prstGeom prst="rect">
            <a:avLst/>
          </a:prstGeom>
          <a:noFill/>
          <a:ln w="9525">
            <a:noFill/>
            <a:miter lim="800000"/>
          </a:ln>
        </p:spPr>
        <p:txBody>
          <a:bodyPr/>
          <a:lstStyle/>
          <a:p>
            <a:pPr eaLnBrk="1" hangingPunct="1"/>
            <a:r>
              <a:rPr lang="zh-CN" altLang="en-US" sz="1200" b="1" dirty="0" smtClean="0">
                <a:latin typeface="Verdana" panose="020B0604030504040204" pitchFamily="34" charset="0"/>
                <a:ea typeface="Gulim" panose="020B0600000101010101" pitchFamily="34" charset="-127"/>
                <a:sym typeface="Verdana" panose="020B0604030504040204" pitchFamily="34" charset="0"/>
              </a:rPr>
              <a:t>   http</a:t>
            </a:r>
            <a:r>
              <a:rPr lang="zh-CN" altLang="en-US" sz="1200" b="1" dirty="0">
                <a:latin typeface="Verdana" panose="020B0604030504040204" pitchFamily="34" charset="0"/>
                <a:ea typeface="Gulim" panose="020B0600000101010101" pitchFamily="34" charset="-127"/>
                <a:sym typeface="Verdana" panose="020B0604030504040204" pitchFamily="34" charset="0"/>
              </a:rPr>
              <a:t>://www.reanda</a:t>
            </a:r>
            <a:r>
              <a:rPr lang="en-US" altLang="zh-CN" sz="1200" b="1" dirty="0">
                <a:latin typeface="Verdana" panose="020B0604030504040204" pitchFamily="34" charset="0"/>
                <a:ea typeface="Gulim" panose="020B0600000101010101" pitchFamily="34" charset="-127"/>
                <a:sym typeface="Verdana" panose="020B0604030504040204" pitchFamily="34" charset="0"/>
              </a:rPr>
              <a:t> -international</a:t>
            </a:r>
            <a:r>
              <a:rPr lang="zh-CN" altLang="en-US" sz="1200" b="1" dirty="0">
                <a:latin typeface="Verdana" panose="020B0604030504040204" pitchFamily="34" charset="0"/>
                <a:ea typeface="Gulim" panose="020B0600000101010101" pitchFamily="34" charset="-127"/>
                <a:sym typeface="Verdana" panose="020B0604030504040204" pitchFamily="34" charset="0"/>
              </a:rPr>
              <a:t>.</a:t>
            </a:r>
            <a:r>
              <a:rPr lang="zh-CN" altLang="en-US" sz="1200" b="1" dirty="0" smtClean="0">
                <a:latin typeface="Verdana" panose="020B0604030504040204" pitchFamily="34" charset="0"/>
                <a:ea typeface="Gulim" panose="020B0600000101010101" pitchFamily="34" charset="-127"/>
                <a:sym typeface="Verdana" panose="020B0604030504040204" pitchFamily="34" charset="0"/>
              </a:rPr>
              <a:t>com</a:t>
            </a:r>
            <a:r>
              <a:rPr lang="en-US" altLang="zh-CN" sz="1200" b="1" dirty="0" smtClean="0">
                <a:latin typeface="Verdana" panose="020B0604030504040204" pitchFamily="34" charset="0"/>
                <a:ea typeface="Gulim" panose="020B0600000101010101" pitchFamily="34" charset="-127"/>
                <a:sym typeface="Verdana" panose="020B0604030504040204" pitchFamily="34" charset="0"/>
              </a:rPr>
              <a:t>			  </a:t>
            </a:r>
            <a:r>
              <a:rPr lang="zh-CN" altLang="en-US" sz="1200" b="1" dirty="0" smtClean="0">
                <a:latin typeface="Verdana" panose="020B0604030504040204" pitchFamily="34" charset="0"/>
                <a:ea typeface="Gulim" panose="020B0600000101010101" pitchFamily="34" charset="-127"/>
                <a:sym typeface="Verdana" panose="020B0604030504040204" pitchFamily="34" charset="0"/>
              </a:rPr>
              <a:t>http</a:t>
            </a:r>
            <a:r>
              <a:rPr lang="zh-CN" altLang="en-US" sz="1200" b="1" dirty="0">
                <a:latin typeface="Verdana" panose="020B0604030504040204" pitchFamily="34" charset="0"/>
                <a:ea typeface="Gulim" panose="020B0600000101010101" pitchFamily="34" charset="-127"/>
                <a:sym typeface="Verdana" panose="020B0604030504040204" pitchFamily="34" charset="0"/>
              </a:rPr>
              <a:t>://www.reanda.</a:t>
            </a:r>
            <a:r>
              <a:rPr lang="zh-CN" altLang="en-US" sz="1200" b="1" dirty="0" smtClean="0">
                <a:latin typeface="Verdana" panose="020B0604030504040204" pitchFamily="34" charset="0"/>
                <a:ea typeface="Gulim" panose="020B0600000101010101" pitchFamily="34" charset="-127"/>
                <a:sym typeface="Verdana" panose="020B0604030504040204" pitchFamily="34" charset="0"/>
              </a:rPr>
              <a:t>com</a:t>
            </a:r>
            <a:endParaRPr lang="en-US" altLang="zh-CN" dirty="0">
              <a:sym typeface="Verdana" panose="020B0604030504040204" pitchFamily="34" charset="0"/>
            </a:endParaRPr>
          </a:p>
        </p:txBody>
      </p:sp>
      <p:sp>
        <p:nvSpPr>
          <p:cNvPr id="2" name="灯片编号占位符 1"/>
          <p:cNvSpPr>
            <a:spLocks noGrp="1"/>
          </p:cNvSpPr>
          <p:nvPr>
            <p:ph type="sldNum" sz="quarter" idx="4"/>
          </p:nvPr>
        </p:nvSpPr>
        <p:spPr/>
        <p:txBody>
          <a:bodyPr/>
          <a:lstStyle/>
          <a:p>
            <a:pPr algn="ctr" eaLnBrk="1" hangingPunct="1"/>
            <a:fld id="{9A0DB2DC-4C9A-4742-B13C-FB6460FD3503}" type="slidenum">
              <a:rPr lang="zh-CN" altLang="en-US" dirty="0">
                <a:latin typeface="Verdana" panose="020B0604030504040204" pitchFamily="34" charset="0"/>
                <a:ea typeface="Gulim" panose="020B0600000101010101" pitchFamily="34" charset="-127"/>
                <a:sym typeface="Verdana" panose="020B0604030504040204" pitchFamily="34" charset="0"/>
              </a:rPr>
            </a:fld>
            <a:endParaRPr lang="zh-CN" altLang="en-US" dirty="0">
              <a:latin typeface="Verdana" panose="020B0604030504040204" pitchFamily="34" charset="0"/>
              <a:ea typeface="Gulim" panose="020B0600000101010101" pitchFamily="34" charset="-127"/>
              <a:sym typeface="Verdana" panose="020B0604030504040204" pitchFamily="34" charset="0"/>
            </a:endParaRPr>
          </a:p>
        </p:txBody>
      </p:sp>
      <p:sp>
        <p:nvSpPr>
          <p:cNvPr id="17" name="内容占位符 2"/>
          <p:cNvSpPr txBox="1"/>
          <p:nvPr/>
        </p:nvSpPr>
        <p:spPr>
          <a:xfrm>
            <a:off x="180041" y="886801"/>
            <a:ext cx="7739809" cy="378040"/>
          </a:xfrm>
          <a:prstGeom prst="rect">
            <a:avLst/>
          </a:prstGeom>
        </p:spPr>
        <p:txBody>
          <a:bodyPr>
            <a:normAutofit/>
          </a:bodyPr>
          <a:lstStyle>
            <a:lvl1pPr marL="342900" indent="-342900" algn="l" defTabSz="0" rtl="0" eaLnBrk="0" fontAlgn="base" hangingPunct="0">
              <a:spcBef>
                <a:spcPct val="20000"/>
              </a:spcBef>
              <a:spcAft>
                <a:spcPct val="0"/>
              </a:spcAft>
              <a:buClr>
                <a:schemeClr val="tx1"/>
              </a:buClr>
              <a:buSzPct val="60000"/>
              <a:buFont typeface="Wingdings" panose="05000000000000000000" pitchFamily="2" charset="2"/>
              <a:buChar char="l"/>
              <a:defRPr sz="2800">
                <a:solidFill>
                  <a:schemeClr val="tx1"/>
                </a:solidFill>
                <a:latin typeface="+mn-lt"/>
                <a:ea typeface="+mn-ea"/>
                <a:cs typeface="+mn-cs"/>
                <a:sym typeface="Verdana" panose="020B0604030504040204" pitchFamily="34" charset="0"/>
              </a:defRPr>
            </a:lvl1pPr>
            <a:lvl2pPr marL="742950" indent="-285750" algn="l" defTabSz="0" rtl="0" eaLnBrk="0" fontAlgn="base" hangingPunct="0">
              <a:spcBef>
                <a:spcPct val="20000"/>
              </a:spcBef>
              <a:spcAft>
                <a:spcPct val="0"/>
              </a:spcAft>
              <a:buClr>
                <a:schemeClr val="hlink"/>
              </a:buClr>
              <a:buSzPct val="60000"/>
              <a:buFont typeface="Wingdings" panose="05000000000000000000" pitchFamily="2" charset="2"/>
              <a:buChar char="l"/>
              <a:defRPr sz="2400">
                <a:solidFill>
                  <a:schemeClr val="tx1"/>
                </a:solidFill>
                <a:latin typeface="+mn-lt"/>
                <a:ea typeface="+mn-ea"/>
                <a:cs typeface="+mn-cs"/>
                <a:sym typeface="Verdana" panose="020B0604030504040204" pitchFamily="34" charset="0"/>
              </a:defRPr>
            </a:lvl2pPr>
            <a:lvl3pPr marL="1143000" indent="-228600" algn="l" defTabSz="0" rtl="0" eaLnBrk="0" fontAlgn="base" hangingPunct="0">
              <a:spcBef>
                <a:spcPct val="20000"/>
              </a:spcBef>
              <a:spcAft>
                <a:spcPct val="0"/>
              </a:spcAft>
              <a:buClr>
                <a:schemeClr val="bg2"/>
              </a:buClr>
              <a:buSzPct val="60000"/>
              <a:buFont typeface="Wingdings" panose="05000000000000000000" pitchFamily="2" charset="2"/>
              <a:buChar char="l"/>
              <a:defRPr sz="2400">
                <a:solidFill>
                  <a:schemeClr val="tx1"/>
                </a:solidFill>
                <a:latin typeface="+mn-lt"/>
                <a:ea typeface="+mn-ea"/>
                <a:cs typeface="+mn-cs"/>
                <a:sym typeface="Verdana" panose="020B0604030504040204" pitchFamily="34" charset="0"/>
              </a:defRPr>
            </a:lvl3pPr>
            <a:lvl4pPr marL="1600200" indent="-228600" algn="l" defTabSz="0" rtl="0" eaLnBrk="0" fontAlgn="base" hangingPunct="0">
              <a:spcBef>
                <a:spcPct val="20000"/>
              </a:spcBef>
              <a:spcAft>
                <a:spcPct val="0"/>
              </a:spcAft>
              <a:buClr>
                <a:schemeClr val="tx1"/>
              </a:buClr>
              <a:buSzPct val="60000"/>
              <a:buFont typeface="Wingdings" panose="05000000000000000000" pitchFamily="2" charset="2"/>
              <a:buChar char="n"/>
              <a:defRPr sz="2000">
                <a:solidFill>
                  <a:schemeClr val="tx1"/>
                </a:solidFill>
                <a:latin typeface="+mn-lt"/>
                <a:ea typeface="+mn-ea"/>
                <a:cs typeface="+mn-cs"/>
                <a:sym typeface="Verdana" panose="020B0604030504040204" pitchFamily="34" charset="0"/>
              </a:defRPr>
            </a:lvl4pPr>
            <a:lvl5pPr marL="2057400" indent="-228600" algn="l" defTabSz="0" rtl="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mn-lt"/>
                <a:ea typeface="+mn-ea"/>
                <a:cs typeface="+mn-cs"/>
                <a:sym typeface="Verdana" panose="020B0604030504040204" pitchFamily="34" charset="0"/>
              </a:defRPr>
            </a:lvl5pPr>
            <a:lvl6pPr marL="2514600" indent="-228600" algn="l" defTabSz="0" rtl="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mn-lt"/>
                <a:ea typeface="+mn-ea"/>
                <a:cs typeface="+mn-cs"/>
                <a:sym typeface="Verdana" panose="020B0604030504040204" pitchFamily="34" charset="0"/>
              </a:defRPr>
            </a:lvl6pPr>
            <a:lvl7pPr marL="2971800" indent="-228600" algn="l" defTabSz="0" rtl="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mn-lt"/>
                <a:ea typeface="+mn-ea"/>
                <a:cs typeface="+mn-cs"/>
                <a:sym typeface="Verdana" panose="020B0604030504040204" pitchFamily="34" charset="0"/>
              </a:defRPr>
            </a:lvl7pPr>
            <a:lvl8pPr marL="3429000" indent="-228600" algn="l" defTabSz="0" rtl="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mn-lt"/>
                <a:ea typeface="+mn-ea"/>
                <a:cs typeface="+mn-cs"/>
                <a:sym typeface="Verdana" panose="020B0604030504040204" pitchFamily="34" charset="0"/>
              </a:defRPr>
            </a:lvl8pPr>
            <a:lvl9pPr marL="3886200" indent="-228600" algn="l" defTabSz="0" rtl="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mn-lt"/>
                <a:ea typeface="+mn-ea"/>
                <a:cs typeface="+mn-cs"/>
                <a:sym typeface="Verdana" panose="020B0604030504040204" pitchFamily="34" charset="0"/>
              </a:defRPr>
            </a:lvl9pPr>
          </a:lstStyle>
          <a:p>
            <a:pPr marL="0" indent="0">
              <a:buNone/>
            </a:pPr>
            <a:r>
              <a:rPr lang="zh-CN" altLang="en-US" sz="1400" b="1" kern="0" dirty="0" smtClean="0">
                <a:solidFill>
                  <a:schemeClr val="accent4">
                    <a:lumMod val="50000"/>
                  </a:schemeClr>
                </a:solidFill>
                <a:latin typeface="华文楷体" panose="02010600040101010101" pitchFamily="2" charset="-122"/>
                <a:ea typeface="华文楷体" panose="02010600040101010101" pitchFamily="2" charset="-122"/>
              </a:rPr>
              <a:t>点击“会计服务”，根据</a:t>
            </a:r>
            <a:r>
              <a:rPr lang="zh-CN" altLang="en-US" sz="1400" b="1" kern="0" dirty="0">
                <a:solidFill>
                  <a:schemeClr val="accent4">
                    <a:lumMod val="50000"/>
                  </a:schemeClr>
                </a:solidFill>
                <a:latin typeface="华文楷体" panose="02010600040101010101" pitchFamily="2" charset="-122"/>
                <a:ea typeface="华文楷体" panose="02010600040101010101" pitchFamily="2" charset="-122"/>
              </a:rPr>
              <a:t>要求，填写</a:t>
            </a:r>
            <a:r>
              <a:rPr lang="zh-CN" altLang="en-US" sz="1400" b="1" kern="0" dirty="0" smtClean="0">
                <a:solidFill>
                  <a:schemeClr val="accent4">
                    <a:lumMod val="50000"/>
                  </a:schemeClr>
                </a:solidFill>
                <a:latin typeface="华文楷体" panose="02010600040101010101" pitchFamily="2" charset="-122"/>
                <a:ea typeface="华文楷体" panose="02010600040101010101" pitchFamily="2" charset="-122"/>
              </a:rPr>
              <a:t>留言并点击“提交”。</a:t>
            </a:r>
            <a:endParaRPr lang="zh-CN" altLang="en-US" sz="1400" b="1" kern="0" dirty="0">
              <a:solidFill>
                <a:schemeClr val="accent4">
                  <a:lumMod val="50000"/>
                </a:schemeClr>
              </a:solidFill>
              <a:latin typeface="华文楷体" panose="02010600040101010101" pitchFamily="2" charset="-122"/>
              <a:ea typeface="华文楷体" panose="02010600040101010101" pitchFamily="2" charset="-122"/>
            </a:endParaRPr>
          </a:p>
          <a:p>
            <a:endParaRPr lang="zh-CN" altLang="en-US" sz="2000" kern="0" dirty="0" smtClean="0"/>
          </a:p>
          <a:p>
            <a:pPr marL="0" indent="0">
              <a:buNone/>
            </a:pPr>
            <a:endParaRPr lang="zh-CN" altLang="en-US" kern="0" dirty="0"/>
          </a:p>
        </p:txBody>
      </p:sp>
      <p:pic>
        <p:nvPicPr>
          <p:cNvPr id="5122"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91278" y="1238498"/>
            <a:ext cx="7405058" cy="41436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8418847" y="1417340"/>
            <a:ext cx="430887" cy="3600400"/>
          </a:xfrm>
          <a:prstGeom prst="rect">
            <a:avLst/>
          </a:prstGeom>
          <a:noFill/>
        </p:spPr>
        <p:txBody>
          <a:bodyPr vert="eaVert" wrap="square" rtlCol="0">
            <a:spAutoFit/>
          </a:bodyPr>
          <a:lstStyle/>
          <a:p>
            <a:pPr algn="just">
              <a:defRPr/>
            </a:pPr>
            <a:r>
              <a:rPr lang="zh-CN" altLang="en-US" sz="1600" b="1" dirty="0">
                <a:solidFill>
                  <a:schemeClr val="bg1"/>
                </a:solidFill>
                <a:ea typeface="仿宋" panose="02010609060101010101" pitchFamily="49" charset="-122"/>
              </a:rPr>
              <a:t>利安达国际（</a:t>
            </a:r>
            <a:r>
              <a:rPr lang="en-US" altLang="zh-CN" sz="1600" b="1" dirty="0" err="1">
                <a:solidFill>
                  <a:schemeClr val="bg1"/>
                </a:solidFill>
                <a:ea typeface="仿宋" panose="02010609060101010101" pitchFamily="49" charset="-122"/>
              </a:rPr>
              <a:t>Reanda</a:t>
            </a:r>
            <a:r>
              <a:rPr lang="en-US" altLang="zh-CN" sz="1600" b="1" dirty="0">
                <a:solidFill>
                  <a:schemeClr val="bg1"/>
                </a:solidFill>
                <a:ea typeface="仿宋" panose="02010609060101010101" pitchFamily="49" charset="-122"/>
              </a:rPr>
              <a:t>   International</a:t>
            </a:r>
            <a:r>
              <a:rPr lang="zh-CN" altLang="en-US" sz="1600" b="1" dirty="0">
                <a:solidFill>
                  <a:schemeClr val="bg1"/>
                </a:solidFill>
                <a:ea typeface="仿宋" panose="02010609060101010101" pitchFamily="49" charset="-122"/>
              </a:rPr>
              <a:t>）</a:t>
            </a:r>
            <a:endParaRPr lang="en-US" altLang="zh-CN" sz="1600" b="1" dirty="0">
              <a:solidFill>
                <a:schemeClr val="bg1"/>
              </a:solidFill>
              <a:ea typeface="仿宋" panose="02010609060101010101" pitchFamily="49" charset="-122"/>
            </a:endParaRPr>
          </a:p>
        </p:txBody>
      </p:sp>
      <p:sp>
        <p:nvSpPr>
          <p:cNvPr id="15" name="标题 1"/>
          <p:cNvSpPr txBox="1">
            <a:spLocks noChangeArrowheads="1"/>
          </p:cNvSpPr>
          <p:nvPr/>
        </p:nvSpPr>
        <p:spPr bwMode="auto">
          <a:xfrm>
            <a:off x="376843" y="-253"/>
            <a:ext cx="7346980" cy="762000"/>
          </a:xfrm>
          <a:prstGeom prst="rect">
            <a:avLst/>
          </a:prstGeom>
          <a:noFill/>
          <a:ln w="9525">
            <a:noFill/>
            <a:miter lim="800000"/>
          </a:ln>
        </p:spPr>
        <p:txBody>
          <a:bodyPr vert="horz" wrap="square" lIns="91440" tIns="45720" rIns="91440" bIns="45720" numCol="1" anchor="ctr" anchorCtr="0" compatLnSpc="1"/>
          <a:lstStyle/>
          <a:p>
            <a:pPr marL="457200" lvl="0" indent="-457200" algn="ctr">
              <a:defRPr/>
            </a:pPr>
            <a:r>
              <a:rPr lang="zh-CN" altLang="en-US" sz="2400" b="1" dirty="0">
                <a:solidFill>
                  <a:schemeClr val="bg1"/>
                </a:solidFill>
                <a:latin typeface="华文楷体" panose="02010600040101010101" pitchFamily="2" charset="-122"/>
                <a:ea typeface="华文楷体" panose="02010600040101010101" pitchFamily="2" charset="-122"/>
                <a:sym typeface="Verdana" panose="020B0604030504040204" pitchFamily="34" charset="0"/>
              </a:rPr>
              <a:t>如何使用信息平台专业服务</a:t>
            </a:r>
            <a:endParaRPr lang="zh-CN" altLang="en-US" sz="2400" b="1" kern="0" dirty="0">
              <a:solidFill>
                <a:schemeClr val="bg1"/>
              </a:solidFill>
              <a:ea typeface="华文楷体" panose="02010600040101010101" pitchFamily="2" charset="-122"/>
              <a:sym typeface="Verdana" panose="020B0604030504040204" pitchFamily="34" charset="0"/>
            </a:endParaRPr>
          </a:p>
        </p:txBody>
      </p:sp>
      <p:sp>
        <p:nvSpPr>
          <p:cNvPr id="8" name="日期占位符 2"/>
          <p:cNvSpPr txBox="1">
            <a:spLocks noGrp="1" noChangeArrowheads="1"/>
          </p:cNvSpPr>
          <p:nvPr/>
        </p:nvSpPr>
        <p:spPr bwMode="auto">
          <a:xfrm>
            <a:off x="21665" y="5357283"/>
            <a:ext cx="8056563" cy="338201"/>
          </a:xfrm>
          <a:prstGeom prst="rect">
            <a:avLst/>
          </a:prstGeom>
          <a:noFill/>
          <a:ln w="9525">
            <a:noFill/>
            <a:miter lim="800000"/>
          </a:ln>
        </p:spPr>
        <p:txBody>
          <a:bodyPr/>
          <a:lstStyle/>
          <a:p>
            <a:pPr eaLnBrk="1" hangingPunct="1"/>
            <a:r>
              <a:rPr lang="zh-CN" altLang="en-US" sz="1200" b="1" dirty="0" smtClean="0">
                <a:latin typeface="Verdana" panose="020B0604030504040204" pitchFamily="34" charset="0"/>
                <a:ea typeface="Gulim" panose="020B0600000101010101" pitchFamily="34" charset="-127"/>
                <a:sym typeface="Verdana" panose="020B0604030504040204" pitchFamily="34" charset="0"/>
              </a:rPr>
              <a:t>   http</a:t>
            </a:r>
            <a:r>
              <a:rPr lang="zh-CN" altLang="en-US" sz="1200" b="1" dirty="0">
                <a:latin typeface="Verdana" panose="020B0604030504040204" pitchFamily="34" charset="0"/>
                <a:ea typeface="Gulim" panose="020B0600000101010101" pitchFamily="34" charset="-127"/>
                <a:sym typeface="Verdana" panose="020B0604030504040204" pitchFamily="34" charset="0"/>
              </a:rPr>
              <a:t>://www.reanda</a:t>
            </a:r>
            <a:r>
              <a:rPr lang="en-US" altLang="zh-CN" sz="1200" b="1" dirty="0">
                <a:latin typeface="Verdana" panose="020B0604030504040204" pitchFamily="34" charset="0"/>
                <a:ea typeface="Gulim" panose="020B0600000101010101" pitchFamily="34" charset="-127"/>
                <a:sym typeface="Verdana" panose="020B0604030504040204" pitchFamily="34" charset="0"/>
              </a:rPr>
              <a:t> -international</a:t>
            </a:r>
            <a:r>
              <a:rPr lang="zh-CN" altLang="en-US" sz="1200" b="1" dirty="0">
                <a:latin typeface="Verdana" panose="020B0604030504040204" pitchFamily="34" charset="0"/>
                <a:ea typeface="Gulim" panose="020B0600000101010101" pitchFamily="34" charset="-127"/>
                <a:sym typeface="Verdana" panose="020B0604030504040204" pitchFamily="34" charset="0"/>
              </a:rPr>
              <a:t>.</a:t>
            </a:r>
            <a:r>
              <a:rPr lang="zh-CN" altLang="en-US" sz="1200" b="1" dirty="0" smtClean="0">
                <a:latin typeface="Verdana" panose="020B0604030504040204" pitchFamily="34" charset="0"/>
                <a:ea typeface="Gulim" panose="020B0600000101010101" pitchFamily="34" charset="-127"/>
                <a:sym typeface="Verdana" panose="020B0604030504040204" pitchFamily="34" charset="0"/>
              </a:rPr>
              <a:t>com</a:t>
            </a:r>
            <a:r>
              <a:rPr lang="en-US" altLang="zh-CN" sz="1200" b="1" dirty="0" smtClean="0">
                <a:latin typeface="Verdana" panose="020B0604030504040204" pitchFamily="34" charset="0"/>
                <a:ea typeface="Gulim" panose="020B0600000101010101" pitchFamily="34" charset="-127"/>
                <a:sym typeface="Verdana" panose="020B0604030504040204" pitchFamily="34" charset="0"/>
              </a:rPr>
              <a:t>			  </a:t>
            </a:r>
            <a:r>
              <a:rPr lang="zh-CN" altLang="en-US" sz="1200" b="1" dirty="0" smtClean="0">
                <a:latin typeface="Verdana" panose="020B0604030504040204" pitchFamily="34" charset="0"/>
                <a:ea typeface="Gulim" panose="020B0600000101010101" pitchFamily="34" charset="-127"/>
                <a:sym typeface="Verdana" panose="020B0604030504040204" pitchFamily="34" charset="0"/>
              </a:rPr>
              <a:t>http</a:t>
            </a:r>
            <a:r>
              <a:rPr lang="zh-CN" altLang="en-US" sz="1200" b="1" dirty="0">
                <a:latin typeface="Verdana" panose="020B0604030504040204" pitchFamily="34" charset="0"/>
                <a:ea typeface="Gulim" panose="020B0600000101010101" pitchFamily="34" charset="-127"/>
                <a:sym typeface="Verdana" panose="020B0604030504040204" pitchFamily="34" charset="0"/>
              </a:rPr>
              <a:t>://www.reanda.</a:t>
            </a:r>
            <a:r>
              <a:rPr lang="zh-CN" altLang="en-US" sz="1200" b="1" dirty="0" smtClean="0">
                <a:latin typeface="Verdana" panose="020B0604030504040204" pitchFamily="34" charset="0"/>
                <a:ea typeface="Gulim" panose="020B0600000101010101" pitchFamily="34" charset="-127"/>
                <a:sym typeface="Verdana" panose="020B0604030504040204" pitchFamily="34" charset="0"/>
              </a:rPr>
              <a:t>com</a:t>
            </a:r>
            <a:endParaRPr lang="en-US" altLang="zh-CN" dirty="0">
              <a:sym typeface="Verdana" panose="020B0604030504040204" pitchFamily="34" charset="0"/>
            </a:endParaRPr>
          </a:p>
        </p:txBody>
      </p:sp>
      <p:sp>
        <p:nvSpPr>
          <p:cNvPr id="2" name="灯片编号占位符 1"/>
          <p:cNvSpPr>
            <a:spLocks noGrp="1"/>
          </p:cNvSpPr>
          <p:nvPr>
            <p:ph type="sldNum" sz="quarter" idx="4"/>
          </p:nvPr>
        </p:nvSpPr>
        <p:spPr/>
        <p:txBody>
          <a:bodyPr/>
          <a:lstStyle/>
          <a:p>
            <a:pPr algn="ctr" eaLnBrk="1" hangingPunct="1"/>
            <a:fld id="{9A0DB2DC-4C9A-4742-B13C-FB6460FD3503}" type="slidenum">
              <a:rPr lang="zh-CN" altLang="en-US" dirty="0">
                <a:latin typeface="Verdana" panose="020B0604030504040204" pitchFamily="34" charset="0"/>
                <a:ea typeface="Gulim" panose="020B0600000101010101" pitchFamily="34" charset="-127"/>
                <a:sym typeface="Verdana" panose="020B0604030504040204" pitchFamily="34" charset="0"/>
              </a:rPr>
            </a:fld>
            <a:endParaRPr lang="zh-CN" altLang="en-US" dirty="0">
              <a:latin typeface="Verdana" panose="020B0604030504040204" pitchFamily="34" charset="0"/>
              <a:ea typeface="Gulim" panose="020B0600000101010101" pitchFamily="34" charset="-127"/>
              <a:sym typeface="Verdana" panose="020B0604030504040204" pitchFamily="34" charset="0"/>
            </a:endParaRPr>
          </a:p>
        </p:txBody>
      </p:sp>
      <p:sp>
        <p:nvSpPr>
          <p:cNvPr id="17" name="内容占位符 2"/>
          <p:cNvSpPr txBox="1"/>
          <p:nvPr/>
        </p:nvSpPr>
        <p:spPr>
          <a:xfrm>
            <a:off x="180340" y="887095"/>
            <a:ext cx="7740015" cy="1545590"/>
          </a:xfrm>
          <a:prstGeom prst="rect">
            <a:avLst/>
          </a:prstGeom>
        </p:spPr>
        <p:txBody>
          <a:bodyPr/>
          <a:lstStyle>
            <a:lvl1pPr marL="342900" indent="-342900" algn="l" defTabSz="0" rtl="0" eaLnBrk="0" fontAlgn="base" hangingPunct="0">
              <a:spcBef>
                <a:spcPct val="20000"/>
              </a:spcBef>
              <a:spcAft>
                <a:spcPct val="0"/>
              </a:spcAft>
              <a:buClr>
                <a:schemeClr val="tx1"/>
              </a:buClr>
              <a:buSzPct val="60000"/>
              <a:buFont typeface="Wingdings" panose="05000000000000000000" pitchFamily="2" charset="2"/>
              <a:buChar char="l"/>
              <a:defRPr sz="2800">
                <a:solidFill>
                  <a:schemeClr val="tx1"/>
                </a:solidFill>
                <a:latin typeface="+mn-lt"/>
                <a:ea typeface="+mn-ea"/>
                <a:cs typeface="+mn-cs"/>
                <a:sym typeface="Verdana" panose="020B0604030504040204" pitchFamily="34" charset="0"/>
              </a:defRPr>
            </a:lvl1pPr>
            <a:lvl2pPr marL="742950" indent="-285750" algn="l" defTabSz="0" rtl="0" eaLnBrk="0" fontAlgn="base" hangingPunct="0">
              <a:spcBef>
                <a:spcPct val="20000"/>
              </a:spcBef>
              <a:spcAft>
                <a:spcPct val="0"/>
              </a:spcAft>
              <a:buClr>
                <a:schemeClr val="hlink"/>
              </a:buClr>
              <a:buSzPct val="60000"/>
              <a:buFont typeface="Wingdings" panose="05000000000000000000" pitchFamily="2" charset="2"/>
              <a:buChar char="l"/>
              <a:defRPr sz="2400">
                <a:solidFill>
                  <a:schemeClr val="tx1"/>
                </a:solidFill>
                <a:latin typeface="+mn-lt"/>
                <a:ea typeface="+mn-ea"/>
                <a:cs typeface="+mn-cs"/>
                <a:sym typeface="Verdana" panose="020B0604030504040204" pitchFamily="34" charset="0"/>
              </a:defRPr>
            </a:lvl2pPr>
            <a:lvl3pPr marL="1143000" indent="-228600" algn="l" defTabSz="0" rtl="0" eaLnBrk="0" fontAlgn="base" hangingPunct="0">
              <a:spcBef>
                <a:spcPct val="20000"/>
              </a:spcBef>
              <a:spcAft>
                <a:spcPct val="0"/>
              </a:spcAft>
              <a:buClr>
                <a:schemeClr val="bg2"/>
              </a:buClr>
              <a:buSzPct val="60000"/>
              <a:buFont typeface="Wingdings" panose="05000000000000000000" pitchFamily="2" charset="2"/>
              <a:buChar char="l"/>
              <a:defRPr sz="2400">
                <a:solidFill>
                  <a:schemeClr val="tx1"/>
                </a:solidFill>
                <a:latin typeface="+mn-lt"/>
                <a:ea typeface="+mn-ea"/>
                <a:cs typeface="+mn-cs"/>
                <a:sym typeface="Verdana" panose="020B0604030504040204" pitchFamily="34" charset="0"/>
              </a:defRPr>
            </a:lvl3pPr>
            <a:lvl4pPr marL="1600200" indent="-228600" algn="l" defTabSz="0" rtl="0" eaLnBrk="0" fontAlgn="base" hangingPunct="0">
              <a:spcBef>
                <a:spcPct val="20000"/>
              </a:spcBef>
              <a:spcAft>
                <a:spcPct val="0"/>
              </a:spcAft>
              <a:buClr>
                <a:schemeClr val="tx1"/>
              </a:buClr>
              <a:buSzPct val="60000"/>
              <a:buFont typeface="Wingdings" panose="05000000000000000000" pitchFamily="2" charset="2"/>
              <a:buChar char="n"/>
              <a:defRPr sz="2000">
                <a:solidFill>
                  <a:schemeClr val="tx1"/>
                </a:solidFill>
                <a:latin typeface="+mn-lt"/>
                <a:ea typeface="+mn-ea"/>
                <a:cs typeface="+mn-cs"/>
                <a:sym typeface="Verdana" panose="020B0604030504040204" pitchFamily="34" charset="0"/>
              </a:defRPr>
            </a:lvl4pPr>
            <a:lvl5pPr marL="2057400" indent="-228600" algn="l" defTabSz="0" rtl="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mn-lt"/>
                <a:ea typeface="+mn-ea"/>
                <a:cs typeface="+mn-cs"/>
                <a:sym typeface="Verdana" panose="020B0604030504040204" pitchFamily="34" charset="0"/>
              </a:defRPr>
            </a:lvl5pPr>
            <a:lvl6pPr marL="2514600" indent="-228600" algn="l" defTabSz="0" rtl="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mn-lt"/>
                <a:ea typeface="+mn-ea"/>
                <a:cs typeface="+mn-cs"/>
                <a:sym typeface="Verdana" panose="020B0604030504040204" pitchFamily="34" charset="0"/>
              </a:defRPr>
            </a:lvl6pPr>
            <a:lvl7pPr marL="2971800" indent="-228600" algn="l" defTabSz="0" rtl="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mn-lt"/>
                <a:ea typeface="+mn-ea"/>
                <a:cs typeface="+mn-cs"/>
                <a:sym typeface="Verdana" panose="020B0604030504040204" pitchFamily="34" charset="0"/>
              </a:defRPr>
            </a:lvl7pPr>
            <a:lvl8pPr marL="3429000" indent="-228600" algn="l" defTabSz="0" rtl="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mn-lt"/>
                <a:ea typeface="+mn-ea"/>
                <a:cs typeface="+mn-cs"/>
                <a:sym typeface="Verdana" panose="020B0604030504040204" pitchFamily="34" charset="0"/>
              </a:defRPr>
            </a:lvl8pPr>
            <a:lvl9pPr marL="3886200" indent="-228600" algn="l" defTabSz="0" rtl="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mn-lt"/>
                <a:ea typeface="+mn-ea"/>
                <a:cs typeface="+mn-cs"/>
                <a:sym typeface="Verdana" panose="020B0604030504040204" pitchFamily="34" charset="0"/>
              </a:defRPr>
            </a:lvl9pPr>
          </a:lstStyle>
          <a:p>
            <a:pPr marL="0" indent="0">
              <a:buNone/>
            </a:pPr>
            <a:r>
              <a:rPr lang="zh-CN" altLang="en-US" sz="1400" b="1" kern="0" dirty="0" smtClean="0">
                <a:solidFill>
                  <a:schemeClr val="accent4">
                    <a:lumMod val="50000"/>
                  </a:schemeClr>
                </a:solidFill>
                <a:latin typeface="华文楷体" panose="02010600040101010101" pitchFamily="2" charset="-122"/>
                <a:ea typeface="华文楷体" panose="02010600040101010101" pitchFamily="2" charset="-122"/>
              </a:rPr>
              <a:t>点击“我要查询”，即可查询本账号过往的留言。</a:t>
            </a:r>
            <a:endParaRPr lang="zh-CN" altLang="en-US" sz="1400" b="1" kern="0" dirty="0" smtClean="0">
              <a:solidFill>
                <a:schemeClr val="accent4">
                  <a:lumMod val="50000"/>
                </a:schemeClr>
              </a:solidFill>
              <a:latin typeface="华文楷体" panose="02010600040101010101" pitchFamily="2" charset="-122"/>
              <a:ea typeface="华文楷体" panose="02010600040101010101" pitchFamily="2" charset="-122"/>
            </a:endParaRPr>
          </a:p>
          <a:p>
            <a:pPr marL="0" indent="0">
              <a:buNone/>
            </a:pPr>
            <a:r>
              <a:rPr lang="en-US" altLang="zh-CN" sz="1400" b="1" kern="0" dirty="0" smtClean="0">
                <a:solidFill>
                  <a:schemeClr val="accent4">
                    <a:lumMod val="50000"/>
                  </a:schemeClr>
                </a:solidFill>
                <a:latin typeface="华文楷体" panose="02010600040101010101" pitchFamily="2" charset="-122"/>
                <a:ea typeface="华文楷体" panose="02010600040101010101" pitchFamily="2" charset="-122"/>
              </a:rPr>
              <a:t>利安达国际专门组建了一支由利安达国际北京管理总部总裁助理牵头、有36人组成的境内外资深税务、会计和咨询专家服务团队，并委派专人负责定期查看平台信息</a:t>
            </a:r>
            <a:r>
              <a:rPr lang="zh-CN" altLang="en-US" sz="1400" b="1" kern="0" dirty="0" smtClean="0">
                <a:solidFill>
                  <a:schemeClr val="accent4">
                    <a:lumMod val="50000"/>
                  </a:schemeClr>
                </a:solidFill>
                <a:latin typeface="华文楷体" panose="02010600040101010101" pitchFamily="2" charset="-122"/>
                <a:ea typeface="华文楷体" panose="02010600040101010101" pitchFamily="2" charset="-122"/>
              </a:rPr>
              <a:t>，相关咨询问题会在</a:t>
            </a:r>
            <a:r>
              <a:rPr lang="en-US" altLang="zh-CN" sz="1400" b="1" kern="0" dirty="0" smtClean="0">
                <a:solidFill>
                  <a:schemeClr val="accent4">
                    <a:lumMod val="50000"/>
                  </a:schemeClr>
                </a:solidFill>
                <a:latin typeface="华文楷体" panose="02010600040101010101" pitchFamily="2" charset="-122"/>
                <a:ea typeface="华文楷体" panose="02010600040101010101" pitchFamily="2" charset="-122"/>
              </a:rPr>
              <a:t>48</a:t>
            </a:r>
            <a:r>
              <a:rPr lang="zh-CN" altLang="en-US" sz="1400" b="1" kern="0" dirty="0" smtClean="0">
                <a:solidFill>
                  <a:schemeClr val="accent4">
                    <a:lumMod val="50000"/>
                  </a:schemeClr>
                </a:solidFill>
                <a:latin typeface="华文楷体" panose="02010600040101010101" pitchFamily="2" charset="-122"/>
                <a:ea typeface="华文楷体" panose="02010600040101010101" pitchFamily="2" charset="-122"/>
              </a:rPr>
              <a:t>小时之内回复。</a:t>
            </a:r>
            <a:endParaRPr lang="en-US" altLang="zh-CN" sz="1400" b="1" kern="0" dirty="0" smtClean="0">
              <a:solidFill>
                <a:schemeClr val="accent4">
                  <a:lumMod val="50000"/>
                </a:schemeClr>
              </a:solidFill>
              <a:latin typeface="华文楷体" panose="02010600040101010101" pitchFamily="2" charset="-122"/>
              <a:ea typeface="华文楷体" panose="02010600040101010101" pitchFamily="2" charset="-122"/>
            </a:endParaRPr>
          </a:p>
          <a:p>
            <a:pPr marL="0" indent="0">
              <a:buNone/>
            </a:pPr>
            <a:r>
              <a:rPr lang="zh-CN" altLang="en-US" sz="1400" b="1" kern="0" dirty="0" smtClean="0">
                <a:solidFill>
                  <a:schemeClr val="accent4">
                    <a:lumMod val="50000"/>
                  </a:schemeClr>
                </a:solidFill>
                <a:latin typeface="华文楷体" panose="02010600040101010101" pitchFamily="2" charset="-122"/>
                <a:ea typeface="华文楷体" panose="02010600040101010101" pitchFamily="2" charset="-122"/>
              </a:rPr>
              <a:t>点击</a:t>
            </a:r>
            <a:r>
              <a:rPr lang="zh-CN" altLang="en-US" sz="1400" b="1" kern="0" dirty="0">
                <a:solidFill>
                  <a:schemeClr val="accent4">
                    <a:lumMod val="50000"/>
                  </a:schemeClr>
                </a:solidFill>
                <a:latin typeface="华文楷体" panose="02010600040101010101" pitchFamily="2" charset="-122"/>
                <a:ea typeface="华文楷体" panose="02010600040101010101" pitchFamily="2" charset="-122"/>
              </a:rPr>
              <a:t>“追加留言”，即可查询本条留言的详细信息并可追加</a:t>
            </a:r>
            <a:r>
              <a:rPr lang="zh-CN" altLang="en-US" sz="1400" b="1" kern="0">
                <a:solidFill>
                  <a:schemeClr val="accent4">
                    <a:lumMod val="50000"/>
                  </a:schemeClr>
                </a:solidFill>
                <a:latin typeface="华文楷体" panose="02010600040101010101" pitchFamily="2" charset="-122"/>
                <a:ea typeface="华文楷体" panose="02010600040101010101" pitchFamily="2" charset="-122"/>
              </a:rPr>
              <a:t>留言</a:t>
            </a:r>
            <a:r>
              <a:rPr lang="zh-CN" altLang="en-US" sz="1400" b="1" kern="0" smtClean="0">
                <a:solidFill>
                  <a:schemeClr val="accent4">
                    <a:lumMod val="50000"/>
                  </a:schemeClr>
                </a:solidFill>
                <a:latin typeface="华文楷体" panose="02010600040101010101" pitchFamily="2" charset="-122"/>
                <a:ea typeface="华文楷体" panose="02010600040101010101" pitchFamily="2" charset="-122"/>
              </a:rPr>
              <a:t>。</a:t>
            </a:r>
            <a:endParaRPr lang="zh-CN" altLang="en-US" sz="1400" b="1" kern="0" smtClean="0">
              <a:solidFill>
                <a:schemeClr val="accent4">
                  <a:lumMod val="50000"/>
                </a:schemeClr>
              </a:solidFill>
              <a:latin typeface="华文楷体" panose="02010600040101010101" pitchFamily="2" charset="-122"/>
              <a:ea typeface="华文楷体" panose="02010600040101010101" pitchFamily="2" charset="-122"/>
            </a:endParaRPr>
          </a:p>
          <a:p>
            <a:pPr marL="0" indent="0">
              <a:buNone/>
            </a:pPr>
            <a:endParaRPr lang="zh-CN" altLang="en-US" sz="1400" b="1" kern="0" smtClean="0">
              <a:solidFill>
                <a:schemeClr val="accent4">
                  <a:lumMod val="50000"/>
                </a:schemeClr>
              </a:solidFill>
              <a:latin typeface="华文楷体" panose="02010600040101010101" pitchFamily="2" charset="-122"/>
              <a:ea typeface="华文楷体" panose="02010600040101010101" pitchFamily="2" charset="-122"/>
            </a:endParaRPr>
          </a:p>
          <a:p>
            <a:endParaRPr lang="zh-CN" altLang="en-US" sz="2000" kern="0" dirty="0" smtClean="0"/>
          </a:p>
          <a:p>
            <a:pPr marL="0" indent="0">
              <a:buNone/>
            </a:pPr>
            <a:endParaRPr lang="zh-CN" altLang="en-US" sz="2000" kern="0" dirty="0" smtClean="0"/>
          </a:p>
        </p:txBody>
      </p:sp>
      <p:pic>
        <p:nvPicPr>
          <p:cNvPr id="1029" name="Picture 5"/>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79389" y="2353578"/>
            <a:ext cx="7529904" cy="24368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8418847" y="1417340"/>
            <a:ext cx="430887" cy="3600400"/>
          </a:xfrm>
          <a:prstGeom prst="rect">
            <a:avLst/>
          </a:prstGeom>
          <a:noFill/>
        </p:spPr>
        <p:txBody>
          <a:bodyPr vert="eaVert" wrap="square" rtlCol="0">
            <a:spAutoFit/>
          </a:bodyPr>
          <a:lstStyle/>
          <a:p>
            <a:pPr algn="just">
              <a:defRPr/>
            </a:pPr>
            <a:r>
              <a:rPr lang="zh-CN" altLang="en-US" sz="1600" b="1" dirty="0">
                <a:solidFill>
                  <a:schemeClr val="bg1"/>
                </a:solidFill>
                <a:ea typeface="仿宋" panose="02010609060101010101" pitchFamily="49" charset="-122"/>
              </a:rPr>
              <a:t>利安达国际（</a:t>
            </a:r>
            <a:r>
              <a:rPr lang="en-US" altLang="zh-CN" sz="1600" b="1" dirty="0" err="1">
                <a:solidFill>
                  <a:schemeClr val="bg1"/>
                </a:solidFill>
                <a:ea typeface="仿宋" panose="02010609060101010101" pitchFamily="49" charset="-122"/>
              </a:rPr>
              <a:t>Reanda</a:t>
            </a:r>
            <a:r>
              <a:rPr lang="en-US" altLang="zh-CN" sz="1600" b="1" dirty="0">
                <a:solidFill>
                  <a:schemeClr val="bg1"/>
                </a:solidFill>
                <a:ea typeface="仿宋" panose="02010609060101010101" pitchFamily="49" charset="-122"/>
              </a:rPr>
              <a:t>   International</a:t>
            </a:r>
            <a:r>
              <a:rPr lang="zh-CN" altLang="en-US" sz="1600" b="1" dirty="0">
                <a:solidFill>
                  <a:schemeClr val="bg1"/>
                </a:solidFill>
                <a:ea typeface="仿宋" panose="02010609060101010101" pitchFamily="49" charset="-122"/>
              </a:rPr>
              <a:t>）</a:t>
            </a:r>
            <a:endParaRPr lang="en-US" altLang="zh-CN" sz="1600" b="1" dirty="0">
              <a:solidFill>
                <a:schemeClr val="bg1"/>
              </a:solidFill>
              <a:ea typeface="仿宋" panose="02010609060101010101" pitchFamily="49" charset="-122"/>
            </a:endParaRPr>
          </a:p>
        </p:txBody>
      </p:sp>
      <p:sp>
        <p:nvSpPr>
          <p:cNvPr id="15" name="标题 1"/>
          <p:cNvSpPr txBox="1">
            <a:spLocks noChangeArrowheads="1"/>
          </p:cNvSpPr>
          <p:nvPr/>
        </p:nvSpPr>
        <p:spPr bwMode="auto">
          <a:xfrm>
            <a:off x="376843" y="-253"/>
            <a:ext cx="7346980" cy="762000"/>
          </a:xfrm>
          <a:prstGeom prst="rect">
            <a:avLst/>
          </a:prstGeom>
          <a:noFill/>
          <a:ln w="9525">
            <a:noFill/>
            <a:miter lim="800000"/>
          </a:ln>
        </p:spPr>
        <p:txBody>
          <a:bodyPr vert="horz" wrap="square" lIns="91440" tIns="45720" rIns="91440" bIns="45720" numCol="1" anchor="ctr" anchorCtr="0" compatLnSpc="1"/>
          <a:lstStyle/>
          <a:p>
            <a:pPr marL="457200" lvl="0" indent="-457200" algn="ctr">
              <a:defRPr/>
            </a:pPr>
            <a:r>
              <a:rPr lang="zh-CN" altLang="en-US" sz="2400" b="1" dirty="0">
                <a:solidFill>
                  <a:schemeClr val="bg1"/>
                </a:solidFill>
                <a:latin typeface="华文楷体" panose="02010600040101010101" pitchFamily="2" charset="-122"/>
                <a:ea typeface="华文楷体" panose="02010600040101010101" pitchFamily="2" charset="-122"/>
                <a:sym typeface="Verdana" panose="020B0604030504040204" pitchFamily="34" charset="0"/>
              </a:rPr>
              <a:t>如何使用信息平台专业服务</a:t>
            </a:r>
            <a:endParaRPr lang="zh-CN" altLang="en-US" sz="2400" b="1" kern="0" dirty="0">
              <a:solidFill>
                <a:schemeClr val="bg1"/>
              </a:solidFill>
              <a:ea typeface="华文楷体" panose="02010600040101010101" pitchFamily="2" charset="-122"/>
              <a:sym typeface="Verdana" panose="020B0604030504040204" pitchFamily="34" charset="0"/>
            </a:endParaRPr>
          </a:p>
        </p:txBody>
      </p:sp>
      <p:sp>
        <p:nvSpPr>
          <p:cNvPr id="8" name="日期占位符 2"/>
          <p:cNvSpPr txBox="1">
            <a:spLocks noGrp="1" noChangeArrowheads="1"/>
          </p:cNvSpPr>
          <p:nvPr/>
        </p:nvSpPr>
        <p:spPr bwMode="auto">
          <a:xfrm>
            <a:off x="21665" y="5357283"/>
            <a:ext cx="8056563" cy="338201"/>
          </a:xfrm>
          <a:prstGeom prst="rect">
            <a:avLst/>
          </a:prstGeom>
          <a:noFill/>
          <a:ln w="9525">
            <a:noFill/>
            <a:miter lim="800000"/>
          </a:ln>
        </p:spPr>
        <p:txBody>
          <a:bodyPr/>
          <a:lstStyle/>
          <a:p>
            <a:pPr eaLnBrk="1" hangingPunct="1"/>
            <a:r>
              <a:rPr lang="zh-CN" altLang="en-US" sz="1200" b="1" dirty="0" smtClean="0">
                <a:latin typeface="Verdana" panose="020B0604030504040204" pitchFamily="34" charset="0"/>
                <a:ea typeface="Gulim" panose="020B0600000101010101" pitchFamily="34" charset="-127"/>
                <a:sym typeface="Verdana" panose="020B0604030504040204" pitchFamily="34" charset="0"/>
              </a:rPr>
              <a:t>   http</a:t>
            </a:r>
            <a:r>
              <a:rPr lang="zh-CN" altLang="en-US" sz="1200" b="1" dirty="0">
                <a:latin typeface="Verdana" panose="020B0604030504040204" pitchFamily="34" charset="0"/>
                <a:ea typeface="Gulim" panose="020B0600000101010101" pitchFamily="34" charset="-127"/>
                <a:sym typeface="Verdana" panose="020B0604030504040204" pitchFamily="34" charset="0"/>
              </a:rPr>
              <a:t>://www.reanda</a:t>
            </a:r>
            <a:r>
              <a:rPr lang="en-US" altLang="zh-CN" sz="1200" b="1" dirty="0">
                <a:latin typeface="Verdana" panose="020B0604030504040204" pitchFamily="34" charset="0"/>
                <a:ea typeface="Gulim" panose="020B0600000101010101" pitchFamily="34" charset="-127"/>
                <a:sym typeface="Verdana" panose="020B0604030504040204" pitchFamily="34" charset="0"/>
              </a:rPr>
              <a:t> -international</a:t>
            </a:r>
            <a:r>
              <a:rPr lang="zh-CN" altLang="en-US" sz="1200" b="1" dirty="0">
                <a:latin typeface="Verdana" panose="020B0604030504040204" pitchFamily="34" charset="0"/>
                <a:ea typeface="Gulim" panose="020B0600000101010101" pitchFamily="34" charset="-127"/>
                <a:sym typeface="Verdana" panose="020B0604030504040204" pitchFamily="34" charset="0"/>
              </a:rPr>
              <a:t>.</a:t>
            </a:r>
            <a:r>
              <a:rPr lang="zh-CN" altLang="en-US" sz="1200" b="1" dirty="0" smtClean="0">
                <a:latin typeface="Verdana" panose="020B0604030504040204" pitchFamily="34" charset="0"/>
                <a:ea typeface="Gulim" panose="020B0600000101010101" pitchFamily="34" charset="-127"/>
                <a:sym typeface="Verdana" panose="020B0604030504040204" pitchFamily="34" charset="0"/>
              </a:rPr>
              <a:t>com</a:t>
            </a:r>
            <a:r>
              <a:rPr lang="en-US" altLang="zh-CN" sz="1200" b="1" dirty="0" smtClean="0">
                <a:latin typeface="Verdana" panose="020B0604030504040204" pitchFamily="34" charset="0"/>
                <a:ea typeface="Gulim" panose="020B0600000101010101" pitchFamily="34" charset="-127"/>
                <a:sym typeface="Verdana" panose="020B0604030504040204" pitchFamily="34" charset="0"/>
              </a:rPr>
              <a:t>			  </a:t>
            </a:r>
            <a:r>
              <a:rPr lang="zh-CN" altLang="en-US" sz="1200" b="1" dirty="0" smtClean="0">
                <a:latin typeface="Verdana" panose="020B0604030504040204" pitchFamily="34" charset="0"/>
                <a:ea typeface="Gulim" panose="020B0600000101010101" pitchFamily="34" charset="-127"/>
                <a:sym typeface="Verdana" panose="020B0604030504040204" pitchFamily="34" charset="0"/>
              </a:rPr>
              <a:t>http</a:t>
            </a:r>
            <a:r>
              <a:rPr lang="zh-CN" altLang="en-US" sz="1200" b="1" dirty="0">
                <a:latin typeface="Verdana" panose="020B0604030504040204" pitchFamily="34" charset="0"/>
                <a:ea typeface="Gulim" panose="020B0600000101010101" pitchFamily="34" charset="-127"/>
                <a:sym typeface="Verdana" panose="020B0604030504040204" pitchFamily="34" charset="0"/>
              </a:rPr>
              <a:t>://www.reanda.</a:t>
            </a:r>
            <a:r>
              <a:rPr lang="zh-CN" altLang="en-US" sz="1200" b="1" dirty="0" smtClean="0">
                <a:latin typeface="Verdana" panose="020B0604030504040204" pitchFamily="34" charset="0"/>
                <a:ea typeface="Gulim" panose="020B0600000101010101" pitchFamily="34" charset="-127"/>
                <a:sym typeface="Verdana" panose="020B0604030504040204" pitchFamily="34" charset="0"/>
              </a:rPr>
              <a:t>com</a:t>
            </a:r>
            <a:endParaRPr lang="en-US" altLang="zh-CN" dirty="0">
              <a:sym typeface="Verdana" panose="020B0604030504040204" pitchFamily="34" charset="0"/>
            </a:endParaRPr>
          </a:p>
        </p:txBody>
      </p:sp>
      <p:sp>
        <p:nvSpPr>
          <p:cNvPr id="2" name="灯片编号占位符 1"/>
          <p:cNvSpPr>
            <a:spLocks noGrp="1"/>
          </p:cNvSpPr>
          <p:nvPr>
            <p:ph type="sldNum" sz="quarter" idx="4"/>
          </p:nvPr>
        </p:nvSpPr>
        <p:spPr/>
        <p:txBody>
          <a:bodyPr/>
          <a:lstStyle/>
          <a:p>
            <a:pPr algn="ctr" eaLnBrk="1" hangingPunct="1"/>
            <a:fld id="{9A0DB2DC-4C9A-4742-B13C-FB6460FD3503}" type="slidenum">
              <a:rPr lang="zh-CN" altLang="en-US" dirty="0">
                <a:latin typeface="Verdana" panose="020B0604030504040204" pitchFamily="34" charset="0"/>
                <a:ea typeface="Gulim" panose="020B0600000101010101" pitchFamily="34" charset="-127"/>
                <a:sym typeface="Verdana" panose="020B0604030504040204" pitchFamily="34" charset="0"/>
              </a:rPr>
            </a:fld>
            <a:endParaRPr lang="zh-CN" altLang="en-US" dirty="0">
              <a:latin typeface="Verdana" panose="020B0604030504040204" pitchFamily="34" charset="0"/>
              <a:ea typeface="Gulim" panose="020B0600000101010101" pitchFamily="34" charset="-127"/>
              <a:sym typeface="Verdana" panose="020B0604030504040204" pitchFamily="34" charset="0"/>
            </a:endParaRPr>
          </a:p>
        </p:txBody>
      </p:sp>
      <p:sp>
        <p:nvSpPr>
          <p:cNvPr id="17" name="内容占位符 2"/>
          <p:cNvSpPr txBox="1"/>
          <p:nvPr/>
        </p:nvSpPr>
        <p:spPr>
          <a:xfrm>
            <a:off x="180041" y="886801"/>
            <a:ext cx="7739809" cy="378040"/>
          </a:xfrm>
          <a:prstGeom prst="rect">
            <a:avLst/>
          </a:prstGeom>
        </p:spPr>
        <p:txBody>
          <a:bodyPr>
            <a:normAutofit/>
          </a:bodyPr>
          <a:lstStyle>
            <a:lvl1pPr marL="342900" indent="-342900" algn="l" defTabSz="0" rtl="0" eaLnBrk="0" fontAlgn="base" hangingPunct="0">
              <a:spcBef>
                <a:spcPct val="20000"/>
              </a:spcBef>
              <a:spcAft>
                <a:spcPct val="0"/>
              </a:spcAft>
              <a:buClr>
                <a:schemeClr val="tx1"/>
              </a:buClr>
              <a:buSzPct val="60000"/>
              <a:buFont typeface="Wingdings" panose="05000000000000000000" pitchFamily="2" charset="2"/>
              <a:buChar char="l"/>
              <a:defRPr sz="2800">
                <a:solidFill>
                  <a:schemeClr val="tx1"/>
                </a:solidFill>
                <a:latin typeface="+mn-lt"/>
                <a:ea typeface="+mn-ea"/>
                <a:cs typeface="+mn-cs"/>
                <a:sym typeface="Verdana" panose="020B0604030504040204" pitchFamily="34" charset="0"/>
              </a:defRPr>
            </a:lvl1pPr>
            <a:lvl2pPr marL="742950" indent="-285750" algn="l" defTabSz="0" rtl="0" eaLnBrk="0" fontAlgn="base" hangingPunct="0">
              <a:spcBef>
                <a:spcPct val="20000"/>
              </a:spcBef>
              <a:spcAft>
                <a:spcPct val="0"/>
              </a:spcAft>
              <a:buClr>
                <a:schemeClr val="hlink"/>
              </a:buClr>
              <a:buSzPct val="60000"/>
              <a:buFont typeface="Wingdings" panose="05000000000000000000" pitchFamily="2" charset="2"/>
              <a:buChar char="l"/>
              <a:defRPr sz="2400">
                <a:solidFill>
                  <a:schemeClr val="tx1"/>
                </a:solidFill>
                <a:latin typeface="+mn-lt"/>
                <a:ea typeface="+mn-ea"/>
                <a:cs typeface="+mn-cs"/>
                <a:sym typeface="Verdana" panose="020B0604030504040204" pitchFamily="34" charset="0"/>
              </a:defRPr>
            </a:lvl2pPr>
            <a:lvl3pPr marL="1143000" indent="-228600" algn="l" defTabSz="0" rtl="0" eaLnBrk="0" fontAlgn="base" hangingPunct="0">
              <a:spcBef>
                <a:spcPct val="20000"/>
              </a:spcBef>
              <a:spcAft>
                <a:spcPct val="0"/>
              </a:spcAft>
              <a:buClr>
                <a:schemeClr val="bg2"/>
              </a:buClr>
              <a:buSzPct val="60000"/>
              <a:buFont typeface="Wingdings" panose="05000000000000000000" pitchFamily="2" charset="2"/>
              <a:buChar char="l"/>
              <a:defRPr sz="2400">
                <a:solidFill>
                  <a:schemeClr val="tx1"/>
                </a:solidFill>
                <a:latin typeface="+mn-lt"/>
                <a:ea typeface="+mn-ea"/>
                <a:cs typeface="+mn-cs"/>
                <a:sym typeface="Verdana" panose="020B0604030504040204" pitchFamily="34" charset="0"/>
              </a:defRPr>
            </a:lvl3pPr>
            <a:lvl4pPr marL="1600200" indent="-228600" algn="l" defTabSz="0" rtl="0" eaLnBrk="0" fontAlgn="base" hangingPunct="0">
              <a:spcBef>
                <a:spcPct val="20000"/>
              </a:spcBef>
              <a:spcAft>
                <a:spcPct val="0"/>
              </a:spcAft>
              <a:buClr>
                <a:schemeClr val="tx1"/>
              </a:buClr>
              <a:buSzPct val="60000"/>
              <a:buFont typeface="Wingdings" panose="05000000000000000000" pitchFamily="2" charset="2"/>
              <a:buChar char="n"/>
              <a:defRPr sz="2000">
                <a:solidFill>
                  <a:schemeClr val="tx1"/>
                </a:solidFill>
                <a:latin typeface="+mn-lt"/>
                <a:ea typeface="+mn-ea"/>
                <a:cs typeface="+mn-cs"/>
                <a:sym typeface="Verdana" panose="020B0604030504040204" pitchFamily="34" charset="0"/>
              </a:defRPr>
            </a:lvl4pPr>
            <a:lvl5pPr marL="2057400" indent="-228600" algn="l" defTabSz="0" rtl="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mn-lt"/>
                <a:ea typeface="+mn-ea"/>
                <a:cs typeface="+mn-cs"/>
                <a:sym typeface="Verdana" panose="020B0604030504040204" pitchFamily="34" charset="0"/>
              </a:defRPr>
            </a:lvl5pPr>
            <a:lvl6pPr marL="2514600" indent="-228600" algn="l" defTabSz="0" rtl="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mn-lt"/>
                <a:ea typeface="+mn-ea"/>
                <a:cs typeface="+mn-cs"/>
                <a:sym typeface="Verdana" panose="020B0604030504040204" pitchFamily="34" charset="0"/>
              </a:defRPr>
            </a:lvl6pPr>
            <a:lvl7pPr marL="2971800" indent="-228600" algn="l" defTabSz="0" rtl="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mn-lt"/>
                <a:ea typeface="+mn-ea"/>
                <a:cs typeface="+mn-cs"/>
                <a:sym typeface="Verdana" panose="020B0604030504040204" pitchFamily="34" charset="0"/>
              </a:defRPr>
            </a:lvl7pPr>
            <a:lvl8pPr marL="3429000" indent="-228600" algn="l" defTabSz="0" rtl="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mn-lt"/>
                <a:ea typeface="+mn-ea"/>
                <a:cs typeface="+mn-cs"/>
                <a:sym typeface="Verdana" panose="020B0604030504040204" pitchFamily="34" charset="0"/>
              </a:defRPr>
            </a:lvl8pPr>
            <a:lvl9pPr marL="3886200" indent="-228600" algn="l" defTabSz="0" rtl="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mn-lt"/>
                <a:ea typeface="+mn-ea"/>
                <a:cs typeface="+mn-cs"/>
                <a:sym typeface="Verdana" panose="020B0604030504040204" pitchFamily="34" charset="0"/>
              </a:defRPr>
            </a:lvl9pPr>
          </a:lstStyle>
          <a:p>
            <a:pPr marL="0" indent="0">
              <a:buNone/>
            </a:pPr>
            <a:r>
              <a:rPr lang="zh-CN" altLang="en-US" sz="1400" b="1" kern="0" dirty="0" smtClean="0">
                <a:solidFill>
                  <a:schemeClr val="accent4">
                    <a:lumMod val="50000"/>
                  </a:schemeClr>
                </a:solidFill>
                <a:latin typeface="华文楷体" panose="02010600040101010101" pitchFamily="2" charset="-122"/>
                <a:ea typeface="华文楷体" panose="02010600040101010101" pitchFamily="2" charset="-122"/>
              </a:rPr>
              <a:t>点击“追加留言”，即可查询本条留言的详细信息并可追加留言。</a:t>
            </a:r>
            <a:endParaRPr lang="zh-CN" altLang="en-US" sz="1400" b="1" kern="0" dirty="0" smtClean="0">
              <a:solidFill>
                <a:schemeClr val="accent4">
                  <a:lumMod val="50000"/>
                </a:schemeClr>
              </a:solidFill>
              <a:latin typeface="华文楷体" panose="02010600040101010101" pitchFamily="2" charset="-122"/>
              <a:ea typeface="华文楷体" panose="02010600040101010101" pitchFamily="2" charset="-122"/>
            </a:endParaRPr>
          </a:p>
          <a:p>
            <a:pPr marL="0" indent="0">
              <a:buNone/>
            </a:pPr>
            <a:endParaRPr lang="zh-CN" altLang="en-US" sz="1400" b="1" kern="0" dirty="0" smtClean="0">
              <a:solidFill>
                <a:schemeClr val="accent4">
                  <a:lumMod val="50000"/>
                </a:schemeClr>
              </a:solidFill>
              <a:latin typeface="华文楷体" panose="02010600040101010101" pitchFamily="2" charset="-122"/>
              <a:ea typeface="华文楷体" panose="02010600040101010101" pitchFamily="2" charset="-122"/>
            </a:endParaRPr>
          </a:p>
          <a:p>
            <a:endParaRPr lang="zh-CN" altLang="en-US" sz="2000" kern="0" dirty="0" smtClean="0"/>
          </a:p>
          <a:p>
            <a:pPr marL="0" indent="0">
              <a:buNone/>
            </a:pPr>
            <a:endParaRPr lang="zh-CN" altLang="en-US" kern="0" dirty="0"/>
          </a:p>
        </p:txBody>
      </p:sp>
      <p:pic>
        <p:nvPicPr>
          <p:cNvPr id="2051" name="Picture 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691680" y="1264841"/>
            <a:ext cx="4255939" cy="40646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31"/>
          <p:cNvSpPr/>
          <p:nvPr/>
        </p:nvSpPr>
        <p:spPr>
          <a:xfrm>
            <a:off x="0" y="2713484"/>
            <a:ext cx="4570413" cy="3001516"/>
          </a:xfrm>
          <a:prstGeom prst="rect">
            <a:avLst/>
          </a:prstGeom>
          <a:solidFill>
            <a:srgbClr val="009999"/>
          </a:solidFill>
          <a:ln w="25400" cap="flat" cmpd="sng">
            <a:solidFill>
              <a:srgbClr val="8B8B94"/>
            </a:solidFill>
            <a:prstDash val="solid"/>
            <a:miter/>
            <a:headEnd type="none" w="med" len="med"/>
            <a:tailEnd type="none" w="med" len="med"/>
          </a:ln>
        </p:spPr>
        <p:txBody>
          <a:bodyPr wrap="none" anchor="ctr"/>
          <a:lstStyle/>
          <a:p>
            <a:endParaRPr lang="zh-CN" altLang="en-US" dirty="0">
              <a:solidFill>
                <a:srgbClr val="FFFFFF"/>
              </a:solidFill>
              <a:latin typeface="Times New Roman" panose="02020603050405020304" pitchFamily="18" charset="0"/>
            </a:endParaRPr>
          </a:p>
        </p:txBody>
      </p:sp>
      <p:sp>
        <p:nvSpPr>
          <p:cNvPr id="13315" name="Rectangle 33"/>
          <p:cNvSpPr/>
          <p:nvPr/>
        </p:nvSpPr>
        <p:spPr>
          <a:xfrm>
            <a:off x="4572000" y="0"/>
            <a:ext cx="4570413" cy="2863850"/>
          </a:xfrm>
          <a:prstGeom prst="rect">
            <a:avLst/>
          </a:prstGeom>
          <a:solidFill>
            <a:schemeClr val="accent1"/>
          </a:solidFill>
          <a:ln w="9525">
            <a:noFill/>
          </a:ln>
        </p:spPr>
        <p:txBody>
          <a:bodyPr wrap="none" anchor="ctr"/>
          <a:lstStyle/>
          <a:p>
            <a:endParaRPr lang="zh-CN" altLang="en-US" dirty="0">
              <a:solidFill>
                <a:srgbClr val="808080"/>
              </a:solidFill>
              <a:latin typeface="Times New Roman" panose="02020603050405020304" pitchFamily="18" charset="0"/>
              <a:sym typeface="Verdana" panose="020B0604030504040204" pitchFamily="34" charset="0"/>
            </a:endParaRPr>
          </a:p>
        </p:txBody>
      </p:sp>
      <p:sp>
        <p:nvSpPr>
          <p:cNvPr id="13318" name="Rectangle 32"/>
          <p:cNvSpPr/>
          <p:nvPr/>
        </p:nvSpPr>
        <p:spPr>
          <a:xfrm>
            <a:off x="4573588" y="0"/>
            <a:ext cx="4570412" cy="2849563"/>
          </a:xfrm>
          <a:prstGeom prst="rect">
            <a:avLst/>
          </a:prstGeom>
          <a:solidFill>
            <a:srgbClr val="FF6600"/>
          </a:solidFill>
          <a:ln w="25400" cap="flat" cmpd="sng">
            <a:solidFill>
              <a:srgbClr val="8B8B94"/>
            </a:solidFill>
            <a:prstDash val="solid"/>
            <a:miter/>
            <a:headEnd type="none" w="med" len="med"/>
            <a:tailEnd type="none" w="med" len="med"/>
          </a:ln>
        </p:spPr>
        <p:txBody>
          <a:bodyPr wrap="none" anchor="ctr"/>
          <a:lstStyle/>
          <a:p>
            <a:endParaRPr lang="zh-CN" altLang="en-US" dirty="0">
              <a:solidFill>
                <a:srgbClr val="FFFFFF"/>
              </a:solidFill>
              <a:latin typeface="Times New Roman" panose="02020603050405020304" pitchFamily="18" charset="0"/>
            </a:endParaRPr>
          </a:p>
        </p:txBody>
      </p:sp>
      <p:sp>
        <p:nvSpPr>
          <p:cNvPr id="13319" name="Rectangle 32"/>
          <p:cNvSpPr/>
          <p:nvPr/>
        </p:nvSpPr>
        <p:spPr>
          <a:xfrm>
            <a:off x="0" y="0"/>
            <a:ext cx="4570413" cy="2849563"/>
          </a:xfrm>
          <a:prstGeom prst="rect">
            <a:avLst/>
          </a:prstGeom>
          <a:solidFill>
            <a:srgbClr val="C4C4C4"/>
          </a:solidFill>
          <a:ln w="25400" cap="flat" cmpd="sng">
            <a:solidFill>
              <a:srgbClr val="8B8B94"/>
            </a:solidFill>
            <a:prstDash val="solid"/>
            <a:miter/>
            <a:headEnd type="none" w="med" len="med"/>
            <a:tailEnd type="none" w="med" len="med"/>
          </a:ln>
        </p:spPr>
        <p:txBody>
          <a:bodyPr wrap="none" anchor="ctr"/>
          <a:lstStyle/>
          <a:p>
            <a:endParaRPr lang="zh-CN" altLang="en-US" dirty="0">
              <a:solidFill>
                <a:srgbClr val="FFFFFF"/>
              </a:solidFill>
              <a:latin typeface="Times New Roman" panose="02020603050405020304" pitchFamily="18" charset="0"/>
            </a:endParaRPr>
          </a:p>
        </p:txBody>
      </p:sp>
      <p:pic>
        <p:nvPicPr>
          <p:cNvPr id="13320" name="图片 11" descr="背景板.jpg"/>
          <p:cNvPicPr>
            <a:picLocks noChangeAspect="1"/>
          </p:cNvPicPr>
          <p:nvPr/>
        </p:nvPicPr>
        <p:blipFill>
          <a:blip r:embed="rId1" cstate="print">
            <a:clrChange>
              <a:clrFrom>
                <a:srgbClr val="FFFFFF"/>
              </a:clrFrom>
              <a:clrTo>
                <a:srgbClr val="FFFFFF">
                  <a:alpha val="0"/>
                </a:srgbClr>
              </a:clrTo>
            </a:clrChange>
          </a:blip>
          <a:srcRect l="-1523" t="9772" r="12453" b="58382"/>
          <a:stretch>
            <a:fillRect/>
          </a:stretch>
        </p:blipFill>
        <p:spPr>
          <a:xfrm>
            <a:off x="36513" y="914400"/>
            <a:ext cx="4211637" cy="863600"/>
          </a:xfrm>
          <a:prstGeom prst="rect">
            <a:avLst/>
          </a:prstGeom>
          <a:noFill/>
          <a:ln w="9525">
            <a:noFill/>
          </a:ln>
        </p:spPr>
      </p:pic>
      <p:sp>
        <p:nvSpPr>
          <p:cNvPr id="13321" name="椭圆 15"/>
          <p:cNvSpPr/>
          <p:nvPr/>
        </p:nvSpPr>
        <p:spPr>
          <a:xfrm>
            <a:off x="4356100" y="2641600"/>
            <a:ext cx="431800" cy="431800"/>
          </a:xfrm>
          <a:prstGeom prst="ellipse">
            <a:avLst/>
          </a:prstGeom>
          <a:solidFill>
            <a:schemeClr val="bg1"/>
          </a:solidFill>
          <a:ln w="9525" cap="flat" cmpd="sng">
            <a:solidFill>
              <a:schemeClr val="bg1"/>
            </a:solidFill>
            <a:prstDash val="solid"/>
            <a:miter/>
            <a:headEnd type="none" w="med" len="med"/>
            <a:tailEnd type="none" w="med" len="med"/>
          </a:ln>
        </p:spPr>
        <p:txBody>
          <a:bodyPr/>
          <a:lstStyle/>
          <a:p>
            <a:endParaRPr lang="zh-CN" altLang="en-US" dirty="0">
              <a:solidFill>
                <a:srgbClr val="808080"/>
              </a:solidFill>
              <a:latin typeface="Times New Roman" panose="02020603050405020304" pitchFamily="18" charset="0"/>
            </a:endParaRPr>
          </a:p>
        </p:txBody>
      </p:sp>
      <p:sp>
        <p:nvSpPr>
          <p:cNvPr id="13322" name="标题 1"/>
          <p:cNvSpPr>
            <a:spLocks noGrp="1"/>
          </p:cNvSpPr>
          <p:nvPr>
            <p:ph type="ctrTitle" sz="quarter"/>
          </p:nvPr>
        </p:nvSpPr>
        <p:spPr>
          <a:xfrm>
            <a:off x="4573905" y="200700"/>
            <a:ext cx="4606925" cy="2440940"/>
          </a:xfrm>
        </p:spPr>
        <p:txBody>
          <a:bodyPr vert="horz" wrap="square" lIns="91440" tIns="45720" rIns="91440" bIns="45720" anchor="ctr"/>
          <a:lstStyle>
            <a:lvl1pPr lvl="0">
              <a:defRPr/>
            </a:lvl1pPr>
          </a:lstStyle>
          <a:p>
            <a:pPr lvl="0" latinLnBrk="0">
              <a:lnSpc>
                <a:spcPct val="100000"/>
              </a:lnSpc>
            </a:pPr>
            <a:r>
              <a:rPr lang="zh-CN" altLang="en-US" sz="2800" dirty="0">
                <a:solidFill>
                  <a:schemeClr val="bg1"/>
                </a:solidFill>
                <a:latin typeface="华文楷体" panose="02010600040101010101" pitchFamily="2" charset="-122"/>
                <a:ea typeface="华文楷体" panose="02010600040101010101" pitchFamily="2" charset="-122"/>
                <a:sym typeface="+mn-ea"/>
              </a:rPr>
              <a:t>企业所得税概论</a:t>
            </a:r>
            <a:endParaRPr lang="zh-CN" altLang="en-US" sz="2800" dirty="0">
              <a:solidFill>
                <a:schemeClr val="bg1"/>
              </a:solidFill>
              <a:latin typeface="华文楷体" panose="02010600040101010101" pitchFamily="2" charset="-122"/>
              <a:ea typeface="华文楷体" panose="02010600040101010101" pitchFamily="2" charset="-122"/>
              <a:sym typeface="+mn-ea"/>
            </a:endParaRPr>
          </a:p>
        </p:txBody>
      </p:sp>
      <p:pic>
        <p:nvPicPr>
          <p:cNvPr id="13324" name="Picture 15"/>
          <p:cNvPicPr>
            <a:picLocks noChangeAspect="1"/>
          </p:cNvPicPr>
          <p:nvPr/>
        </p:nvPicPr>
        <p:blipFill>
          <a:blip r:embed="rId2" cstate="print"/>
          <a:stretch>
            <a:fillRect/>
          </a:stretch>
        </p:blipFill>
        <p:spPr>
          <a:xfrm>
            <a:off x="142844" y="214294"/>
            <a:ext cx="4267200" cy="1714500"/>
          </a:xfrm>
          <a:prstGeom prst="rect">
            <a:avLst/>
          </a:prstGeom>
          <a:noFill/>
          <a:ln w="9525">
            <a:noFill/>
          </a:ln>
        </p:spPr>
      </p:pic>
      <p:pic>
        <p:nvPicPr>
          <p:cNvPr id="14" name="Picture 15"/>
          <p:cNvPicPr>
            <a:picLocks noChangeAspect="1"/>
          </p:cNvPicPr>
          <p:nvPr/>
        </p:nvPicPr>
        <p:blipFill>
          <a:blip r:embed="rId2" cstate="print"/>
          <a:stretch>
            <a:fillRect/>
          </a:stretch>
        </p:blipFill>
        <p:spPr>
          <a:xfrm>
            <a:off x="4572000" y="0"/>
            <a:ext cx="1643074" cy="674196"/>
          </a:xfrm>
          <a:prstGeom prst="rect">
            <a:avLst/>
          </a:prstGeom>
          <a:noFill/>
          <a:ln w="9525">
            <a:noFill/>
          </a:ln>
        </p:spPr>
      </p:pic>
      <p:sp>
        <p:nvSpPr>
          <p:cNvPr id="16" name="灯片编号占位符 15"/>
          <p:cNvSpPr>
            <a:spLocks noGrp="1"/>
          </p:cNvSpPr>
          <p:nvPr>
            <p:ph type="sldNum" sz="quarter" idx="4"/>
          </p:nvPr>
        </p:nvSpPr>
        <p:spPr/>
        <p:txBody>
          <a:bodyPr/>
          <a:lstStyle/>
          <a:p>
            <a:pPr algn="ctr" eaLnBrk="1" hangingPunct="1"/>
            <a:fld id="{9A0DB2DC-4C9A-4742-B13C-FB6460FD3503}" type="slidenum">
              <a:rPr lang="zh-CN" altLang="en-US" smtClean="0">
                <a:latin typeface="Verdana" panose="020B0604030504040204" pitchFamily="34" charset="0"/>
                <a:ea typeface="Gulim" panose="020B0600000101010101" pitchFamily="34" charset="-127"/>
                <a:sym typeface="Verdana" panose="020B0604030504040204" pitchFamily="34" charset="0"/>
              </a:rPr>
            </a:fld>
            <a:endParaRPr lang="zh-CN" altLang="en-US" dirty="0">
              <a:latin typeface="Verdana" panose="020B0604030504040204" pitchFamily="34" charset="0"/>
              <a:ea typeface="Gulim" panose="020B0600000101010101" pitchFamily="34" charset="-127"/>
              <a:sym typeface="Verdana" panose="020B0604030504040204" pitchFamily="34" charset="0"/>
            </a:endParaRPr>
          </a:p>
        </p:txBody>
      </p:sp>
      <p:sp>
        <p:nvSpPr>
          <p:cNvPr id="18" name="Text Box 4"/>
          <p:cNvSpPr/>
          <p:nvPr/>
        </p:nvSpPr>
        <p:spPr>
          <a:xfrm>
            <a:off x="252408" y="2863979"/>
            <a:ext cx="3889003" cy="2799715"/>
          </a:xfrm>
          <a:prstGeom prst="rect">
            <a:avLst/>
          </a:prstGeom>
          <a:noFill/>
          <a:ln w="9525">
            <a:noFill/>
          </a:ln>
        </p:spPr>
        <p:txBody>
          <a:bodyPr wrap="square">
            <a:spAutoFit/>
          </a:bodyPr>
          <a:lstStyle/>
          <a:p>
            <a:pPr algn="ctr">
              <a:spcBef>
                <a:spcPct val="50000"/>
              </a:spcBef>
            </a:pPr>
            <a:r>
              <a:rPr lang="zh-CN" altLang="en-US" sz="3200" b="1" dirty="0">
                <a:solidFill>
                  <a:srgbClr val="FFFFFF"/>
                </a:solidFill>
                <a:latin typeface="Times New Roman" panose="02020603050405020304" pitchFamily="18" charset="0"/>
                <a:sym typeface="Verdana" panose="020B0604030504040204" pitchFamily="34" charset="0"/>
              </a:rPr>
              <a:t>   </a:t>
            </a:r>
            <a:r>
              <a:rPr lang="zh-CN" altLang="en-US" sz="2800" b="1" dirty="0" smtClean="0">
                <a:solidFill>
                  <a:srgbClr val="FFFFFF"/>
                </a:solidFill>
                <a:latin typeface="华文楷体" panose="02010600040101010101" pitchFamily="2" charset="-122"/>
                <a:ea typeface="华文楷体" panose="02010600040101010101" pitchFamily="2" charset="-122"/>
                <a:sym typeface="Verdana" panose="020B0604030504040204" pitchFamily="34" charset="0"/>
              </a:rPr>
              <a:t>王</a:t>
            </a:r>
            <a:r>
              <a:rPr lang="en-US" altLang="zh-CN" sz="2800" b="1" dirty="0" smtClean="0">
                <a:solidFill>
                  <a:srgbClr val="FFFFFF"/>
                </a:solidFill>
                <a:latin typeface="华文楷体" panose="02010600040101010101" pitchFamily="2" charset="-122"/>
                <a:ea typeface="华文楷体" panose="02010600040101010101" pitchFamily="2" charset="-122"/>
                <a:sym typeface="Verdana" panose="020B0604030504040204" pitchFamily="34" charset="0"/>
              </a:rPr>
              <a:t>  </a:t>
            </a:r>
            <a:r>
              <a:rPr lang="zh-CN" altLang="en-US" sz="2800" b="1" dirty="0" smtClean="0">
                <a:solidFill>
                  <a:srgbClr val="FFFFFF"/>
                </a:solidFill>
                <a:latin typeface="华文楷体" panose="02010600040101010101" pitchFamily="2" charset="-122"/>
                <a:ea typeface="华文楷体" panose="02010600040101010101" pitchFamily="2" charset="-122"/>
                <a:sym typeface="Verdana" panose="020B0604030504040204" pitchFamily="34" charset="0"/>
              </a:rPr>
              <a:t>璐</a:t>
            </a:r>
            <a:endParaRPr lang="zh-CN" altLang="en-US" sz="2800" b="1" dirty="0" smtClean="0">
              <a:solidFill>
                <a:srgbClr val="FFFFFF"/>
              </a:solidFill>
              <a:latin typeface="华文楷体" panose="02010600040101010101" pitchFamily="2" charset="-122"/>
              <a:ea typeface="华文楷体" panose="02010600040101010101" pitchFamily="2" charset="-122"/>
              <a:sym typeface="Verdana" panose="020B0604030504040204" pitchFamily="34" charset="0"/>
            </a:endParaRPr>
          </a:p>
          <a:p>
            <a:pPr algn="ctr">
              <a:spcBef>
                <a:spcPct val="50000"/>
              </a:spcBef>
            </a:pPr>
            <a:r>
              <a:rPr lang="zh-CN" altLang="en-US" sz="2000" b="1" dirty="0" smtClean="0">
                <a:solidFill>
                  <a:srgbClr val="FFFFFF"/>
                </a:solidFill>
                <a:latin typeface="华文楷体" panose="02010600040101010101" pitchFamily="2" charset="-122"/>
                <a:ea typeface="华文楷体" panose="02010600040101010101" pitchFamily="2" charset="-122"/>
                <a:sym typeface="Verdana" panose="020B0604030504040204" pitchFamily="34" charset="0"/>
              </a:rPr>
              <a:t>利安达国际</a:t>
            </a:r>
            <a:r>
              <a:rPr lang="en-US" altLang="zh-CN" sz="2000" b="1" dirty="0" smtClean="0">
                <a:solidFill>
                  <a:srgbClr val="FFFFFF"/>
                </a:solidFill>
                <a:latin typeface="华文楷体" panose="02010600040101010101" pitchFamily="2" charset="-122"/>
                <a:ea typeface="华文楷体" panose="02010600040101010101" pitchFamily="2" charset="-122"/>
                <a:sym typeface="Verdana" panose="020B0604030504040204" pitchFamily="34" charset="0"/>
              </a:rPr>
              <a:t>“</a:t>
            </a:r>
            <a:r>
              <a:rPr lang="zh-CN" altLang="en-US" sz="2000" b="1" dirty="0" smtClean="0">
                <a:solidFill>
                  <a:srgbClr val="FFFFFF"/>
                </a:solidFill>
                <a:latin typeface="华文楷体" panose="02010600040101010101" pitchFamily="2" charset="-122"/>
                <a:ea typeface="华文楷体" panose="02010600040101010101" pitchFamily="2" charset="-122"/>
                <a:sym typeface="Verdana" panose="020B0604030504040204" pitchFamily="34" charset="0"/>
              </a:rPr>
              <a:t>一带一路</a:t>
            </a:r>
            <a:r>
              <a:rPr lang="en-US" altLang="zh-CN" sz="2000" b="1" dirty="0" smtClean="0">
                <a:solidFill>
                  <a:srgbClr val="FFFFFF"/>
                </a:solidFill>
                <a:latin typeface="华文楷体" panose="02010600040101010101" pitchFamily="2" charset="-122"/>
                <a:ea typeface="华文楷体" panose="02010600040101010101" pitchFamily="2" charset="-122"/>
                <a:sym typeface="Verdana" panose="020B0604030504040204" pitchFamily="34" charset="0"/>
              </a:rPr>
              <a:t>”</a:t>
            </a:r>
            <a:endParaRPr lang="en-US" altLang="zh-CN" sz="2000" b="1" dirty="0" smtClean="0">
              <a:solidFill>
                <a:srgbClr val="FFFFFF"/>
              </a:solidFill>
              <a:latin typeface="华文楷体" panose="02010600040101010101" pitchFamily="2" charset="-122"/>
              <a:ea typeface="华文楷体" panose="02010600040101010101" pitchFamily="2" charset="-122"/>
              <a:sym typeface="Verdana" panose="020B0604030504040204" pitchFamily="34" charset="0"/>
            </a:endParaRPr>
          </a:p>
          <a:p>
            <a:pPr algn="ctr">
              <a:spcBef>
                <a:spcPct val="50000"/>
              </a:spcBef>
            </a:pPr>
            <a:r>
              <a:rPr lang="zh-CN" altLang="en-US" sz="2000" b="1" dirty="0" smtClean="0">
                <a:solidFill>
                  <a:srgbClr val="FFFFFF"/>
                </a:solidFill>
                <a:latin typeface="华文楷体" panose="02010600040101010101" pitchFamily="2" charset="-122"/>
                <a:ea typeface="华文楷体" panose="02010600040101010101" pitchFamily="2" charset="-122"/>
                <a:sym typeface="Verdana" panose="020B0604030504040204" pitchFamily="34" charset="0"/>
              </a:rPr>
              <a:t>财税、法律支持中心</a:t>
            </a:r>
            <a:r>
              <a:rPr lang="zh-CN" altLang="en-US" sz="2800" b="1" dirty="0" smtClean="0">
                <a:solidFill>
                  <a:srgbClr val="FFFFFF"/>
                </a:solidFill>
                <a:latin typeface="华文楷体" panose="02010600040101010101" pitchFamily="2" charset="-122"/>
                <a:ea typeface="华文楷体" panose="02010600040101010101" pitchFamily="2" charset="-122"/>
                <a:sym typeface="Verdana" panose="020B0604030504040204" pitchFamily="34" charset="0"/>
              </a:rPr>
              <a:t> </a:t>
            </a:r>
            <a:endParaRPr lang="zh-CN" altLang="en-US" sz="2800" b="1" dirty="0" smtClean="0">
              <a:solidFill>
                <a:srgbClr val="FFFFFF"/>
              </a:solidFill>
              <a:latin typeface="华文楷体" panose="02010600040101010101" pitchFamily="2" charset="-122"/>
              <a:ea typeface="华文楷体" panose="02010600040101010101" pitchFamily="2" charset="-122"/>
              <a:sym typeface="Verdana" panose="020B0604030504040204" pitchFamily="34" charset="0"/>
            </a:endParaRPr>
          </a:p>
          <a:p>
            <a:pPr algn="ctr">
              <a:spcBef>
                <a:spcPct val="50000"/>
              </a:spcBef>
            </a:pPr>
            <a:r>
              <a:rPr lang="zh-CN" altLang="en-US" sz="2800" b="1" dirty="0" smtClean="0">
                <a:solidFill>
                  <a:srgbClr val="FFFFFF"/>
                </a:solidFill>
                <a:latin typeface="华文楷体" panose="02010600040101010101" pitchFamily="2" charset="-122"/>
                <a:ea typeface="华文楷体" panose="02010600040101010101" pitchFamily="2" charset="-122"/>
                <a:sym typeface="Verdana" panose="020B0604030504040204" pitchFamily="34" charset="0"/>
              </a:rPr>
              <a:t>高级税务专家</a:t>
            </a:r>
            <a:endParaRPr lang="en-US" altLang="zh-CN" sz="2800" b="1" dirty="0" smtClean="0">
              <a:solidFill>
                <a:srgbClr val="FFFFFF"/>
              </a:solidFill>
              <a:latin typeface="华文楷体" panose="02010600040101010101" pitchFamily="2" charset="-122"/>
              <a:ea typeface="华文楷体" panose="02010600040101010101" pitchFamily="2" charset="-122"/>
              <a:sym typeface="Verdana" panose="020B0604030504040204" pitchFamily="34" charset="0"/>
            </a:endParaRPr>
          </a:p>
          <a:p>
            <a:pPr algn="ctr">
              <a:spcBef>
                <a:spcPct val="50000"/>
              </a:spcBef>
            </a:pPr>
            <a:r>
              <a:rPr lang="en-US" altLang="zh-CN" sz="2000" b="1" dirty="0" smtClean="0">
                <a:solidFill>
                  <a:srgbClr val="FFFFFF"/>
                </a:solidFill>
                <a:latin typeface="华文楷体" panose="02010600040101010101" pitchFamily="2" charset="-122"/>
                <a:ea typeface="华文楷体" panose="02010600040101010101" pitchFamily="2" charset="-122"/>
                <a:sym typeface="Verdana" panose="020B0604030504040204" pitchFamily="34" charset="0"/>
              </a:rPr>
              <a:t>2021/3/31</a:t>
            </a:r>
            <a:endParaRPr lang="en-US" altLang="zh-CN" sz="2000" b="1" dirty="0">
              <a:solidFill>
                <a:srgbClr val="FFFFFF"/>
              </a:solidFill>
              <a:latin typeface="华文楷体" panose="02010600040101010101" pitchFamily="2" charset="-122"/>
              <a:ea typeface="华文楷体" panose="02010600040101010101" pitchFamily="2" charset="-122"/>
              <a:sym typeface="Verdana" panose="020B0604030504040204" pitchFamily="34" charset="0"/>
            </a:endParaRPr>
          </a:p>
        </p:txBody>
      </p:sp>
      <p:pic>
        <p:nvPicPr>
          <p:cNvPr id="17" name="Picture 1"/>
          <p:cNvPicPr>
            <a:picLocks noChangeAspect="1"/>
          </p:cNvPicPr>
          <p:nvPr/>
        </p:nvPicPr>
        <p:blipFill>
          <a:blip r:embed="rId3" cstate="print"/>
          <a:stretch>
            <a:fillRect/>
          </a:stretch>
        </p:blipFill>
        <p:spPr>
          <a:xfrm>
            <a:off x="4572000" y="2857500"/>
            <a:ext cx="4572000" cy="28575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1" name="灯片编号占位符 4"/>
          <p:cNvSpPr>
            <a:spLocks noGrp="1"/>
          </p:cNvSpPr>
          <p:nvPr/>
        </p:nvSpPr>
        <p:spPr>
          <a:xfrm>
            <a:off x="3302000" y="5397500"/>
            <a:ext cx="2133600" cy="254000"/>
          </a:xfrm>
          <a:prstGeom prst="rect">
            <a:avLst/>
          </a:prstGeom>
          <a:noFill/>
          <a:ln w="9525">
            <a:noFill/>
          </a:ln>
        </p:spPr>
        <p:txBody>
          <a:bodyPr/>
          <a:lstStyle/>
          <a:p>
            <a:endParaRPr lang="en-US" altLang="zh-CN" dirty="0">
              <a:latin typeface="Times New Roman" panose="02020603050405020304" pitchFamily="18" charset="0"/>
            </a:endParaRPr>
          </a:p>
        </p:txBody>
      </p:sp>
      <p:sp>
        <p:nvSpPr>
          <p:cNvPr id="12" name="TextBox 11"/>
          <p:cNvSpPr txBox="1"/>
          <p:nvPr/>
        </p:nvSpPr>
        <p:spPr>
          <a:xfrm>
            <a:off x="8418847" y="1417340"/>
            <a:ext cx="430887" cy="3600400"/>
          </a:xfrm>
          <a:prstGeom prst="rect">
            <a:avLst/>
          </a:prstGeom>
          <a:noFill/>
        </p:spPr>
        <p:txBody>
          <a:bodyPr vert="eaVert" wrap="square" rtlCol="0">
            <a:spAutoFit/>
          </a:bodyPr>
          <a:lstStyle/>
          <a:p>
            <a:pPr algn="just">
              <a:defRPr/>
            </a:pPr>
            <a:r>
              <a:rPr lang="zh-CN" altLang="en-US" sz="1600" b="1" dirty="0">
                <a:solidFill>
                  <a:schemeClr val="bg1"/>
                </a:solidFill>
                <a:ea typeface="仿宋" panose="02010609060101010101" pitchFamily="49" charset="-122"/>
              </a:rPr>
              <a:t>利安达国际（</a:t>
            </a:r>
            <a:r>
              <a:rPr lang="en-US" altLang="zh-CN" sz="1600" b="1" dirty="0" err="1">
                <a:solidFill>
                  <a:schemeClr val="bg1"/>
                </a:solidFill>
                <a:ea typeface="仿宋" panose="02010609060101010101" pitchFamily="49" charset="-122"/>
              </a:rPr>
              <a:t>Reanda</a:t>
            </a:r>
            <a:r>
              <a:rPr lang="en-US" altLang="zh-CN" sz="1600" b="1" dirty="0">
                <a:solidFill>
                  <a:schemeClr val="bg1"/>
                </a:solidFill>
                <a:ea typeface="仿宋" panose="02010609060101010101" pitchFamily="49" charset="-122"/>
              </a:rPr>
              <a:t>   International</a:t>
            </a:r>
            <a:r>
              <a:rPr lang="zh-CN" altLang="en-US" sz="1600" b="1" dirty="0">
                <a:solidFill>
                  <a:schemeClr val="bg1"/>
                </a:solidFill>
                <a:ea typeface="仿宋" panose="02010609060101010101" pitchFamily="49" charset="-122"/>
              </a:rPr>
              <a:t>）</a:t>
            </a:r>
            <a:endParaRPr lang="en-US" altLang="zh-CN" sz="1600" b="1" dirty="0">
              <a:solidFill>
                <a:schemeClr val="bg1"/>
              </a:solidFill>
              <a:ea typeface="仿宋" panose="02010609060101010101" pitchFamily="49" charset="-122"/>
            </a:endParaRPr>
          </a:p>
        </p:txBody>
      </p:sp>
      <p:sp>
        <p:nvSpPr>
          <p:cNvPr id="8" name="日期占位符 2"/>
          <p:cNvSpPr txBox="1">
            <a:spLocks noGrp="1" noChangeArrowheads="1"/>
          </p:cNvSpPr>
          <p:nvPr/>
        </p:nvSpPr>
        <p:spPr bwMode="auto">
          <a:xfrm>
            <a:off x="-1830" y="5355378"/>
            <a:ext cx="8056563" cy="338201"/>
          </a:xfrm>
          <a:prstGeom prst="rect">
            <a:avLst/>
          </a:prstGeom>
          <a:noFill/>
          <a:ln w="9525">
            <a:noFill/>
            <a:miter lim="800000"/>
          </a:ln>
        </p:spPr>
        <p:txBody>
          <a:bodyPr/>
          <a:lstStyle/>
          <a:p>
            <a:pPr eaLnBrk="1" hangingPunct="1"/>
            <a:r>
              <a:rPr lang="zh-CN" altLang="en-US" sz="1200" b="1" dirty="0" smtClean="0">
                <a:latin typeface="Verdana" panose="020B0604030504040204" pitchFamily="34" charset="0"/>
                <a:ea typeface="Gulim" panose="020B0600000101010101" pitchFamily="34" charset="-127"/>
                <a:sym typeface="Verdana" panose="020B0604030504040204" pitchFamily="34" charset="0"/>
              </a:rPr>
              <a:t>   http</a:t>
            </a:r>
            <a:r>
              <a:rPr lang="zh-CN" altLang="en-US" sz="1200" b="1" dirty="0">
                <a:latin typeface="Verdana" panose="020B0604030504040204" pitchFamily="34" charset="0"/>
                <a:ea typeface="Gulim" panose="020B0600000101010101" pitchFamily="34" charset="-127"/>
                <a:sym typeface="Verdana" panose="020B0604030504040204" pitchFamily="34" charset="0"/>
              </a:rPr>
              <a:t>://www.reanda</a:t>
            </a:r>
            <a:r>
              <a:rPr lang="en-US" altLang="zh-CN" sz="1200" b="1" dirty="0">
                <a:latin typeface="Verdana" panose="020B0604030504040204" pitchFamily="34" charset="0"/>
                <a:ea typeface="Gulim" panose="020B0600000101010101" pitchFamily="34" charset="-127"/>
                <a:sym typeface="Verdana" panose="020B0604030504040204" pitchFamily="34" charset="0"/>
              </a:rPr>
              <a:t> -international</a:t>
            </a:r>
            <a:r>
              <a:rPr lang="zh-CN" altLang="en-US" sz="1200" b="1" dirty="0">
                <a:latin typeface="Verdana" panose="020B0604030504040204" pitchFamily="34" charset="0"/>
                <a:ea typeface="Gulim" panose="020B0600000101010101" pitchFamily="34" charset="-127"/>
                <a:sym typeface="Verdana" panose="020B0604030504040204" pitchFamily="34" charset="0"/>
              </a:rPr>
              <a:t>.</a:t>
            </a:r>
            <a:r>
              <a:rPr lang="zh-CN" altLang="en-US" sz="1200" b="1" dirty="0" smtClean="0">
                <a:latin typeface="Verdana" panose="020B0604030504040204" pitchFamily="34" charset="0"/>
                <a:ea typeface="Gulim" panose="020B0600000101010101" pitchFamily="34" charset="-127"/>
                <a:sym typeface="Verdana" panose="020B0604030504040204" pitchFamily="34" charset="0"/>
              </a:rPr>
              <a:t>com</a:t>
            </a:r>
            <a:r>
              <a:rPr lang="en-US" altLang="zh-CN" sz="1200" b="1" dirty="0" smtClean="0">
                <a:latin typeface="Verdana" panose="020B0604030504040204" pitchFamily="34" charset="0"/>
                <a:ea typeface="Gulim" panose="020B0600000101010101" pitchFamily="34" charset="-127"/>
                <a:sym typeface="Verdana" panose="020B0604030504040204" pitchFamily="34" charset="0"/>
              </a:rPr>
              <a:t>			  </a:t>
            </a:r>
            <a:r>
              <a:rPr lang="zh-CN" altLang="en-US" sz="1200" b="1" dirty="0" smtClean="0">
                <a:latin typeface="Verdana" panose="020B0604030504040204" pitchFamily="34" charset="0"/>
                <a:ea typeface="Gulim" panose="020B0600000101010101" pitchFamily="34" charset="-127"/>
                <a:sym typeface="Verdana" panose="020B0604030504040204" pitchFamily="34" charset="0"/>
              </a:rPr>
              <a:t>http</a:t>
            </a:r>
            <a:r>
              <a:rPr lang="zh-CN" altLang="en-US" sz="1200" b="1" dirty="0">
                <a:latin typeface="Verdana" panose="020B0604030504040204" pitchFamily="34" charset="0"/>
                <a:ea typeface="Gulim" panose="020B0600000101010101" pitchFamily="34" charset="-127"/>
                <a:sym typeface="Verdana" panose="020B0604030504040204" pitchFamily="34" charset="0"/>
              </a:rPr>
              <a:t>://www.reanda.</a:t>
            </a:r>
            <a:r>
              <a:rPr lang="zh-CN" altLang="en-US" sz="1200" b="1" dirty="0" smtClean="0">
                <a:latin typeface="Verdana" panose="020B0604030504040204" pitchFamily="34" charset="0"/>
                <a:ea typeface="Gulim" panose="020B0600000101010101" pitchFamily="34" charset="-127"/>
                <a:sym typeface="Verdana" panose="020B0604030504040204" pitchFamily="34" charset="0"/>
              </a:rPr>
              <a:t>com</a:t>
            </a:r>
            <a:endParaRPr lang="en-US" altLang="zh-CN" dirty="0">
              <a:sym typeface="Verdana" panose="020B0604030504040204" pitchFamily="34" charset="0"/>
            </a:endParaRPr>
          </a:p>
        </p:txBody>
      </p:sp>
      <p:sp>
        <p:nvSpPr>
          <p:cNvPr id="2" name="灯片编号占位符 1"/>
          <p:cNvSpPr>
            <a:spLocks noGrp="1"/>
          </p:cNvSpPr>
          <p:nvPr>
            <p:ph type="sldNum" sz="quarter" idx="4"/>
          </p:nvPr>
        </p:nvSpPr>
        <p:spPr/>
        <p:txBody>
          <a:bodyPr/>
          <a:lstStyle/>
          <a:p>
            <a:pPr algn="ctr" eaLnBrk="1" hangingPunct="1"/>
            <a:fld id="{9A0DB2DC-4C9A-4742-B13C-FB6460FD3503}" type="slidenum">
              <a:rPr lang="zh-CN" altLang="en-US" dirty="0">
                <a:latin typeface="Verdana" panose="020B0604030504040204" pitchFamily="34" charset="0"/>
                <a:ea typeface="Gulim" panose="020B0600000101010101" pitchFamily="34" charset="-127"/>
                <a:sym typeface="Verdana" panose="020B0604030504040204" pitchFamily="34" charset="0"/>
              </a:rPr>
            </a:fld>
            <a:endParaRPr lang="zh-CN" altLang="en-US" dirty="0">
              <a:latin typeface="Verdana" panose="020B0604030504040204" pitchFamily="34" charset="0"/>
              <a:ea typeface="Gulim" panose="020B0600000101010101" pitchFamily="34" charset="-127"/>
              <a:sym typeface="Verdana" panose="020B0604030504040204" pitchFamily="34" charset="0"/>
            </a:endParaRPr>
          </a:p>
        </p:txBody>
      </p:sp>
      <p:sp>
        <p:nvSpPr>
          <p:cNvPr id="15" name="标题 1"/>
          <p:cNvSpPr txBox="1">
            <a:spLocks noChangeArrowheads="1"/>
          </p:cNvSpPr>
          <p:nvPr/>
        </p:nvSpPr>
        <p:spPr bwMode="auto">
          <a:xfrm>
            <a:off x="353348" y="-253"/>
            <a:ext cx="7346980" cy="762000"/>
          </a:xfrm>
          <a:prstGeom prst="rect">
            <a:avLst/>
          </a:prstGeom>
          <a:noFill/>
          <a:ln w="9525">
            <a:noFill/>
            <a:miter lim="800000"/>
          </a:ln>
        </p:spPr>
        <p:txBody>
          <a:bodyPr vert="horz" wrap="square" lIns="91440" tIns="45720" rIns="91440" bIns="45720" numCol="1" anchor="ctr" anchorCtr="0" compatLnSpc="1"/>
          <a:lstStyle/>
          <a:p>
            <a:pPr marL="457200" lvl="0" indent="-457200" algn="ctr">
              <a:defRPr/>
            </a:pPr>
            <a:r>
              <a:rPr lang="zh-CN" altLang="en-US" sz="2400" b="1" dirty="0" smtClean="0">
                <a:solidFill>
                  <a:schemeClr val="bg1"/>
                </a:solidFill>
                <a:latin typeface="华文楷体" panose="02010600040101010101" pitchFamily="2" charset="-122"/>
                <a:ea typeface="华文楷体" panose="02010600040101010101" pitchFamily="2" charset="-122"/>
                <a:sym typeface="Verdana" panose="020B0604030504040204" pitchFamily="34" charset="0"/>
              </a:rPr>
              <a:t>利安达</a:t>
            </a:r>
            <a:r>
              <a:rPr lang="zh-CN" sz="2400" b="1" dirty="0" smtClean="0">
                <a:solidFill>
                  <a:schemeClr val="bg1"/>
                </a:solidFill>
                <a:latin typeface="华文楷体" panose="02010600040101010101" pitchFamily="2" charset="-122"/>
                <a:ea typeface="华文楷体" panose="02010600040101010101" pitchFamily="2" charset="-122"/>
                <a:sym typeface="Verdana" panose="020B0604030504040204" pitchFamily="34" charset="0"/>
              </a:rPr>
              <a:t>企业所得税概论</a:t>
            </a:r>
            <a:endParaRPr lang="zh-CN" sz="2400" b="1" kern="0" dirty="0" smtClean="0">
              <a:solidFill>
                <a:schemeClr val="bg1"/>
              </a:solidFill>
              <a:latin typeface="华文楷体" panose="02010600040101010101" pitchFamily="2" charset="-122"/>
              <a:ea typeface="华文楷体" panose="02010600040101010101" pitchFamily="2" charset="-122"/>
              <a:sym typeface="Verdana" panose="020B0604030504040204" pitchFamily="34" charset="0"/>
            </a:endParaRPr>
          </a:p>
        </p:txBody>
      </p:sp>
      <p:grpSp>
        <p:nvGrpSpPr>
          <p:cNvPr id="4" name="组合 3"/>
          <p:cNvGrpSpPr/>
          <p:nvPr/>
        </p:nvGrpSpPr>
        <p:grpSpPr>
          <a:xfrm>
            <a:off x="407670" y="1247140"/>
            <a:ext cx="7527925" cy="3703320"/>
            <a:chOff x="1615" y="1615"/>
            <a:chExt cx="15955" cy="7949"/>
          </a:xfrm>
        </p:grpSpPr>
        <p:sp>
          <p:nvSpPr>
            <p:cNvPr id="9" name="文本框 8"/>
            <p:cNvSpPr txBox="1">
              <a:spLocks noChangeArrowheads="1"/>
            </p:cNvSpPr>
            <p:nvPr/>
          </p:nvSpPr>
          <p:spPr bwMode="auto">
            <a:xfrm>
              <a:off x="3120" y="1615"/>
              <a:ext cx="14450" cy="1435"/>
            </a:xfrm>
            <a:prstGeom prst="rect">
              <a:avLst/>
            </a:prstGeom>
            <a:noFill/>
            <a:ln w="9525">
              <a:noFill/>
              <a:miter lim="800000"/>
            </a:ln>
          </p:spPr>
          <p:txBody>
            <a:bodyPr lIns="90000" tIns="0" rIns="90000" bIns="0" anchor="ctr"/>
            <a:lstStyle/>
            <a:p>
              <a:pPr>
                <a:lnSpc>
                  <a:spcPct val="140000"/>
                </a:lnSpc>
                <a:spcBef>
                  <a:spcPts val="600"/>
                </a:spcBef>
                <a:spcAft>
                  <a:spcPts val="600"/>
                </a:spcAft>
              </a:pPr>
              <a:r>
                <a:rPr lang="zh-CN" altLang="en-US" sz="1800">
                  <a:solidFill>
                    <a:srgbClr val="2D2D2D"/>
                  </a:solidFill>
                  <a:latin typeface="微软雅黑" panose="020B0503020204020204" pitchFamily="34" charset="-122"/>
                  <a:ea typeface="微软雅黑" panose="020B0503020204020204" pitchFamily="34" charset="-122"/>
                  <a:cs typeface="Segoe UI" panose="020B0502040204020203" pitchFamily="34" charset="0"/>
                </a:rPr>
                <a:t>企业所得税的概念</a:t>
              </a:r>
              <a:endParaRPr lang="zh-CN" altLang="en-US" sz="1800">
                <a:solidFill>
                  <a:srgbClr val="2D2D2D"/>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10" name="文本框 9"/>
            <p:cNvSpPr txBox="1">
              <a:spLocks noChangeArrowheads="1"/>
            </p:cNvSpPr>
            <p:nvPr/>
          </p:nvSpPr>
          <p:spPr bwMode="auto">
            <a:xfrm>
              <a:off x="1615" y="3310"/>
              <a:ext cx="15955" cy="6255"/>
            </a:xfrm>
            <a:prstGeom prst="rect">
              <a:avLst/>
            </a:prstGeom>
            <a:noFill/>
            <a:ln w="9525">
              <a:noFill/>
              <a:miter lim="800000"/>
            </a:ln>
          </p:spPr>
          <p:txBody>
            <a:bodyPr/>
            <a:lstStyle/>
            <a:p>
              <a:pPr>
                <a:lnSpc>
                  <a:spcPct val="125000"/>
                </a:lnSpc>
                <a:spcBef>
                  <a:spcPts val="1000"/>
                </a:spcBef>
                <a:spcAft>
                  <a:spcPts val="1000"/>
                </a:spcAft>
              </a:pPr>
              <a:r>
                <a:rPr lang="zh-CN" altLang="en-US" sz="1800">
                  <a:solidFill>
                    <a:srgbClr val="2D2D2D"/>
                  </a:solidFill>
                  <a:latin typeface="微软雅黑" panose="020B0503020204020204" pitchFamily="34" charset="-122"/>
                  <a:ea typeface="微软雅黑" panose="020B0503020204020204" pitchFamily="34" charset="-122"/>
                  <a:cs typeface="Segoe UI" panose="020B0502040204020203" pitchFamily="34" charset="0"/>
                </a:rPr>
                <a:t>企业所得税，是以企业的生产经营所得和其他所得为计税依据而征收的一种税。</a:t>
              </a:r>
              <a:endParaRPr lang="en-US" altLang="zh-CN" sz="3400">
                <a:solidFill>
                  <a:srgbClr val="2D2D2D"/>
                </a:solidFill>
                <a:latin typeface="微软雅黑" panose="020B0503020204020204" pitchFamily="34" charset="-122"/>
                <a:ea typeface="微软雅黑" panose="020B0503020204020204" pitchFamily="34" charset="-122"/>
                <a:cs typeface="Segoe UI" panose="020B0502040204020203" pitchFamily="34" charset="0"/>
              </a:endParaRPr>
            </a:p>
            <a:p>
              <a:pPr>
                <a:lnSpc>
                  <a:spcPct val="125000"/>
                </a:lnSpc>
                <a:spcBef>
                  <a:spcPts val="1000"/>
                </a:spcBef>
                <a:spcAft>
                  <a:spcPts val="1000"/>
                </a:spcAft>
              </a:pPr>
              <a:r>
                <a:rPr lang="zh-CN" altLang="en-US" sz="1800" b="1">
                  <a:solidFill>
                    <a:srgbClr val="DD4250"/>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800">
                  <a:solidFill>
                    <a:srgbClr val="2D2D2D"/>
                  </a:solidFill>
                  <a:latin typeface="微软雅黑" panose="020B0503020204020204" pitchFamily="34" charset="-122"/>
                  <a:ea typeface="微软雅黑" panose="020B0503020204020204" pitchFamily="34" charset="-122"/>
                  <a:cs typeface="Segoe UI" panose="020B0502040204020203" pitchFamily="34" charset="0"/>
                </a:rPr>
                <a:t>  以纳税人一定期间内的纯收益额或净所得额为计税依据。</a:t>
              </a:r>
              <a:endParaRPr lang="en-US" altLang="zh-CN" sz="1800">
                <a:solidFill>
                  <a:srgbClr val="2D2D2D"/>
                </a:solidFill>
                <a:latin typeface="微软雅黑" panose="020B0503020204020204" pitchFamily="34" charset="-122"/>
                <a:ea typeface="微软雅黑" panose="020B0503020204020204" pitchFamily="34" charset="-122"/>
                <a:cs typeface="Segoe UI" panose="020B0502040204020203" pitchFamily="34" charset="0"/>
              </a:endParaRPr>
            </a:p>
            <a:p>
              <a:pPr>
                <a:lnSpc>
                  <a:spcPct val="125000"/>
                </a:lnSpc>
                <a:spcBef>
                  <a:spcPts val="1000"/>
                </a:spcBef>
                <a:spcAft>
                  <a:spcPts val="1000"/>
                </a:spcAft>
              </a:pPr>
              <a:r>
                <a:rPr lang="zh-CN" altLang="en-US" sz="1800" b="1">
                  <a:solidFill>
                    <a:srgbClr val="DD4250"/>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800">
                  <a:solidFill>
                    <a:srgbClr val="2D2D2D"/>
                  </a:solidFill>
                  <a:latin typeface="微软雅黑" panose="020B0503020204020204" pitchFamily="34" charset="-122"/>
                  <a:ea typeface="微软雅黑" panose="020B0503020204020204" pitchFamily="34" charset="-122"/>
                  <a:cs typeface="Segoe UI" panose="020B0502040204020203" pitchFamily="34" charset="0"/>
                </a:rPr>
                <a:t>  以量能负担为征税原则。</a:t>
              </a:r>
              <a:endParaRPr lang="en-US" altLang="zh-CN" sz="1800">
                <a:solidFill>
                  <a:srgbClr val="2D2D2D"/>
                </a:solidFill>
                <a:latin typeface="微软雅黑" panose="020B0503020204020204" pitchFamily="34" charset="-122"/>
                <a:ea typeface="微软雅黑" panose="020B0503020204020204" pitchFamily="34" charset="-122"/>
                <a:cs typeface="Segoe UI" panose="020B0502040204020203" pitchFamily="34" charset="0"/>
              </a:endParaRPr>
            </a:p>
            <a:p>
              <a:pPr>
                <a:lnSpc>
                  <a:spcPct val="125000"/>
                </a:lnSpc>
                <a:spcBef>
                  <a:spcPts val="1000"/>
                </a:spcBef>
                <a:spcAft>
                  <a:spcPts val="1000"/>
                </a:spcAft>
              </a:pPr>
              <a:r>
                <a:rPr lang="zh-CN" altLang="en-US" sz="1800" b="1">
                  <a:solidFill>
                    <a:srgbClr val="DD4250"/>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800">
                  <a:solidFill>
                    <a:srgbClr val="2D2D2D"/>
                  </a:solidFill>
                  <a:latin typeface="微软雅黑" panose="020B0503020204020204" pitchFamily="34" charset="-122"/>
                  <a:ea typeface="微软雅黑" panose="020B0503020204020204" pitchFamily="34" charset="-122"/>
                  <a:cs typeface="Segoe UI" panose="020B0502040204020203" pitchFamily="34" charset="0"/>
                </a:rPr>
                <a:t>  实行按年计征、分期预缴的征管办法。</a:t>
              </a:r>
              <a:endParaRPr lang="en-US" altLang="zh-CN" sz="1800">
                <a:solidFill>
                  <a:srgbClr val="2D2D2D"/>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29" name="椭圆 28"/>
            <p:cNvSpPr/>
            <p:nvPr/>
          </p:nvSpPr>
          <p:spPr>
            <a:xfrm>
              <a:off x="1810" y="1940"/>
              <a:ext cx="910" cy="908"/>
            </a:xfrm>
            <a:prstGeom prst="ellipse">
              <a:avLst/>
            </a:prstGeom>
            <a:solidFill>
              <a:srgbClr val="73B819"/>
            </a:solidFill>
            <a:ln w="28575">
              <a:solidFill>
                <a:srgbClr val="73B819"/>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chorCtr="1"/>
            <a:lstStyle/>
            <a:p>
              <a:pPr algn="ctr" fontAlgn="auto">
                <a:spcBef>
                  <a:spcPts val="0"/>
                </a:spcBef>
                <a:spcAft>
                  <a:spcPts val="0"/>
                </a:spcAft>
                <a:defRPr/>
              </a:pPr>
              <a:r>
                <a:rPr lang="zh-CN" altLang="en-US" sz="2300" b="1" dirty="0">
                  <a:solidFill>
                    <a:schemeClr val="bg1"/>
                  </a:solidFill>
                  <a:latin typeface="微软雅黑" panose="020B0503020204020204" pitchFamily="34" charset="-122"/>
                  <a:ea typeface="微软雅黑" panose="020B0503020204020204" pitchFamily="34" charset="-122"/>
                </a:rPr>
                <a:t>一</a:t>
              </a:r>
              <a:endParaRPr lang="zh-CN" altLang="en-US" sz="2300" b="1"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1" name="灯片编号占位符 4"/>
          <p:cNvSpPr>
            <a:spLocks noGrp="1"/>
          </p:cNvSpPr>
          <p:nvPr/>
        </p:nvSpPr>
        <p:spPr>
          <a:xfrm>
            <a:off x="3302000" y="5397500"/>
            <a:ext cx="2133600" cy="254000"/>
          </a:xfrm>
          <a:prstGeom prst="rect">
            <a:avLst/>
          </a:prstGeom>
          <a:noFill/>
          <a:ln w="9525">
            <a:noFill/>
          </a:ln>
        </p:spPr>
        <p:txBody>
          <a:bodyPr/>
          <a:lstStyle/>
          <a:p>
            <a:endParaRPr lang="en-US" altLang="zh-CN" dirty="0">
              <a:latin typeface="Times New Roman" panose="02020603050405020304" pitchFamily="18" charset="0"/>
            </a:endParaRPr>
          </a:p>
        </p:txBody>
      </p:sp>
      <p:sp>
        <p:nvSpPr>
          <p:cNvPr id="12" name="TextBox 11"/>
          <p:cNvSpPr txBox="1"/>
          <p:nvPr/>
        </p:nvSpPr>
        <p:spPr>
          <a:xfrm>
            <a:off x="8418847" y="1417340"/>
            <a:ext cx="430887" cy="3600400"/>
          </a:xfrm>
          <a:prstGeom prst="rect">
            <a:avLst/>
          </a:prstGeom>
          <a:noFill/>
        </p:spPr>
        <p:txBody>
          <a:bodyPr vert="eaVert" wrap="square" rtlCol="0">
            <a:spAutoFit/>
          </a:bodyPr>
          <a:lstStyle/>
          <a:p>
            <a:pPr algn="just">
              <a:defRPr/>
            </a:pPr>
            <a:r>
              <a:rPr lang="zh-CN" altLang="en-US" sz="1600" b="1" dirty="0">
                <a:solidFill>
                  <a:schemeClr val="bg1"/>
                </a:solidFill>
                <a:ea typeface="仿宋" panose="02010609060101010101" pitchFamily="49" charset="-122"/>
              </a:rPr>
              <a:t>利安达国际（</a:t>
            </a:r>
            <a:r>
              <a:rPr lang="en-US" altLang="zh-CN" sz="1600" b="1" dirty="0" err="1">
                <a:solidFill>
                  <a:schemeClr val="bg1"/>
                </a:solidFill>
                <a:ea typeface="仿宋" panose="02010609060101010101" pitchFamily="49" charset="-122"/>
              </a:rPr>
              <a:t>Reanda</a:t>
            </a:r>
            <a:r>
              <a:rPr lang="en-US" altLang="zh-CN" sz="1600" b="1" dirty="0">
                <a:solidFill>
                  <a:schemeClr val="bg1"/>
                </a:solidFill>
                <a:ea typeface="仿宋" panose="02010609060101010101" pitchFamily="49" charset="-122"/>
              </a:rPr>
              <a:t>   International</a:t>
            </a:r>
            <a:r>
              <a:rPr lang="zh-CN" altLang="en-US" sz="1600" b="1" dirty="0">
                <a:solidFill>
                  <a:schemeClr val="bg1"/>
                </a:solidFill>
                <a:ea typeface="仿宋" panose="02010609060101010101" pitchFamily="49" charset="-122"/>
              </a:rPr>
              <a:t>）</a:t>
            </a:r>
            <a:endParaRPr lang="en-US" altLang="zh-CN" sz="1600" b="1" dirty="0">
              <a:solidFill>
                <a:schemeClr val="bg1"/>
              </a:solidFill>
              <a:ea typeface="仿宋" panose="02010609060101010101" pitchFamily="49" charset="-122"/>
            </a:endParaRPr>
          </a:p>
        </p:txBody>
      </p:sp>
      <p:sp>
        <p:nvSpPr>
          <p:cNvPr id="8" name="日期占位符 2"/>
          <p:cNvSpPr txBox="1">
            <a:spLocks noGrp="1" noChangeArrowheads="1"/>
          </p:cNvSpPr>
          <p:nvPr/>
        </p:nvSpPr>
        <p:spPr bwMode="auto">
          <a:xfrm>
            <a:off x="-1830" y="5355378"/>
            <a:ext cx="8056563" cy="338201"/>
          </a:xfrm>
          <a:prstGeom prst="rect">
            <a:avLst/>
          </a:prstGeom>
          <a:noFill/>
          <a:ln w="9525">
            <a:noFill/>
            <a:miter lim="800000"/>
          </a:ln>
        </p:spPr>
        <p:txBody>
          <a:bodyPr/>
          <a:lstStyle/>
          <a:p>
            <a:pPr eaLnBrk="1" hangingPunct="1"/>
            <a:r>
              <a:rPr lang="zh-CN" altLang="en-US" sz="1200" b="1" dirty="0" smtClean="0">
                <a:latin typeface="Verdana" panose="020B0604030504040204" pitchFamily="34" charset="0"/>
                <a:ea typeface="Gulim" panose="020B0600000101010101" pitchFamily="34" charset="-127"/>
                <a:sym typeface="Verdana" panose="020B0604030504040204" pitchFamily="34" charset="0"/>
              </a:rPr>
              <a:t>   http</a:t>
            </a:r>
            <a:r>
              <a:rPr lang="zh-CN" altLang="en-US" sz="1200" b="1" dirty="0">
                <a:latin typeface="Verdana" panose="020B0604030504040204" pitchFamily="34" charset="0"/>
                <a:ea typeface="Gulim" panose="020B0600000101010101" pitchFamily="34" charset="-127"/>
                <a:sym typeface="Verdana" panose="020B0604030504040204" pitchFamily="34" charset="0"/>
              </a:rPr>
              <a:t>://www.reanda</a:t>
            </a:r>
            <a:r>
              <a:rPr lang="en-US" altLang="zh-CN" sz="1200" b="1" dirty="0">
                <a:latin typeface="Verdana" panose="020B0604030504040204" pitchFamily="34" charset="0"/>
                <a:ea typeface="Gulim" panose="020B0600000101010101" pitchFamily="34" charset="-127"/>
                <a:sym typeface="Verdana" panose="020B0604030504040204" pitchFamily="34" charset="0"/>
              </a:rPr>
              <a:t> -international</a:t>
            </a:r>
            <a:r>
              <a:rPr lang="zh-CN" altLang="en-US" sz="1200" b="1" dirty="0">
                <a:latin typeface="Verdana" panose="020B0604030504040204" pitchFamily="34" charset="0"/>
                <a:ea typeface="Gulim" panose="020B0600000101010101" pitchFamily="34" charset="-127"/>
                <a:sym typeface="Verdana" panose="020B0604030504040204" pitchFamily="34" charset="0"/>
              </a:rPr>
              <a:t>.</a:t>
            </a:r>
            <a:r>
              <a:rPr lang="zh-CN" altLang="en-US" sz="1200" b="1" dirty="0" smtClean="0">
                <a:latin typeface="Verdana" panose="020B0604030504040204" pitchFamily="34" charset="0"/>
                <a:ea typeface="Gulim" panose="020B0600000101010101" pitchFamily="34" charset="-127"/>
                <a:sym typeface="Verdana" panose="020B0604030504040204" pitchFamily="34" charset="0"/>
              </a:rPr>
              <a:t>com</a:t>
            </a:r>
            <a:r>
              <a:rPr lang="en-US" altLang="zh-CN" sz="1200" b="1" dirty="0" smtClean="0">
                <a:latin typeface="Verdana" panose="020B0604030504040204" pitchFamily="34" charset="0"/>
                <a:ea typeface="Gulim" panose="020B0600000101010101" pitchFamily="34" charset="-127"/>
                <a:sym typeface="Verdana" panose="020B0604030504040204" pitchFamily="34" charset="0"/>
              </a:rPr>
              <a:t>			  </a:t>
            </a:r>
            <a:r>
              <a:rPr lang="zh-CN" altLang="en-US" sz="1200" b="1" dirty="0" smtClean="0">
                <a:latin typeface="Verdana" panose="020B0604030504040204" pitchFamily="34" charset="0"/>
                <a:ea typeface="Gulim" panose="020B0600000101010101" pitchFamily="34" charset="-127"/>
                <a:sym typeface="Verdana" panose="020B0604030504040204" pitchFamily="34" charset="0"/>
              </a:rPr>
              <a:t>http</a:t>
            </a:r>
            <a:r>
              <a:rPr lang="zh-CN" altLang="en-US" sz="1200" b="1" dirty="0">
                <a:latin typeface="Verdana" panose="020B0604030504040204" pitchFamily="34" charset="0"/>
                <a:ea typeface="Gulim" panose="020B0600000101010101" pitchFamily="34" charset="-127"/>
                <a:sym typeface="Verdana" panose="020B0604030504040204" pitchFamily="34" charset="0"/>
              </a:rPr>
              <a:t>://www.reanda.</a:t>
            </a:r>
            <a:r>
              <a:rPr lang="zh-CN" altLang="en-US" sz="1200" b="1" dirty="0" smtClean="0">
                <a:latin typeface="Verdana" panose="020B0604030504040204" pitchFamily="34" charset="0"/>
                <a:ea typeface="Gulim" panose="020B0600000101010101" pitchFamily="34" charset="-127"/>
                <a:sym typeface="Verdana" panose="020B0604030504040204" pitchFamily="34" charset="0"/>
              </a:rPr>
              <a:t>com</a:t>
            </a:r>
            <a:endParaRPr lang="en-US" altLang="zh-CN" dirty="0">
              <a:sym typeface="Verdana" panose="020B0604030504040204" pitchFamily="34" charset="0"/>
            </a:endParaRPr>
          </a:p>
        </p:txBody>
      </p:sp>
      <p:sp>
        <p:nvSpPr>
          <p:cNvPr id="2" name="灯片编号占位符 1"/>
          <p:cNvSpPr>
            <a:spLocks noGrp="1"/>
          </p:cNvSpPr>
          <p:nvPr>
            <p:ph type="sldNum" sz="quarter" idx="4"/>
          </p:nvPr>
        </p:nvSpPr>
        <p:spPr/>
        <p:txBody>
          <a:bodyPr/>
          <a:lstStyle/>
          <a:p>
            <a:pPr algn="ctr" eaLnBrk="1" hangingPunct="1"/>
            <a:fld id="{9A0DB2DC-4C9A-4742-B13C-FB6460FD3503}" type="slidenum">
              <a:rPr lang="zh-CN" altLang="en-US" dirty="0">
                <a:latin typeface="Verdana" panose="020B0604030504040204" pitchFamily="34" charset="0"/>
                <a:ea typeface="Gulim" panose="020B0600000101010101" pitchFamily="34" charset="-127"/>
                <a:sym typeface="Verdana" panose="020B0604030504040204" pitchFamily="34" charset="0"/>
              </a:rPr>
            </a:fld>
            <a:endParaRPr lang="zh-CN" altLang="en-US" dirty="0">
              <a:latin typeface="Verdana" panose="020B0604030504040204" pitchFamily="34" charset="0"/>
              <a:ea typeface="Gulim" panose="020B0600000101010101" pitchFamily="34" charset="-127"/>
              <a:sym typeface="Verdana" panose="020B0604030504040204" pitchFamily="34" charset="0"/>
            </a:endParaRPr>
          </a:p>
        </p:txBody>
      </p:sp>
      <p:sp>
        <p:nvSpPr>
          <p:cNvPr id="15" name="标题 1"/>
          <p:cNvSpPr txBox="1">
            <a:spLocks noChangeArrowheads="1"/>
          </p:cNvSpPr>
          <p:nvPr/>
        </p:nvSpPr>
        <p:spPr bwMode="auto">
          <a:xfrm>
            <a:off x="353348" y="-253"/>
            <a:ext cx="7346980" cy="762000"/>
          </a:xfrm>
          <a:prstGeom prst="rect">
            <a:avLst/>
          </a:prstGeom>
          <a:noFill/>
          <a:ln w="9525">
            <a:noFill/>
            <a:miter lim="800000"/>
          </a:ln>
        </p:spPr>
        <p:txBody>
          <a:bodyPr vert="horz" wrap="square" lIns="91440" tIns="45720" rIns="91440" bIns="45720" numCol="1" anchor="ctr" anchorCtr="0" compatLnSpc="1"/>
          <a:lstStyle/>
          <a:p>
            <a:pPr marL="457200" lvl="0" indent="-457200" algn="ctr">
              <a:defRPr/>
            </a:pPr>
            <a:r>
              <a:rPr lang="zh-CN" altLang="en-US" sz="2400" b="1" dirty="0" smtClean="0">
                <a:solidFill>
                  <a:schemeClr val="bg1"/>
                </a:solidFill>
                <a:latin typeface="华文楷体" panose="02010600040101010101" pitchFamily="2" charset="-122"/>
                <a:ea typeface="华文楷体" panose="02010600040101010101" pitchFamily="2" charset="-122"/>
                <a:sym typeface="Verdana" panose="020B0604030504040204" pitchFamily="34" charset="0"/>
              </a:rPr>
              <a:t>利安达</a:t>
            </a:r>
            <a:r>
              <a:rPr lang="zh-CN" sz="2400" b="1" dirty="0" smtClean="0">
                <a:solidFill>
                  <a:schemeClr val="bg1"/>
                </a:solidFill>
                <a:latin typeface="华文楷体" panose="02010600040101010101" pitchFamily="2" charset="-122"/>
                <a:ea typeface="华文楷体" panose="02010600040101010101" pitchFamily="2" charset="-122"/>
                <a:sym typeface="Verdana" panose="020B0604030504040204" pitchFamily="34" charset="0"/>
              </a:rPr>
              <a:t>企业所得税概论</a:t>
            </a:r>
            <a:endParaRPr lang="zh-CN" altLang="en-US" sz="2400" b="1" kern="0" dirty="0" smtClean="0">
              <a:solidFill>
                <a:schemeClr val="bg1"/>
              </a:solidFill>
              <a:latin typeface="华文楷体" panose="02010600040101010101" pitchFamily="2" charset="-122"/>
              <a:ea typeface="华文楷体" panose="02010600040101010101" pitchFamily="2" charset="-122"/>
              <a:sym typeface="Verdana" panose="020B0604030504040204" pitchFamily="34" charset="0"/>
            </a:endParaRPr>
          </a:p>
        </p:txBody>
      </p:sp>
      <p:grpSp>
        <p:nvGrpSpPr>
          <p:cNvPr id="4" name="组合 3"/>
          <p:cNvGrpSpPr/>
          <p:nvPr/>
        </p:nvGrpSpPr>
        <p:grpSpPr>
          <a:xfrm>
            <a:off x="460375" y="1212215"/>
            <a:ext cx="7344410" cy="3290570"/>
            <a:chOff x="1615" y="1615"/>
            <a:chExt cx="15955" cy="7949"/>
          </a:xfrm>
        </p:grpSpPr>
        <p:sp>
          <p:nvSpPr>
            <p:cNvPr id="24578" name="文本框 8"/>
            <p:cNvSpPr txBox="1">
              <a:spLocks noChangeArrowheads="1"/>
            </p:cNvSpPr>
            <p:nvPr/>
          </p:nvSpPr>
          <p:spPr bwMode="auto">
            <a:xfrm>
              <a:off x="3120" y="1615"/>
              <a:ext cx="14450" cy="1435"/>
            </a:xfrm>
            <a:prstGeom prst="rect">
              <a:avLst/>
            </a:prstGeom>
            <a:noFill/>
            <a:ln w="9525">
              <a:noFill/>
              <a:miter lim="800000"/>
            </a:ln>
          </p:spPr>
          <p:txBody>
            <a:bodyPr lIns="90000" tIns="0" rIns="90000" bIns="0" anchor="ctr"/>
            <a:lstStyle/>
            <a:p>
              <a:pPr>
                <a:lnSpc>
                  <a:spcPct val="140000"/>
                </a:lnSpc>
                <a:spcBef>
                  <a:spcPts val="600"/>
                </a:spcBef>
                <a:spcAft>
                  <a:spcPts val="600"/>
                </a:spcAft>
              </a:pPr>
              <a:r>
                <a:rPr lang="zh-CN" altLang="en-US" sz="1800">
                  <a:solidFill>
                    <a:srgbClr val="2D2D2D"/>
                  </a:solidFill>
                  <a:latin typeface="微软雅黑" panose="020B0503020204020204" pitchFamily="34" charset="-122"/>
                  <a:ea typeface="微软雅黑" panose="020B0503020204020204" pitchFamily="34" charset="-122"/>
                  <a:cs typeface="Segoe UI" panose="020B0502040204020203" pitchFamily="34" charset="0"/>
                </a:rPr>
                <a:t>企业所得税的纳税人</a:t>
              </a:r>
              <a:endParaRPr lang="zh-CN" altLang="en-US" sz="1800">
                <a:solidFill>
                  <a:srgbClr val="2D2D2D"/>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10" name="文本框 9"/>
            <p:cNvSpPr txBox="1">
              <a:spLocks noChangeArrowheads="1"/>
            </p:cNvSpPr>
            <p:nvPr/>
          </p:nvSpPr>
          <p:spPr bwMode="auto">
            <a:xfrm>
              <a:off x="1615" y="3310"/>
              <a:ext cx="15955" cy="6255"/>
            </a:xfrm>
            <a:prstGeom prst="rect">
              <a:avLst/>
            </a:prstGeom>
            <a:noFill/>
            <a:ln w="9525">
              <a:noFill/>
              <a:miter lim="800000"/>
            </a:ln>
          </p:spPr>
          <p:txBody>
            <a:bodyPr/>
            <a:lstStyle/>
            <a:p>
              <a:pPr>
                <a:lnSpc>
                  <a:spcPct val="125000"/>
                </a:lnSpc>
                <a:spcBef>
                  <a:spcPts val="1000"/>
                </a:spcBef>
                <a:spcAft>
                  <a:spcPts val="1000"/>
                </a:spcAft>
              </a:pPr>
              <a:r>
                <a:rPr lang="zh-CN" altLang="en-US" sz="1800">
                  <a:solidFill>
                    <a:srgbClr val="2D2D2D"/>
                  </a:solidFill>
                  <a:latin typeface="微软雅黑" panose="020B0503020204020204" pitchFamily="34" charset="-122"/>
                  <a:ea typeface="微软雅黑" panose="020B0503020204020204" pitchFamily="34" charset="-122"/>
                  <a:cs typeface="Segoe UI" panose="020B0502040204020203" pitchFamily="34" charset="0"/>
                </a:rPr>
                <a:t>根据</a:t>
              </a:r>
              <a:r>
                <a:rPr lang="zh-CN" altLang="en-US" sz="1800">
                  <a:solidFill>
                    <a:srgbClr val="FF0000"/>
                  </a:solidFill>
                  <a:latin typeface="微软雅黑" panose="020B0503020204020204" pitchFamily="34" charset="-122"/>
                  <a:ea typeface="微软雅黑" panose="020B0503020204020204" pitchFamily="34" charset="-122"/>
                  <a:cs typeface="Segoe UI" panose="020B0502040204020203" pitchFamily="34" charset="0"/>
                </a:rPr>
                <a:t>登记注册地</a:t>
              </a:r>
              <a:r>
                <a:rPr lang="zh-CN" altLang="en-US" sz="1800">
                  <a:solidFill>
                    <a:srgbClr val="2D2D2D"/>
                  </a:solidFill>
                  <a:latin typeface="微软雅黑" panose="020B0503020204020204" pitchFamily="34" charset="-122"/>
                  <a:ea typeface="微软雅黑" panose="020B0503020204020204" pitchFamily="34" charset="-122"/>
                  <a:cs typeface="Segoe UI" panose="020B0502040204020203" pitchFamily="34" charset="0"/>
                </a:rPr>
                <a:t>标准和</a:t>
              </a:r>
              <a:r>
                <a:rPr lang="zh-CN" altLang="en-US" sz="1800">
                  <a:solidFill>
                    <a:srgbClr val="FF0000"/>
                  </a:solidFill>
                  <a:latin typeface="微软雅黑" panose="020B0503020204020204" pitchFamily="34" charset="-122"/>
                  <a:ea typeface="微软雅黑" panose="020B0503020204020204" pitchFamily="34" charset="-122"/>
                  <a:cs typeface="Segoe UI" panose="020B0502040204020203" pitchFamily="34" charset="0"/>
                </a:rPr>
                <a:t>实际管理机构</a:t>
              </a:r>
              <a:r>
                <a:rPr lang="zh-CN" altLang="en-US" sz="1800">
                  <a:solidFill>
                    <a:srgbClr val="2D2D2D"/>
                  </a:solidFill>
                  <a:latin typeface="微软雅黑" panose="020B0503020204020204" pitchFamily="34" charset="-122"/>
                  <a:ea typeface="微软雅黑" panose="020B0503020204020204" pitchFamily="34" charset="-122"/>
                  <a:cs typeface="Segoe UI" panose="020B0502040204020203" pitchFamily="34" charset="0"/>
                </a:rPr>
                <a:t>标准，企业所得税的纳税人分为居民企业和非居民企业，分别确定不同的纳税义务。</a:t>
              </a:r>
              <a:endParaRPr lang="en-US" altLang="zh-CN" sz="1800">
                <a:solidFill>
                  <a:srgbClr val="2D2D2D"/>
                </a:solidFill>
                <a:latin typeface="微软雅黑" panose="020B0503020204020204" pitchFamily="34" charset="-122"/>
                <a:ea typeface="微软雅黑" panose="020B0503020204020204" pitchFamily="34" charset="-122"/>
                <a:cs typeface="Segoe UI" panose="020B0502040204020203" pitchFamily="34" charset="0"/>
              </a:endParaRPr>
            </a:p>
            <a:p>
              <a:pPr>
                <a:lnSpc>
                  <a:spcPct val="125000"/>
                </a:lnSpc>
                <a:spcBef>
                  <a:spcPts val="1000"/>
                </a:spcBef>
                <a:spcAft>
                  <a:spcPts val="1000"/>
                </a:spcAft>
              </a:pPr>
              <a:r>
                <a:rPr lang="zh-CN" altLang="en-US" sz="1800" b="1">
                  <a:solidFill>
                    <a:srgbClr val="DD4250"/>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800">
                  <a:solidFill>
                    <a:srgbClr val="2D2D2D"/>
                  </a:solidFill>
                  <a:latin typeface="微软雅黑" panose="020B0503020204020204" pitchFamily="34" charset="-122"/>
                  <a:ea typeface="微软雅黑" panose="020B0503020204020204" pitchFamily="34" charset="-122"/>
                  <a:cs typeface="Segoe UI" panose="020B0502040204020203" pitchFamily="34" charset="0"/>
                </a:rPr>
                <a:t>  两个标准满足其一，即为我国的居民企业。</a:t>
              </a:r>
              <a:endParaRPr lang="en-US" altLang="zh-CN" sz="1800">
                <a:solidFill>
                  <a:srgbClr val="2D2D2D"/>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29" name="椭圆 28"/>
            <p:cNvSpPr/>
            <p:nvPr/>
          </p:nvSpPr>
          <p:spPr>
            <a:xfrm>
              <a:off x="1810" y="1940"/>
              <a:ext cx="910" cy="908"/>
            </a:xfrm>
            <a:prstGeom prst="ellipse">
              <a:avLst/>
            </a:prstGeom>
            <a:solidFill>
              <a:srgbClr val="73B819"/>
            </a:solidFill>
            <a:ln w="28575">
              <a:solidFill>
                <a:srgbClr val="73B819"/>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chorCtr="1"/>
            <a:lstStyle/>
            <a:p>
              <a:pPr algn="ctr" fontAlgn="auto">
                <a:spcBef>
                  <a:spcPts val="0"/>
                </a:spcBef>
                <a:spcAft>
                  <a:spcPts val="0"/>
                </a:spcAft>
                <a:defRPr/>
              </a:pPr>
              <a:r>
                <a:rPr lang="zh-CN" altLang="en-US" sz="2300" b="1" dirty="0">
                  <a:solidFill>
                    <a:schemeClr val="bg1"/>
                  </a:solidFill>
                  <a:latin typeface="微软雅黑" panose="020B0503020204020204" pitchFamily="34" charset="-122"/>
                  <a:ea typeface="微软雅黑" panose="020B0503020204020204" pitchFamily="34" charset="-122"/>
                </a:rPr>
                <a:t>二</a:t>
              </a:r>
              <a:endParaRPr lang="zh-CN" altLang="en-US" sz="2300" b="1"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1" name="灯片编号占位符 4"/>
          <p:cNvSpPr>
            <a:spLocks noGrp="1"/>
          </p:cNvSpPr>
          <p:nvPr/>
        </p:nvSpPr>
        <p:spPr>
          <a:xfrm>
            <a:off x="3302000" y="5397500"/>
            <a:ext cx="2133600" cy="254000"/>
          </a:xfrm>
          <a:prstGeom prst="rect">
            <a:avLst/>
          </a:prstGeom>
          <a:noFill/>
          <a:ln w="9525">
            <a:noFill/>
          </a:ln>
        </p:spPr>
        <p:txBody>
          <a:bodyPr/>
          <a:lstStyle/>
          <a:p>
            <a:endParaRPr lang="en-US" altLang="zh-CN" dirty="0">
              <a:latin typeface="Times New Roman" panose="02020603050405020304" pitchFamily="18" charset="0"/>
            </a:endParaRPr>
          </a:p>
        </p:txBody>
      </p:sp>
      <p:sp>
        <p:nvSpPr>
          <p:cNvPr id="12" name="TextBox 11"/>
          <p:cNvSpPr txBox="1"/>
          <p:nvPr/>
        </p:nvSpPr>
        <p:spPr>
          <a:xfrm>
            <a:off x="8418847" y="1417340"/>
            <a:ext cx="430887" cy="3600400"/>
          </a:xfrm>
          <a:prstGeom prst="rect">
            <a:avLst/>
          </a:prstGeom>
          <a:noFill/>
        </p:spPr>
        <p:txBody>
          <a:bodyPr vert="eaVert" wrap="square" rtlCol="0">
            <a:spAutoFit/>
          </a:bodyPr>
          <a:lstStyle/>
          <a:p>
            <a:pPr algn="just">
              <a:defRPr/>
            </a:pPr>
            <a:r>
              <a:rPr lang="zh-CN" altLang="en-US" sz="1600" b="1" dirty="0">
                <a:solidFill>
                  <a:schemeClr val="bg1"/>
                </a:solidFill>
                <a:ea typeface="仿宋" panose="02010609060101010101" pitchFamily="49" charset="-122"/>
              </a:rPr>
              <a:t>利安达国际（</a:t>
            </a:r>
            <a:r>
              <a:rPr lang="en-US" altLang="zh-CN" sz="1600" b="1" dirty="0" err="1">
                <a:solidFill>
                  <a:schemeClr val="bg1"/>
                </a:solidFill>
                <a:ea typeface="仿宋" panose="02010609060101010101" pitchFamily="49" charset="-122"/>
              </a:rPr>
              <a:t>Reanda</a:t>
            </a:r>
            <a:r>
              <a:rPr lang="en-US" altLang="zh-CN" sz="1600" b="1" dirty="0">
                <a:solidFill>
                  <a:schemeClr val="bg1"/>
                </a:solidFill>
                <a:ea typeface="仿宋" panose="02010609060101010101" pitchFamily="49" charset="-122"/>
              </a:rPr>
              <a:t>   International</a:t>
            </a:r>
            <a:r>
              <a:rPr lang="zh-CN" altLang="en-US" sz="1600" b="1" dirty="0">
                <a:solidFill>
                  <a:schemeClr val="bg1"/>
                </a:solidFill>
                <a:ea typeface="仿宋" panose="02010609060101010101" pitchFamily="49" charset="-122"/>
              </a:rPr>
              <a:t>）</a:t>
            </a:r>
            <a:endParaRPr lang="en-US" altLang="zh-CN" sz="1600" b="1" dirty="0">
              <a:solidFill>
                <a:schemeClr val="bg1"/>
              </a:solidFill>
              <a:ea typeface="仿宋" panose="02010609060101010101" pitchFamily="49" charset="-122"/>
            </a:endParaRPr>
          </a:p>
        </p:txBody>
      </p:sp>
      <p:sp>
        <p:nvSpPr>
          <p:cNvPr id="8" name="日期占位符 2"/>
          <p:cNvSpPr txBox="1">
            <a:spLocks noGrp="1" noChangeArrowheads="1"/>
          </p:cNvSpPr>
          <p:nvPr/>
        </p:nvSpPr>
        <p:spPr bwMode="auto">
          <a:xfrm>
            <a:off x="-1830" y="5355378"/>
            <a:ext cx="8056563" cy="338201"/>
          </a:xfrm>
          <a:prstGeom prst="rect">
            <a:avLst/>
          </a:prstGeom>
          <a:noFill/>
          <a:ln w="9525">
            <a:noFill/>
            <a:miter lim="800000"/>
          </a:ln>
        </p:spPr>
        <p:txBody>
          <a:bodyPr/>
          <a:lstStyle/>
          <a:p>
            <a:pPr eaLnBrk="1" hangingPunct="1"/>
            <a:r>
              <a:rPr lang="zh-CN" altLang="en-US" sz="1200" b="1" dirty="0" smtClean="0">
                <a:latin typeface="Verdana" panose="020B0604030504040204" pitchFamily="34" charset="0"/>
                <a:ea typeface="Gulim" panose="020B0600000101010101" pitchFamily="34" charset="-127"/>
                <a:sym typeface="Verdana" panose="020B0604030504040204" pitchFamily="34" charset="0"/>
              </a:rPr>
              <a:t>   http</a:t>
            </a:r>
            <a:r>
              <a:rPr lang="zh-CN" altLang="en-US" sz="1200" b="1" dirty="0">
                <a:latin typeface="Verdana" panose="020B0604030504040204" pitchFamily="34" charset="0"/>
                <a:ea typeface="Gulim" panose="020B0600000101010101" pitchFamily="34" charset="-127"/>
                <a:sym typeface="Verdana" panose="020B0604030504040204" pitchFamily="34" charset="0"/>
              </a:rPr>
              <a:t>://www.reanda</a:t>
            </a:r>
            <a:r>
              <a:rPr lang="en-US" altLang="zh-CN" sz="1200" b="1" dirty="0">
                <a:latin typeface="Verdana" panose="020B0604030504040204" pitchFamily="34" charset="0"/>
                <a:ea typeface="Gulim" panose="020B0600000101010101" pitchFamily="34" charset="-127"/>
                <a:sym typeface="Verdana" panose="020B0604030504040204" pitchFamily="34" charset="0"/>
              </a:rPr>
              <a:t> -international</a:t>
            </a:r>
            <a:r>
              <a:rPr lang="zh-CN" altLang="en-US" sz="1200" b="1" dirty="0">
                <a:latin typeface="Verdana" panose="020B0604030504040204" pitchFamily="34" charset="0"/>
                <a:ea typeface="Gulim" panose="020B0600000101010101" pitchFamily="34" charset="-127"/>
                <a:sym typeface="Verdana" panose="020B0604030504040204" pitchFamily="34" charset="0"/>
              </a:rPr>
              <a:t>.</a:t>
            </a:r>
            <a:r>
              <a:rPr lang="zh-CN" altLang="en-US" sz="1200" b="1" dirty="0" smtClean="0">
                <a:latin typeface="Verdana" panose="020B0604030504040204" pitchFamily="34" charset="0"/>
                <a:ea typeface="Gulim" panose="020B0600000101010101" pitchFamily="34" charset="-127"/>
                <a:sym typeface="Verdana" panose="020B0604030504040204" pitchFamily="34" charset="0"/>
              </a:rPr>
              <a:t>com</a:t>
            </a:r>
            <a:r>
              <a:rPr lang="en-US" altLang="zh-CN" sz="1200" b="1" dirty="0" smtClean="0">
                <a:latin typeface="Verdana" panose="020B0604030504040204" pitchFamily="34" charset="0"/>
                <a:ea typeface="Gulim" panose="020B0600000101010101" pitchFamily="34" charset="-127"/>
                <a:sym typeface="Verdana" panose="020B0604030504040204" pitchFamily="34" charset="0"/>
              </a:rPr>
              <a:t>			  </a:t>
            </a:r>
            <a:r>
              <a:rPr lang="zh-CN" altLang="en-US" sz="1200" b="1" dirty="0" smtClean="0">
                <a:latin typeface="Verdana" panose="020B0604030504040204" pitchFamily="34" charset="0"/>
                <a:ea typeface="Gulim" panose="020B0600000101010101" pitchFamily="34" charset="-127"/>
                <a:sym typeface="Verdana" panose="020B0604030504040204" pitchFamily="34" charset="0"/>
              </a:rPr>
              <a:t>http</a:t>
            </a:r>
            <a:r>
              <a:rPr lang="zh-CN" altLang="en-US" sz="1200" b="1" dirty="0">
                <a:latin typeface="Verdana" panose="020B0604030504040204" pitchFamily="34" charset="0"/>
                <a:ea typeface="Gulim" panose="020B0600000101010101" pitchFamily="34" charset="-127"/>
                <a:sym typeface="Verdana" panose="020B0604030504040204" pitchFamily="34" charset="0"/>
              </a:rPr>
              <a:t>://www.reanda.</a:t>
            </a:r>
            <a:r>
              <a:rPr lang="zh-CN" altLang="en-US" sz="1200" b="1" dirty="0" smtClean="0">
                <a:latin typeface="Verdana" panose="020B0604030504040204" pitchFamily="34" charset="0"/>
                <a:ea typeface="Gulim" panose="020B0600000101010101" pitchFamily="34" charset="-127"/>
                <a:sym typeface="Verdana" panose="020B0604030504040204" pitchFamily="34" charset="0"/>
              </a:rPr>
              <a:t>com</a:t>
            </a:r>
            <a:endParaRPr lang="en-US" altLang="zh-CN" dirty="0">
              <a:sym typeface="Verdana" panose="020B0604030504040204" pitchFamily="34" charset="0"/>
            </a:endParaRPr>
          </a:p>
        </p:txBody>
      </p:sp>
      <p:sp>
        <p:nvSpPr>
          <p:cNvPr id="2" name="灯片编号占位符 1"/>
          <p:cNvSpPr>
            <a:spLocks noGrp="1"/>
          </p:cNvSpPr>
          <p:nvPr>
            <p:ph type="sldNum" sz="quarter" idx="4"/>
          </p:nvPr>
        </p:nvSpPr>
        <p:spPr/>
        <p:txBody>
          <a:bodyPr/>
          <a:lstStyle/>
          <a:p>
            <a:pPr algn="ctr" eaLnBrk="1" hangingPunct="1"/>
            <a:fld id="{9A0DB2DC-4C9A-4742-B13C-FB6460FD3503}" type="slidenum">
              <a:rPr lang="zh-CN" altLang="en-US" dirty="0">
                <a:latin typeface="Verdana" panose="020B0604030504040204" pitchFamily="34" charset="0"/>
                <a:ea typeface="Gulim" panose="020B0600000101010101" pitchFamily="34" charset="-127"/>
                <a:sym typeface="Verdana" panose="020B0604030504040204" pitchFamily="34" charset="0"/>
              </a:rPr>
            </a:fld>
            <a:endParaRPr lang="zh-CN" altLang="en-US" dirty="0">
              <a:latin typeface="Verdana" panose="020B0604030504040204" pitchFamily="34" charset="0"/>
              <a:ea typeface="Gulim" panose="020B0600000101010101" pitchFamily="34" charset="-127"/>
              <a:sym typeface="Verdana" panose="020B0604030504040204" pitchFamily="34" charset="0"/>
            </a:endParaRPr>
          </a:p>
        </p:txBody>
      </p:sp>
      <p:sp>
        <p:nvSpPr>
          <p:cNvPr id="15" name="标题 1"/>
          <p:cNvSpPr txBox="1">
            <a:spLocks noChangeArrowheads="1"/>
          </p:cNvSpPr>
          <p:nvPr/>
        </p:nvSpPr>
        <p:spPr bwMode="auto">
          <a:xfrm>
            <a:off x="353348" y="-253"/>
            <a:ext cx="7346980" cy="762000"/>
          </a:xfrm>
          <a:prstGeom prst="rect">
            <a:avLst/>
          </a:prstGeom>
          <a:noFill/>
          <a:ln w="9525">
            <a:noFill/>
            <a:miter lim="800000"/>
          </a:ln>
        </p:spPr>
        <p:txBody>
          <a:bodyPr vert="horz" wrap="square" lIns="91440" tIns="45720" rIns="91440" bIns="45720" numCol="1" anchor="ctr" anchorCtr="0" compatLnSpc="1"/>
          <a:lstStyle/>
          <a:p>
            <a:pPr marL="457200" lvl="0" indent="-457200" algn="ctr">
              <a:defRPr/>
            </a:pPr>
            <a:r>
              <a:rPr lang="zh-CN" altLang="en-US" sz="2400" b="1" dirty="0" smtClean="0">
                <a:solidFill>
                  <a:schemeClr val="bg1"/>
                </a:solidFill>
                <a:latin typeface="华文楷体" panose="02010600040101010101" pitchFamily="2" charset="-122"/>
                <a:ea typeface="华文楷体" panose="02010600040101010101" pitchFamily="2" charset="-122"/>
                <a:sym typeface="Verdana" panose="020B0604030504040204" pitchFamily="34" charset="0"/>
              </a:rPr>
              <a:t>利安达</a:t>
            </a:r>
            <a:r>
              <a:rPr lang="zh-CN" sz="2400" b="1" dirty="0" smtClean="0">
                <a:solidFill>
                  <a:schemeClr val="bg1"/>
                </a:solidFill>
                <a:latin typeface="华文楷体" panose="02010600040101010101" pitchFamily="2" charset="-122"/>
                <a:ea typeface="华文楷体" panose="02010600040101010101" pitchFamily="2" charset="-122"/>
                <a:sym typeface="Verdana" panose="020B0604030504040204" pitchFamily="34" charset="0"/>
              </a:rPr>
              <a:t>企业所得税概论</a:t>
            </a:r>
            <a:endParaRPr lang="zh-CN" altLang="en-US" sz="2400" b="1" kern="0" dirty="0" smtClean="0">
              <a:solidFill>
                <a:schemeClr val="bg1"/>
              </a:solidFill>
              <a:latin typeface="华文楷体" panose="02010600040101010101" pitchFamily="2" charset="-122"/>
              <a:ea typeface="华文楷体" panose="02010600040101010101" pitchFamily="2" charset="-122"/>
              <a:sym typeface="Verdana" panose="020B0604030504040204" pitchFamily="34" charset="0"/>
            </a:endParaRPr>
          </a:p>
        </p:txBody>
      </p:sp>
      <p:grpSp>
        <p:nvGrpSpPr>
          <p:cNvPr id="4" name="组合 3"/>
          <p:cNvGrpSpPr/>
          <p:nvPr/>
        </p:nvGrpSpPr>
        <p:grpSpPr>
          <a:xfrm>
            <a:off x="128905" y="1047115"/>
            <a:ext cx="7571105" cy="3850050"/>
            <a:chOff x="470" y="0"/>
            <a:chExt cx="18730" cy="10304"/>
          </a:xfrm>
        </p:grpSpPr>
        <p:sp>
          <p:nvSpPr>
            <p:cNvPr id="33793" name="Rectangle 2"/>
            <p:cNvSpPr>
              <a:spLocks noChangeArrowheads="1"/>
            </p:cNvSpPr>
            <p:nvPr/>
          </p:nvSpPr>
          <p:spPr bwMode="auto">
            <a:xfrm>
              <a:off x="680" y="3700"/>
              <a:ext cx="1208" cy="3538"/>
            </a:xfrm>
            <a:prstGeom prst="rect">
              <a:avLst/>
            </a:prstGeom>
            <a:solidFill>
              <a:srgbClr val="FF0000"/>
            </a:solidFill>
            <a:ln w="9525">
              <a:noFill/>
              <a:miter lim="800000"/>
            </a:ln>
          </p:spPr>
          <p:txBody>
            <a:bodyPr>
              <a:spAutoFit/>
            </a:bodyPr>
            <a:lstStyle/>
            <a:p>
              <a:r>
                <a:rPr lang="zh-CN" altLang="en-US" sz="2000" b="1">
                  <a:solidFill>
                    <a:schemeClr val="bg1"/>
                  </a:solidFill>
                </a:rPr>
                <a:t>两</a:t>
              </a:r>
              <a:endParaRPr lang="zh-CN" altLang="en-US" sz="2000" b="1">
                <a:solidFill>
                  <a:schemeClr val="bg1"/>
                </a:solidFill>
              </a:endParaRPr>
            </a:p>
            <a:p>
              <a:r>
                <a:rPr lang="zh-CN" altLang="en-US" sz="2000" b="1">
                  <a:solidFill>
                    <a:schemeClr val="bg1"/>
                  </a:solidFill>
                </a:rPr>
                <a:t>条</a:t>
              </a:r>
              <a:endParaRPr lang="zh-CN" altLang="en-US" sz="2000" b="1">
                <a:solidFill>
                  <a:schemeClr val="bg1"/>
                </a:solidFill>
              </a:endParaRPr>
            </a:p>
            <a:p>
              <a:r>
                <a:rPr lang="zh-CN" altLang="en-US" sz="2000" b="1">
                  <a:solidFill>
                    <a:schemeClr val="bg1"/>
                  </a:solidFill>
                </a:rPr>
                <a:t>标</a:t>
              </a:r>
              <a:endParaRPr lang="zh-CN" altLang="en-US" sz="2000" b="1">
                <a:solidFill>
                  <a:schemeClr val="bg1"/>
                </a:solidFill>
              </a:endParaRPr>
            </a:p>
            <a:p>
              <a:r>
                <a:rPr lang="zh-CN" altLang="en-US" sz="2000" b="1">
                  <a:solidFill>
                    <a:schemeClr val="bg1"/>
                  </a:solidFill>
                </a:rPr>
                <a:t>准</a:t>
              </a:r>
              <a:endParaRPr lang="zh-CN" altLang="en-US" sz="2000" b="1">
                <a:solidFill>
                  <a:schemeClr val="bg1"/>
                </a:solidFill>
              </a:endParaRPr>
            </a:p>
          </p:txBody>
        </p:sp>
        <p:sp>
          <p:nvSpPr>
            <p:cNvPr id="33795" name="Rectangle 4"/>
            <p:cNvSpPr>
              <a:spLocks noChangeArrowheads="1"/>
            </p:cNvSpPr>
            <p:nvPr/>
          </p:nvSpPr>
          <p:spPr bwMode="auto">
            <a:xfrm>
              <a:off x="2948" y="2680"/>
              <a:ext cx="3025" cy="986"/>
            </a:xfrm>
            <a:prstGeom prst="rect">
              <a:avLst/>
            </a:prstGeom>
            <a:solidFill>
              <a:srgbClr val="FFFF00"/>
            </a:solidFill>
            <a:ln w="9525">
              <a:solidFill>
                <a:schemeClr val="tx2"/>
              </a:solidFill>
              <a:miter lim="800000"/>
            </a:ln>
          </p:spPr>
          <p:txBody>
            <a:bodyPr>
              <a:spAutoFit/>
            </a:bodyPr>
            <a:lstStyle/>
            <a:p>
              <a:r>
                <a:rPr lang="zh-CN" altLang="en-US" sz="1800" b="1"/>
                <a:t>居民企业</a:t>
              </a:r>
              <a:endParaRPr lang="zh-CN" altLang="en-US" sz="1800" b="1"/>
            </a:p>
          </p:txBody>
        </p:sp>
        <p:sp>
          <p:nvSpPr>
            <p:cNvPr id="33796" name="Rectangle 5"/>
            <p:cNvSpPr>
              <a:spLocks noChangeArrowheads="1"/>
            </p:cNvSpPr>
            <p:nvPr/>
          </p:nvSpPr>
          <p:spPr bwMode="auto">
            <a:xfrm>
              <a:off x="2798" y="7328"/>
              <a:ext cx="3625" cy="986"/>
            </a:xfrm>
            <a:prstGeom prst="rect">
              <a:avLst/>
            </a:prstGeom>
            <a:solidFill>
              <a:srgbClr val="FF99CC"/>
            </a:solidFill>
            <a:ln w="9525">
              <a:solidFill>
                <a:schemeClr val="tx2"/>
              </a:solidFill>
              <a:miter lim="800000"/>
            </a:ln>
          </p:spPr>
          <p:txBody>
            <a:bodyPr>
              <a:spAutoFit/>
            </a:bodyPr>
            <a:lstStyle/>
            <a:p>
              <a:r>
                <a:rPr lang="zh-CN" altLang="en-US" sz="1800" b="1"/>
                <a:t>非居民企业</a:t>
              </a:r>
              <a:endParaRPr lang="zh-CN" altLang="en-US" sz="1800" b="1"/>
            </a:p>
          </p:txBody>
        </p:sp>
        <p:sp>
          <p:nvSpPr>
            <p:cNvPr id="33797" name="Text Box 6"/>
            <p:cNvSpPr txBox="1">
              <a:spLocks noChangeArrowheads="1"/>
            </p:cNvSpPr>
            <p:nvPr/>
          </p:nvSpPr>
          <p:spPr bwMode="auto">
            <a:xfrm>
              <a:off x="6880" y="5060"/>
              <a:ext cx="3173" cy="1397"/>
            </a:xfrm>
            <a:prstGeom prst="rect">
              <a:avLst/>
            </a:prstGeom>
            <a:solidFill>
              <a:srgbClr val="91F86C"/>
            </a:solidFill>
            <a:ln w="9525">
              <a:solidFill>
                <a:schemeClr val="tx1"/>
              </a:solidFill>
              <a:miter lim="800000"/>
            </a:ln>
          </p:spPr>
          <p:txBody>
            <a:bodyPr>
              <a:spAutoFit/>
            </a:bodyPr>
            <a:lstStyle/>
            <a:p>
              <a:pPr>
                <a:spcBef>
                  <a:spcPct val="50000"/>
                </a:spcBef>
              </a:pPr>
              <a:r>
                <a:rPr lang="zh-CN" altLang="en-US" sz="1400" b="1">
                  <a:latin typeface="Verdana" panose="020B0604030504040204" pitchFamily="34" charset="0"/>
                </a:rPr>
                <a:t>在境内设立机构、场所</a:t>
              </a:r>
              <a:endParaRPr lang="zh-CN" altLang="en-US" sz="1400" b="1">
                <a:latin typeface="Verdana" panose="020B0604030504040204" pitchFamily="34" charset="0"/>
              </a:endParaRPr>
            </a:p>
          </p:txBody>
        </p:sp>
        <p:sp>
          <p:nvSpPr>
            <p:cNvPr id="33798" name="Text Box 7"/>
            <p:cNvSpPr txBox="1">
              <a:spLocks noChangeArrowheads="1"/>
            </p:cNvSpPr>
            <p:nvPr/>
          </p:nvSpPr>
          <p:spPr bwMode="auto">
            <a:xfrm>
              <a:off x="6578" y="3020"/>
              <a:ext cx="2570" cy="1973"/>
            </a:xfrm>
            <a:prstGeom prst="rect">
              <a:avLst/>
            </a:prstGeom>
            <a:solidFill>
              <a:srgbClr val="00FFFF"/>
            </a:solidFill>
            <a:ln w="9525">
              <a:solidFill>
                <a:schemeClr val="tx1"/>
              </a:solidFill>
              <a:miter lim="800000"/>
            </a:ln>
          </p:spPr>
          <p:txBody>
            <a:bodyPr>
              <a:spAutoFit/>
            </a:bodyPr>
            <a:lstStyle/>
            <a:p>
              <a:pPr>
                <a:spcBef>
                  <a:spcPct val="50000"/>
                </a:spcBef>
              </a:pPr>
              <a:r>
                <a:rPr lang="zh-CN" altLang="en-US" sz="1400" b="1">
                  <a:latin typeface="Verdana" panose="020B0604030504040204" pitchFamily="34" charset="0"/>
                </a:rPr>
                <a:t>实际管理机构设在中国境内</a:t>
              </a:r>
              <a:endParaRPr lang="zh-CN" altLang="en-US" sz="1400" b="1">
                <a:latin typeface="Verdana" panose="020B0604030504040204" pitchFamily="34" charset="0"/>
              </a:endParaRPr>
            </a:p>
          </p:txBody>
        </p:sp>
        <p:sp>
          <p:nvSpPr>
            <p:cNvPr id="33799" name="Text Box 8"/>
            <p:cNvSpPr txBox="1">
              <a:spLocks noChangeArrowheads="1"/>
            </p:cNvSpPr>
            <p:nvPr/>
          </p:nvSpPr>
          <p:spPr bwMode="auto">
            <a:xfrm>
              <a:off x="6578" y="1545"/>
              <a:ext cx="2570" cy="1397"/>
            </a:xfrm>
            <a:prstGeom prst="rect">
              <a:avLst/>
            </a:prstGeom>
            <a:solidFill>
              <a:srgbClr val="FF00FF"/>
            </a:solidFill>
            <a:ln w="9525">
              <a:solidFill>
                <a:schemeClr val="tx1"/>
              </a:solidFill>
              <a:miter lim="800000"/>
            </a:ln>
          </p:spPr>
          <p:txBody>
            <a:bodyPr>
              <a:spAutoFit/>
            </a:bodyPr>
            <a:lstStyle/>
            <a:p>
              <a:pPr>
                <a:spcBef>
                  <a:spcPct val="50000"/>
                </a:spcBef>
              </a:pPr>
              <a:r>
                <a:rPr lang="zh-CN" altLang="en-US" sz="1400" b="1">
                  <a:latin typeface="Verdana" panose="020B0604030504040204" pitchFamily="34" charset="0"/>
                </a:rPr>
                <a:t>在中国境内成立</a:t>
              </a:r>
              <a:r>
                <a:rPr lang="zh-CN" altLang="en-US" sz="1400">
                  <a:latin typeface="Verdana" panose="020B0604030504040204" pitchFamily="34" charset="0"/>
                </a:rPr>
                <a:t> </a:t>
              </a:r>
              <a:endParaRPr lang="zh-CN" altLang="en-US" sz="1400">
                <a:latin typeface="Verdana" panose="020B0604030504040204" pitchFamily="34" charset="0"/>
              </a:endParaRPr>
            </a:p>
          </p:txBody>
        </p:sp>
        <p:sp>
          <p:nvSpPr>
            <p:cNvPr id="33800" name="AutoShape 9"/>
            <p:cNvSpPr/>
            <p:nvPr/>
          </p:nvSpPr>
          <p:spPr bwMode="auto">
            <a:xfrm>
              <a:off x="5973" y="1885"/>
              <a:ext cx="455" cy="2155"/>
            </a:xfrm>
            <a:prstGeom prst="leftBrace">
              <a:avLst>
                <a:gd name="adj1" fmla="val 39469"/>
                <a:gd name="adj2" fmla="val 50000"/>
              </a:avLst>
            </a:prstGeom>
            <a:noFill/>
            <a:ln w="31750">
              <a:solidFill>
                <a:schemeClr val="tx1"/>
              </a:solidFill>
              <a:round/>
            </a:ln>
          </p:spPr>
          <p:txBody>
            <a:bodyPr wrap="none" anchor="ctr"/>
            <a:lstStyle/>
            <a:p>
              <a:endParaRPr lang="zh-CN" altLang="en-US"/>
            </a:p>
          </p:txBody>
        </p:sp>
        <p:sp>
          <p:nvSpPr>
            <p:cNvPr id="33801" name="Text Box 10"/>
            <p:cNvSpPr txBox="1">
              <a:spLocks noChangeArrowheads="1"/>
            </p:cNvSpPr>
            <p:nvPr/>
          </p:nvSpPr>
          <p:spPr bwMode="auto">
            <a:xfrm>
              <a:off x="6879" y="9483"/>
              <a:ext cx="6050" cy="821"/>
            </a:xfrm>
            <a:prstGeom prst="rect">
              <a:avLst/>
            </a:prstGeom>
            <a:solidFill>
              <a:srgbClr val="00CCFF"/>
            </a:solidFill>
            <a:ln w="9525">
              <a:solidFill>
                <a:schemeClr val="tx1"/>
              </a:solidFill>
              <a:miter lim="800000"/>
            </a:ln>
          </p:spPr>
          <p:txBody>
            <a:bodyPr wrap="square">
              <a:spAutoFit/>
            </a:bodyPr>
            <a:lstStyle/>
            <a:p>
              <a:pPr>
                <a:spcBef>
                  <a:spcPct val="50000"/>
                </a:spcBef>
              </a:pPr>
              <a:r>
                <a:rPr lang="zh-CN" altLang="en-US" sz="1400" b="1">
                  <a:latin typeface="Verdana" panose="020B0604030504040204" pitchFamily="34" charset="0"/>
                </a:rPr>
                <a:t>在境内未设机构、场所</a:t>
              </a:r>
              <a:endParaRPr lang="zh-CN" altLang="en-US" sz="1400">
                <a:latin typeface="Verdana" panose="020B0604030504040204" pitchFamily="34" charset="0"/>
              </a:endParaRPr>
            </a:p>
          </p:txBody>
        </p:sp>
        <p:sp>
          <p:nvSpPr>
            <p:cNvPr id="33802" name="AutoShape 11"/>
            <p:cNvSpPr/>
            <p:nvPr/>
          </p:nvSpPr>
          <p:spPr bwMode="auto">
            <a:xfrm>
              <a:off x="6423" y="5740"/>
              <a:ext cx="457" cy="4195"/>
            </a:xfrm>
            <a:prstGeom prst="leftBrace">
              <a:avLst>
                <a:gd name="adj1" fmla="val 76412"/>
                <a:gd name="adj2" fmla="val 50000"/>
              </a:avLst>
            </a:prstGeom>
            <a:noFill/>
            <a:ln w="31750">
              <a:solidFill>
                <a:schemeClr val="tx1"/>
              </a:solidFill>
              <a:round/>
            </a:ln>
          </p:spPr>
          <p:txBody>
            <a:bodyPr wrap="none" anchor="ctr"/>
            <a:lstStyle/>
            <a:p>
              <a:endParaRPr lang="zh-CN" altLang="en-US"/>
            </a:p>
          </p:txBody>
        </p:sp>
        <p:sp>
          <p:nvSpPr>
            <p:cNvPr id="33803" name="AutoShape 12"/>
            <p:cNvSpPr/>
            <p:nvPr/>
          </p:nvSpPr>
          <p:spPr bwMode="auto">
            <a:xfrm>
              <a:off x="9298" y="1773"/>
              <a:ext cx="602" cy="2267"/>
            </a:xfrm>
            <a:prstGeom prst="rightBrace">
              <a:avLst>
                <a:gd name="adj1" fmla="val 31362"/>
                <a:gd name="adj2" fmla="val 50000"/>
              </a:avLst>
            </a:prstGeom>
            <a:noFill/>
            <a:ln w="31750">
              <a:solidFill>
                <a:schemeClr val="tx1"/>
              </a:solidFill>
              <a:round/>
            </a:ln>
          </p:spPr>
          <p:txBody>
            <a:bodyPr wrap="none" anchor="ctr"/>
            <a:lstStyle/>
            <a:p>
              <a:endParaRPr lang="zh-CN" altLang="en-US"/>
            </a:p>
          </p:txBody>
        </p:sp>
        <p:sp>
          <p:nvSpPr>
            <p:cNvPr id="33804" name="AutoShape 13"/>
            <p:cNvSpPr>
              <a:spLocks noChangeArrowheads="1"/>
            </p:cNvSpPr>
            <p:nvPr/>
          </p:nvSpPr>
          <p:spPr bwMode="auto">
            <a:xfrm>
              <a:off x="9753" y="2340"/>
              <a:ext cx="1360" cy="225"/>
            </a:xfrm>
            <a:prstGeom prst="rightArrow">
              <a:avLst>
                <a:gd name="adj1" fmla="val 50000"/>
                <a:gd name="adj2" fmla="val 151111"/>
              </a:avLst>
            </a:prstGeom>
            <a:solidFill>
              <a:srgbClr val="0066FF"/>
            </a:solidFill>
            <a:ln w="9525">
              <a:solidFill>
                <a:schemeClr val="tx1"/>
              </a:solidFill>
              <a:miter lim="800000"/>
            </a:ln>
          </p:spPr>
          <p:txBody>
            <a:bodyPr wrap="none" anchor="ctr"/>
            <a:lstStyle/>
            <a:p>
              <a:endParaRPr lang="zh-CN" altLang="en-US"/>
            </a:p>
          </p:txBody>
        </p:sp>
        <p:sp>
          <p:nvSpPr>
            <p:cNvPr id="33805" name="Text Box 14"/>
            <p:cNvSpPr txBox="1">
              <a:spLocks noChangeArrowheads="1"/>
            </p:cNvSpPr>
            <p:nvPr/>
          </p:nvSpPr>
          <p:spPr bwMode="auto">
            <a:xfrm>
              <a:off x="11263" y="1998"/>
              <a:ext cx="3327" cy="821"/>
            </a:xfrm>
            <a:prstGeom prst="rect">
              <a:avLst/>
            </a:prstGeom>
            <a:solidFill>
              <a:srgbClr val="FF0066"/>
            </a:solidFill>
            <a:ln w="9525">
              <a:solidFill>
                <a:schemeClr val="tx1"/>
              </a:solidFill>
              <a:miter lim="800000"/>
            </a:ln>
          </p:spPr>
          <p:txBody>
            <a:bodyPr>
              <a:spAutoFit/>
            </a:bodyPr>
            <a:lstStyle/>
            <a:p>
              <a:r>
                <a:rPr lang="zh-CN" altLang="en-US" sz="1400" b="1"/>
                <a:t>境内外所得</a:t>
              </a:r>
              <a:endParaRPr lang="zh-CN" altLang="en-US" sz="1400" b="1"/>
            </a:p>
          </p:txBody>
        </p:sp>
        <p:sp>
          <p:nvSpPr>
            <p:cNvPr id="33806" name="AutoShape 15"/>
            <p:cNvSpPr>
              <a:spLocks noChangeArrowheads="1"/>
            </p:cNvSpPr>
            <p:nvPr/>
          </p:nvSpPr>
          <p:spPr bwMode="auto">
            <a:xfrm>
              <a:off x="12623" y="525"/>
              <a:ext cx="3630" cy="1133"/>
            </a:xfrm>
            <a:prstGeom prst="wedgeEllipseCallout">
              <a:avLst>
                <a:gd name="adj1" fmla="val -46694"/>
                <a:gd name="adj2" fmla="val 80023"/>
              </a:avLst>
            </a:prstGeom>
            <a:solidFill>
              <a:srgbClr val="FFFF99"/>
            </a:solidFill>
            <a:ln w="9525">
              <a:solidFill>
                <a:schemeClr val="tx1"/>
              </a:solidFill>
              <a:miter lim="800000"/>
            </a:ln>
          </p:spPr>
          <p:txBody>
            <a:bodyPr/>
            <a:lstStyle/>
            <a:p>
              <a:pPr algn="ctr"/>
              <a:endParaRPr lang="zh-CN" altLang="en-US"/>
            </a:p>
          </p:txBody>
        </p:sp>
        <p:sp>
          <p:nvSpPr>
            <p:cNvPr id="33807" name="Text Box 16"/>
            <p:cNvSpPr txBox="1">
              <a:spLocks noChangeArrowheads="1"/>
            </p:cNvSpPr>
            <p:nvPr/>
          </p:nvSpPr>
          <p:spPr bwMode="auto">
            <a:xfrm>
              <a:off x="12928" y="671"/>
              <a:ext cx="4017" cy="821"/>
            </a:xfrm>
            <a:prstGeom prst="rect">
              <a:avLst/>
            </a:prstGeom>
            <a:noFill/>
            <a:ln w="9525">
              <a:noFill/>
              <a:miter lim="800000"/>
            </a:ln>
          </p:spPr>
          <p:txBody>
            <a:bodyPr wrap="square">
              <a:spAutoFit/>
            </a:bodyPr>
            <a:lstStyle/>
            <a:p>
              <a:r>
                <a:rPr lang="zh-CN" altLang="en-US" sz="1400" b="1"/>
                <a:t>无限纳税义务</a:t>
              </a:r>
              <a:endParaRPr lang="zh-CN" altLang="en-US" sz="1400" b="1"/>
            </a:p>
          </p:txBody>
        </p:sp>
        <p:sp>
          <p:nvSpPr>
            <p:cNvPr id="33808" name="Text Box 17" descr="蓝色面巾纸"/>
            <p:cNvSpPr txBox="1">
              <a:spLocks noChangeArrowheads="1"/>
            </p:cNvSpPr>
            <p:nvPr/>
          </p:nvSpPr>
          <p:spPr bwMode="auto">
            <a:xfrm>
              <a:off x="10822" y="3085"/>
              <a:ext cx="4833" cy="1973"/>
            </a:xfrm>
            <a:prstGeom prst="rect">
              <a:avLst/>
            </a:prstGeom>
            <a:blipFill dpi="0" rotWithShape="1">
              <a:blip r:embed="rId1"/>
              <a:srcRect/>
              <a:tile tx="0" ty="0" sx="100000" sy="100000" flip="none" algn="tl"/>
            </a:blipFill>
            <a:ln w="9525">
              <a:solidFill>
                <a:schemeClr val="tx1"/>
              </a:solidFill>
              <a:miter lim="800000"/>
            </a:ln>
          </p:spPr>
          <p:txBody>
            <a:bodyPr>
              <a:spAutoFit/>
            </a:bodyPr>
            <a:lstStyle/>
            <a:p>
              <a:pPr>
                <a:spcBef>
                  <a:spcPct val="50000"/>
                </a:spcBef>
              </a:pPr>
              <a:r>
                <a:rPr lang="zh-CN" altLang="en-US" sz="1400" b="1">
                  <a:latin typeface="Verdana" panose="020B0604030504040204" pitchFamily="34" charset="0"/>
                </a:rPr>
                <a:t>就其所设机构、场所取得的来源于中国境内的所得 </a:t>
              </a:r>
              <a:endParaRPr lang="zh-CN" altLang="en-US" sz="1400" b="1">
                <a:latin typeface="Verdana" panose="020B0604030504040204" pitchFamily="34" charset="0"/>
              </a:endParaRPr>
            </a:p>
          </p:txBody>
        </p:sp>
        <p:sp>
          <p:nvSpPr>
            <p:cNvPr id="33809" name="Text Box 18"/>
            <p:cNvSpPr txBox="1">
              <a:spLocks noChangeArrowheads="1"/>
            </p:cNvSpPr>
            <p:nvPr/>
          </p:nvSpPr>
          <p:spPr bwMode="auto">
            <a:xfrm>
              <a:off x="10810" y="5176"/>
              <a:ext cx="4990" cy="1973"/>
            </a:xfrm>
            <a:prstGeom prst="rect">
              <a:avLst/>
            </a:prstGeom>
            <a:solidFill>
              <a:srgbClr val="CC99FF"/>
            </a:solidFill>
            <a:ln w="9525">
              <a:solidFill>
                <a:schemeClr val="tx1"/>
              </a:solidFill>
              <a:miter lim="800000"/>
            </a:ln>
          </p:spPr>
          <p:txBody>
            <a:bodyPr>
              <a:spAutoFit/>
            </a:bodyPr>
            <a:lstStyle/>
            <a:p>
              <a:pPr>
                <a:spcBef>
                  <a:spcPct val="50000"/>
                </a:spcBef>
              </a:pPr>
              <a:r>
                <a:rPr lang="zh-CN" altLang="en-US" sz="1400" b="1">
                  <a:latin typeface="Verdana" panose="020B0604030504040204" pitchFamily="34" charset="0"/>
                </a:rPr>
                <a:t>发生在中国境外但与其所设机构、场所有实际联系的所得</a:t>
              </a:r>
              <a:r>
                <a:rPr lang="zh-CN" altLang="en-US" sz="1400">
                  <a:latin typeface="Verdana" panose="020B0604030504040204" pitchFamily="34" charset="0"/>
                </a:rPr>
                <a:t> </a:t>
              </a:r>
              <a:endParaRPr lang="zh-CN" altLang="en-US" sz="1400">
                <a:latin typeface="Verdana" panose="020B0604030504040204" pitchFamily="34" charset="0"/>
              </a:endParaRPr>
            </a:p>
          </p:txBody>
        </p:sp>
        <p:sp>
          <p:nvSpPr>
            <p:cNvPr id="33810" name="Line 19"/>
            <p:cNvSpPr>
              <a:spLocks noChangeShapeType="1"/>
            </p:cNvSpPr>
            <p:nvPr/>
          </p:nvSpPr>
          <p:spPr bwMode="auto">
            <a:xfrm flipV="1">
              <a:off x="10053" y="3925"/>
              <a:ext cx="757" cy="1703"/>
            </a:xfrm>
            <a:prstGeom prst="line">
              <a:avLst/>
            </a:prstGeom>
            <a:noFill/>
            <a:ln w="31750">
              <a:solidFill>
                <a:schemeClr val="tx1"/>
              </a:solidFill>
              <a:round/>
              <a:tailEnd type="triangle" w="med" len="med"/>
            </a:ln>
          </p:spPr>
          <p:txBody>
            <a:bodyPr/>
            <a:lstStyle/>
            <a:p>
              <a:endParaRPr lang="zh-CN" altLang="en-US"/>
            </a:p>
          </p:txBody>
        </p:sp>
        <p:sp>
          <p:nvSpPr>
            <p:cNvPr id="33811" name="Line 20"/>
            <p:cNvSpPr>
              <a:spLocks noChangeShapeType="1"/>
            </p:cNvSpPr>
            <p:nvPr/>
          </p:nvSpPr>
          <p:spPr bwMode="auto">
            <a:xfrm>
              <a:off x="10053" y="5628"/>
              <a:ext cx="757" cy="792"/>
            </a:xfrm>
            <a:prstGeom prst="line">
              <a:avLst/>
            </a:prstGeom>
            <a:noFill/>
            <a:ln w="31750">
              <a:solidFill>
                <a:schemeClr val="tx1"/>
              </a:solidFill>
              <a:round/>
              <a:tailEnd type="triangle" w="med" len="med"/>
            </a:ln>
          </p:spPr>
          <p:txBody>
            <a:bodyPr/>
            <a:lstStyle/>
            <a:p>
              <a:endParaRPr lang="zh-CN" altLang="en-US"/>
            </a:p>
          </p:txBody>
        </p:sp>
        <p:sp>
          <p:nvSpPr>
            <p:cNvPr id="33812" name="Rectangle 21"/>
            <p:cNvSpPr>
              <a:spLocks noChangeArrowheads="1"/>
            </p:cNvSpPr>
            <p:nvPr/>
          </p:nvSpPr>
          <p:spPr bwMode="auto">
            <a:xfrm>
              <a:off x="6880" y="7266"/>
              <a:ext cx="6048" cy="1973"/>
            </a:xfrm>
            <a:prstGeom prst="rect">
              <a:avLst/>
            </a:prstGeom>
            <a:solidFill>
              <a:srgbClr val="FFCC99"/>
            </a:solidFill>
            <a:ln w="9525">
              <a:solidFill>
                <a:schemeClr val="tx1"/>
              </a:solidFill>
              <a:miter lim="800000"/>
            </a:ln>
          </p:spPr>
          <p:txBody>
            <a:bodyPr anchor="ctr">
              <a:spAutoFit/>
            </a:bodyPr>
            <a:lstStyle/>
            <a:p>
              <a:r>
                <a:rPr lang="zh-CN" altLang="en-US" sz="1400" b="1">
                  <a:latin typeface="Verdana" panose="020B0604030504040204" pitchFamily="34" charset="0"/>
                </a:rPr>
                <a:t>虽设立机构、场所但取得的所得与其所设机构、场所没有实际联系</a:t>
              </a:r>
              <a:endParaRPr lang="zh-CN" altLang="en-US" sz="1400">
                <a:latin typeface="Verdana" panose="020B0604030504040204" pitchFamily="34" charset="0"/>
              </a:endParaRPr>
            </a:p>
          </p:txBody>
        </p:sp>
        <p:sp>
          <p:nvSpPr>
            <p:cNvPr id="33813" name="AutoShape 22"/>
            <p:cNvSpPr/>
            <p:nvPr/>
          </p:nvSpPr>
          <p:spPr bwMode="auto">
            <a:xfrm>
              <a:off x="12928" y="8235"/>
              <a:ext cx="622" cy="1893"/>
            </a:xfrm>
            <a:prstGeom prst="rightBrace">
              <a:avLst>
                <a:gd name="adj1" fmla="val 25335"/>
                <a:gd name="adj2" fmla="val 50000"/>
              </a:avLst>
            </a:prstGeom>
            <a:noFill/>
            <a:ln w="31750">
              <a:solidFill>
                <a:schemeClr val="tx1"/>
              </a:solidFill>
              <a:round/>
            </a:ln>
          </p:spPr>
          <p:txBody>
            <a:bodyPr wrap="none" anchor="ctr"/>
            <a:lstStyle/>
            <a:p>
              <a:endParaRPr lang="zh-CN" altLang="en-US"/>
            </a:p>
          </p:txBody>
        </p:sp>
        <p:sp>
          <p:nvSpPr>
            <p:cNvPr id="33814" name="AutoShape 23"/>
            <p:cNvSpPr>
              <a:spLocks noChangeArrowheads="1"/>
            </p:cNvSpPr>
            <p:nvPr/>
          </p:nvSpPr>
          <p:spPr bwMode="auto">
            <a:xfrm flipV="1">
              <a:off x="13530" y="9030"/>
              <a:ext cx="1363" cy="340"/>
            </a:xfrm>
            <a:prstGeom prst="rightArrow">
              <a:avLst>
                <a:gd name="adj1" fmla="val 50000"/>
                <a:gd name="adj2" fmla="val 100184"/>
              </a:avLst>
            </a:prstGeom>
            <a:solidFill>
              <a:srgbClr val="0066FF"/>
            </a:solidFill>
            <a:ln w="9525">
              <a:solidFill>
                <a:schemeClr val="tx1"/>
              </a:solidFill>
              <a:miter lim="800000"/>
            </a:ln>
          </p:spPr>
          <p:txBody>
            <a:bodyPr wrap="none" anchor="ctr"/>
            <a:lstStyle/>
            <a:p>
              <a:endParaRPr lang="zh-CN" altLang="en-US"/>
            </a:p>
          </p:txBody>
        </p:sp>
        <p:sp>
          <p:nvSpPr>
            <p:cNvPr id="33815" name="Text Box 24"/>
            <p:cNvSpPr txBox="1">
              <a:spLocks noChangeArrowheads="1"/>
            </p:cNvSpPr>
            <p:nvPr/>
          </p:nvSpPr>
          <p:spPr bwMode="auto">
            <a:xfrm>
              <a:off x="14850" y="8803"/>
              <a:ext cx="4350" cy="821"/>
            </a:xfrm>
            <a:prstGeom prst="rect">
              <a:avLst/>
            </a:prstGeom>
            <a:solidFill>
              <a:srgbClr val="FFCC00"/>
            </a:solidFill>
            <a:ln w="9525">
              <a:solidFill>
                <a:schemeClr val="tx1"/>
              </a:solidFill>
              <a:miter lim="800000"/>
            </a:ln>
          </p:spPr>
          <p:txBody>
            <a:bodyPr>
              <a:spAutoFit/>
            </a:bodyPr>
            <a:lstStyle/>
            <a:p>
              <a:r>
                <a:rPr lang="zh-CN" altLang="en-US" sz="1400" b="1"/>
                <a:t>来源于境内所得</a:t>
              </a:r>
              <a:endParaRPr lang="zh-CN" altLang="en-US" sz="1400" b="1"/>
            </a:p>
          </p:txBody>
        </p:sp>
        <p:sp>
          <p:nvSpPr>
            <p:cNvPr id="33816" name="Text Box 25"/>
            <p:cNvSpPr txBox="1">
              <a:spLocks noChangeArrowheads="1"/>
            </p:cNvSpPr>
            <p:nvPr/>
          </p:nvSpPr>
          <p:spPr bwMode="auto">
            <a:xfrm>
              <a:off x="17442" y="4240"/>
              <a:ext cx="985" cy="3139"/>
            </a:xfrm>
            <a:prstGeom prst="rect">
              <a:avLst/>
            </a:prstGeom>
            <a:solidFill>
              <a:srgbClr val="99CC00"/>
            </a:solidFill>
            <a:ln w="9525">
              <a:solidFill>
                <a:schemeClr val="tx1"/>
              </a:solidFill>
              <a:miter lim="800000"/>
            </a:ln>
          </p:spPr>
          <p:txBody>
            <a:bodyPr vert="eaVert" wrap="square">
              <a:spAutoFit/>
            </a:bodyPr>
            <a:lstStyle/>
            <a:p>
              <a:r>
                <a:rPr lang="zh-CN" altLang="en-US" sz="1400" b="1"/>
                <a:t>有限纳税义务</a:t>
              </a:r>
              <a:endParaRPr lang="zh-CN" altLang="en-US" sz="1400" b="1"/>
            </a:p>
          </p:txBody>
        </p:sp>
        <p:sp>
          <p:nvSpPr>
            <p:cNvPr id="33817" name="Line 26"/>
            <p:cNvSpPr>
              <a:spLocks noChangeShapeType="1"/>
            </p:cNvSpPr>
            <p:nvPr/>
          </p:nvSpPr>
          <p:spPr bwMode="auto">
            <a:xfrm>
              <a:off x="15648" y="3925"/>
              <a:ext cx="1512" cy="1815"/>
            </a:xfrm>
            <a:prstGeom prst="line">
              <a:avLst/>
            </a:prstGeom>
            <a:noFill/>
            <a:ln w="25400">
              <a:solidFill>
                <a:schemeClr val="tx1"/>
              </a:solidFill>
              <a:round/>
              <a:headEnd type="triangle" w="med" len="med"/>
            </a:ln>
          </p:spPr>
          <p:txBody>
            <a:bodyPr/>
            <a:lstStyle/>
            <a:p>
              <a:endParaRPr lang="zh-CN" altLang="en-US"/>
            </a:p>
          </p:txBody>
        </p:sp>
        <p:sp>
          <p:nvSpPr>
            <p:cNvPr id="33818" name="Line 27"/>
            <p:cNvSpPr>
              <a:spLocks noChangeShapeType="1"/>
            </p:cNvSpPr>
            <p:nvPr/>
          </p:nvSpPr>
          <p:spPr bwMode="auto">
            <a:xfrm>
              <a:off x="15800" y="5740"/>
              <a:ext cx="1360" cy="0"/>
            </a:xfrm>
            <a:prstGeom prst="line">
              <a:avLst/>
            </a:prstGeom>
            <a:noFill/>
            <a:ln w="25400">
              <a:solidFill>
                <a:schemeClr val="tx1"/>
              </a:solidFill>
              <a:round/>
              <a:headEnd type="triangle" w="med" len="med"/>
            </a:ln>
          </p:spPr>
          <p:txBody>
            <a:bodyPr/>
            <a:lstStyle/>
            <a:p>
              <a:endParaRPr lang="zh-CN" altLang="en-US"/>
            </a:p>
          </p:txBody>
        </p:sp>
        <p:sp>
          <p:nvSpPr>
            <p:cNvPr id="33819" name="Line 28"/>
            <p:cNvSpPr>
              <a:spLocks noChangeShapeType="1"/>
            </p:cNvSpPr>
            <p:nvPr/>
          </p:nvSpPr>
          <p:spPr bwMode="auto">
            <a:xfrm flipH="1">
              <a:off x="13530" y="5740"/>
              <a:ext cx="3630" cy="3290"/>
            </a:xfrm>
            <a:prstGeom prst="line">
              <a:avLst/>
            </a:prstGeom>
            <a:noFill/>
            <a:ln w="25400">
              <a:solidFill>
                <a:schemeClr val="tx1"/>
              </a:solidFill>
              <a:round/>
              <a:tailEnd type="triangle" w="med" len="med"/>
            </a:ln>
          </p:spPr>
          <p:txBody>
            <a:bodyPr/>
            <a:lstStyle/>
            <a:p>
              <a:endParaRPr lang="zh-CN" altLang="en-US"/>
            </a:p>
          </p:txBody>
        </p:sp>
        <p:sp>
          <p:nvSpPr>
            <p:cNvPr id="29" name="椭圆 28"/>
            <p:cNvSpPr/>
            <p:nvPr/>
          </p:nvSpPr>
          <p:spPr>
            <a:xfrm>
              <a:off x="470" y="333"/>
              <a:ext cx="910" cy="907"/>
            </a:xfrm>
            <a:prstGeom prst="ellipse">
              <a:avLst/>
            </a:prstGeom>
            <a:solidFill>
              <a:srgbClr val="73B819"/>
            </a:solidFill>
            <a:ln w="28575">
              <a:solidFill>
                <a:srgbClr val="73B819"/>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chorCtr="1"/>
            <a:lstStyle/>
            <a:p>
              <a:pPr algn="ctr">
                <a:defRPr/>
              </a:pPr>
              <a:r>
                <a:rPr lang="zh-CN" altLang="en-US" sz="2300" b="1">
                  <a:solidFill>
                    <a:schemeClr val="bg1"/>
                  </a:solidFill>
                  <a:latin typeface="微软雅黑" panose="020B0503020204020204" pitchFamily="34" charset="-122"/>
                  <a:ea typeface="微软雅黑" panose="020B0503020204020204" pitchFamily="34" charset="-122"/>
                </a:rPr>
                <a:t>三</a:t>
              </a:r>
              <a:endParaRPr lang="zh-CN" altLang="en-US" sz="2300" b="1">
                <a:solidFill>
                  <a:schemeClr val="bg1"/>
                </a:solidFill>
                <a:latin typeface="微软雅黑" panose="020B0503020204020204" pitchFamily="34" charset="-122"/>
                <a:ea typeface="微软雅黑" panose="020B0503020204020204" pitchFamily="34" charset="-122"/>
              </a:endParaRPr>
            </a:p>
          </p:txBody>
        </p:sp>
        <p:sp>
          <p:nvSpPr>
            <p:cNvPr id="9" name="文本框 8"/>
            <p:cNvSpPr txBox="1">
              <a:spLocks noChangeArrowheads="1"/>
            </p:cNvSpPr>
            <p:nvPr/>
          </p:nvSpPr>
          <p:spPr bwMode="auto">
            <a:xfrm>
              <a:off x="1463" y="0"/>
              <a:ext cx="14450" cy="1435"/>
            </a:xfrm>
            <a:prstGeom prst="rect">
              <a:avLst/>
            </a:prstGeom>
            <a:noFill/>
            <a:ln w="9525">
              <a:noFill/>
              <a:miter lim="800000"/>
            </a:ln>
          </p:spPr>
          <p:txBody>
            <a:bodyPr lIns="90000" tIns="0" rIns="90000" bIns="0" anchor="ctr"/>
            <a:lstStyle/>
            <a:p>
              <a:pPr>
                <a:lnSpc>
                  <a:spcPct val="140000"/>
                </a:lnSpc>
                <a:spcBef>
                  <a:spcPts val="600"/>
                </a:spcBef>
                <a:spcAft>
                  <a:spcPts val="600"/>
                </a:spcAft>
              </a:pPr>
              <a:r>
                <a:rPr lang="zh-CN" altLang="en-US" sz="1800">
                  <a:solidFill>
                    <a:srgbClr val="2D2D2D"/>
                  </a:solidFill>
                  <a:latin typeface="微软雅黑" panose="020B0503020204020204" pitchFamily="34" charset="-122"/>
                  <a:ea typeface="微软雅黑" panose="020B0503020204020204" pitchFamily="34" charset="-122"/>
                  <a:cs typeface="Segoe UI" panose="020B0502040204020203" pitchFamily="34" charset="0"/>
                </a:rPr>
                <a:t>居民企业与非居民企业的征税对象</a:t>
              </a:r>
              <a:endParaRPr lang="zh-CN" altLang="en-US" sz="1800">
                <a:solidFill>
                  <a:srgbClr val="2D2D2D"/>
                </a:solidFill>
                <a:latin typeface="微软雅黑" panose="020B0503020204020204" pitchFamily="34" charset="-122"/>
                <a:ea typeface="微软雅黑" panose="020B0503020204020204" pitchFamily="34" charset="-122"/>
                <a:cs typeface="Segoe UI" panose="020B0502040204020203" pitchFamily="34" charset="0"/>
              </a:endParaRPr>
            </a:p>
          </p:txBody>
        </p:sp>
      </p:gr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1" name="灯片编号占位符 4"/>
          <p:cNvSpPr>
            <a:spLocks noGrp="1"/>
          </p:cNvSpPr>
          <p:nvPr/>
        </p:nvSpPr>
        <p:spPr>
          <a:xfrm>
            <a:off x="3302000" y="5397500"/>
            <a:ext cx="2133600" cy="254000"/>
          </a:xfrm>
          <a:prstGeom prst="rect">
            <a:avLst/>
          </a:prstGeom>
          <a:noFill/>
          <a:ln w="9525">
            <a:noFill/>
          </a:ln>
        </p:spPr>
        <p:txBody>
          <a:bodyPr/>
          <a:lstStyle/>
          <a:p>
            <a:endParaRPr lang="en-US" altLang="zh-CN" dirty="0">
              <a:latin typeface="Times New Roman" panose="02020603050405020304" pitchFamily="18" charset="0"/>
            </a:endParaRPr>
          </a:p>
        </p:txBody>
      </p:sp>
      <p:sp>
        <p:nvSpPr>
          <p:cNvPr id="12" name="TextBox 11"/>
          <p:cNvSpPr txBox="1"/>
          <p:nvPr/>
        </p:nvSpPr>
        <p:spPr>
          <a:xfrm>
            <a:off x="8418847" y="1417340"/>
            <a:ext cx="430887" cy="3600400"/>
          </a:xfrm>
          <a:prstGeom prst="rect">
            <a:avLst/>
          </a:prstGeom>
          <a:noFill/>
        </p:spPr>
        <p:txBody>
          <a:bodyPr vert="eaVert" wrap="square" rtlCol="0">
            <a:spAutoFit/>
          </a:bodyPr>
          <a:lstStyle/>
          <a:p>
            <a:pPr algn="just">
              <a:defRPr/>
            </a:pPr>
            <a:r>
              <a:rPr lang="zh-CN" altLang="en-US" sz="1600" b="1" dirty="0">
                <a:solidFill>
                  <a:schemeClr val="bg1"/>
                </a:solidFill>
                <a:ea typeface="仿宋" panose="02010609060101010101" pitchFamily="49" charset="-122"/>
              </a:rPr>
              <a:t>利安达国际（</a:t>
            </a:r>
            <a:r>
              <a:rPr lang="en-US" altLang="zh-CN" sz="1600" b="1" dirty="0" err="1">
                <a:solidFill>
                  <a:schemeClr val="bg1"/>
                </a:solidFill>
                <a:ea typeface="仿宋" panose="02010609060101010101" pitchFamily="49" charset="-122"/>
              </a:rPr>
              <a:t>Reanda</a:t>
            </a:r>
            <a:r>
              <a:rPr lang="en-US" altLang="zh-CN" sz="1600" b="1" dirty="0">
                <a:solidFill>
                  <a:schemeClr val="bg1"/>
                </a:solidFill>
                <a:ea typeface="仿宋" panose="02010609060101010101" pitchFamily="49" charset="-122"/>
              </a:rPr>
              <a:t>   International</a:t>
            </a:r>
            <a:r>
              <a:rPr lang="zh-CN" altLang="en-US" sz="1600" b="1" dirty="0">
                <a:solidFill>
                  <a:schemeClr val="bg1"/>
                </a:solidFill>
                <a:ea typeface="仿宋" panose="02010609060101010101" pitchFamily="49" charset="-122"/>
              </a:rPr>
              <a:t>）</a:t>
            </a:r>
            <a:endParaRPr lang="en-US" altLang="zh-CN" sz="1600" b="1" dirty="0">
              <a:solidFill>
                <a:schemeClr val="bg1"/>
              </a:solidFill>
              <a:ea typeface="仿宋" panose="02010609060101010101" pitchFamily="49" charset="-122"/>
            </a:endParaRPr>
          </a:p>
        </p:txBody>
      </p:sp>
      <p:sp>
        <p:nvSpPr>
          <p:cNvPr id="8" name="日期占位符 2"/>
          <p:cNvSpPr txBox="1">
            <a:spLocks noGrp="1" noChangeArrowheads="1"/>
          </p:cNvSpPr>
          <p:nvPr/>
        </p:nvSpPr>
        <p:spPr bwMode="auto">
          <a:xfrm>
            <a:off x="-1830" y="5355378"/>
            <a:ext cx="8056563" cy="338201"/>
          </a:xfrm>
          <a:prstGeom prst="rect">
            <a:avLst/>
          </a:prstGeom>
          <a:noFill/>
          <a:ln w="9525">
            <a:noFill/>
            <a:miter lim="800000"/>
          </a:ln>
        </p:spPr>
        <p:txBody>
          <a:bodyPr/>
          <a:lstStyle/>
          <a:p>
            <a:pPr eaLnBrk="1" hangingPunct="1"/>
            <a:r>
              <a:rPr lang="zh-CN" altLang="en-US" sz="1200" b="1" dirty="0" smtClean="0">
                <a:latin typeface="Verdana" panose="020B0604030504040204" pitchFamily="34" charset="0"/>
                <a:ea typeface="Gulim" panose="020B0600000101010101" pitchFamily="34" charset="-127"/>
                <a:sym typeface="Verdana" panose="020B0604030504040204" pitchFamily="34" charset="0"/>
              </a:rPr>
              <a:t>   http</a:t>
            </a:r>
            <a:r>
              <a:rPr lang="zh-CN" altLang="en-US" sz="1200" b="1" dirty="0">
                <a:latin typeface="Verdana" panose="020B0604030504040204" pitchFamily="34" charset="0"/>
                <a:ea typeface="Gulim" panose="020B0600000101010101" pitchFamily="34" charset="-127"/>
                <a:sym typeface="Verdana" panose="020B0604030504040204" pitchFamily="34" charset="0"/>
              </a:rPr>
              <a:t>://www.reanda</a:t>
            </a:r>
            <a:r>
              <a:rPr lang="en-US" altLang="zh-CN" sz="1200" b="1" dirty="0">
                <a:latin typeface="Verdana" panose="020B0604030504040204" pitchFamily="34" charset="0"/>
                <a:ea typeface="Gulim" panose="020B0600000101010101" pitchFamily="34" charset="-127"/>
                <a:sym typeface="Verdana" panose="020B0604030504040204" pitchFamily="34" charset="0"/>
              </a:rPr>
              <a:t> -international</a:t>
            </a:r>
            <a:r>
              <a:rPr lang="zh-CN" altLang="en-US" sz="1200" b="1" dirty="0">
                <a:latin typeface="Verdana" panose="020B0604030504040204" pitchFamily="34" charset="0"/>
                <a:ea typeface="Gulim" panose="020B0600000101010101" pitchFamily="34" charset="-127"/>
                <a:sym typeface="Verdana" panose="020B0604030504040204" pitchFamily="34" charset="0"/>
              </a:rPr>
              <a:t>.</a:t>
            </a:r>
            <a:r>
              <a:rPr lang="zh-CN" altLang="en-US" sz="1200" b="1" dirty="0" smtClean="0">
                <a:latin typeface="Verdana" panose="020B0604030504040204" pitchFamily="34" charset="0"/>
                <a:ea typeface="Gulim" panose="020B0600000101010101" pitchFamily="34" charset="-127"/>
                <a:sym typeface="Verdana" panose="020B0604030504040204" pitchFamily="34" charset="0"/>
              </a:rPr>
              <a:t>com</a:t>
            </a:r>
            <a:r>
              <a:rPr lang="en-US" altLang="zh-CN" sz="1200" b="1" dirty="0" smtClean="0">
                <a:latin typeface="Verdana" panose="020B0604030504040204" pitchFamily="34" charset="0"/>
                <a:ea typeface="Gulim" panose="020B0600000101010101" pitchFamily="34" charset="-127"/>
                <a:sym typeface="Verdana" panose="020B0604030504040204" pitchFamily="34" charset="0"/>
              </a:rPr>
              <a:t>			  </a:t>
            </a:r>
            <a:r>
              <a:rPr lang="zh-CN" altLang="en-US" sz="1200" b="1" dirty="0" smtClean="0">
                <a:latin typeface="Verdana" panose="020B0604030504040204" pitchFamily="34" charset="0"/>
                <a:ea typeface="Gulim" panose="020B0600000101010101" pitchFamily="34" charset="-127"/>
                <a:sym typeface="Verdana" panose="020B0604030504040204" pitchFamily="34" charset="0"/>
              </a:rPr>
              <a:t>http</a:t>
            </a:r>
            <a:r>
              <a:rPr lang="zh-CN" altLang="en-US" sz="1200" b="1" dirty="0">
                <a:latin typeface="Verdana" panose="020B0604030504040204" pitchFamily="34" charset="0"/>
                <a:ea typeface="Gulim" panose="020B0600000101010101" pitchFamily="34" charset="-127"/>
                <a:sym typeface="Verdana" panose="020B0604030504040204" pitchFamily="34" charset="0"/>
              </a:rPr>
              <a:t>://www.reanda.</a:t>
            </a:r>
            <a:r>
              <a:rPr lang="zh-CN" altLang="en-US" sz="1200" b="1" dirty="0" smtClean="0">
                <a:latin typeface="Verdana" panose="020B0604030504040204" pitchFamily="34" charset="0"/>
                <a:ea typeface="Gulim" panose="020B0600000101010101" pitchFamily="34" charset="-127"/>
                <a:sym typeface="Verdana" panose="020B0604030504040204" pitchFamily="34" charset="0"/>
              </a:rPr>
              <a:t>com</a:t>
            </a:r>
            <a:endParaRPr lang="en-US" altLang="zh-CN" dirty="0">
              <a:sym typeface="Verdana" panose="020B0604030504040204" pitchFamily="34" charset="0"/>
            </a:endParaRPr>
          </a:p>
        </p:txBody>
      </p:sp>
      <p:sp>
        <p:nvSpPr>
          <p:cNvPr id="2" name="灯片编号占位符 1"/>
          <p:cNvSpPr>
            <a:spLocks noGrp="1"/>
          </p:cNvSpPr>
          <p:nvPr>
            <p:ph type="sldNum" sz="quarter" idx="4"/>
          </p:nvPr>
        </p:nvSpPr>
        <p:spPr/>
        <p:txBody>
          <a:bodyPr/>
          <a:lstStyle/>
          <a:p>
            <a:pPr algn="ctr" eaLnBrk="1" hangingPunct="1"/>
            <a:fld id="{9A0DB2DC-4C9A-4742-B13C-FB6460FD3503}" type="slidenum">
              <a:rPr lang="zh-CN" altLang="en-US" dirty="0">
                <a:latin typeface="Verdana" panose="020B0604030504040204" pitchFamily="34" charset="0"/>
                <a:ea typeface="Gulim" panose="020B0600000101010101" pitchFamily="34" charset="-127"/>
                <a:sym typeface="Verdana" panose="020B0604030504040204" pitchFamily="34" charset="0"/>
              </a:rPr>
            </a:fld>
            <a:endParaRPr lang="zh-CN" altLang="en-US" dirty="0">
              <a:latin typeface="Verdana" panose="020B0604030504040204" pitchFamily="34" charset="0"/>
              <a:ea typeface="Gulim" panose="020B0600000101010101" pitchFamily="34" charset="-127"/>
              <a:sym typeface="Verdana" panose="020B0604030504040204" pitchFamily="34" charset="0"/>
            </a:endParaRPr>
          </a:p>
        </p:txBody>
      </p:sp>
      <p:sp>
        <p:nvSpPr>
          <p:cNvPr id="15" name="标题 1"/>
          <p:cNvSpPr txBox="1">
            <a:spLocks noChangeArrowheads="1"/>
          </p:cNvSpPr>
          <p:nvPr/>
        </p:nvSpPr>
        <p:spPr bwMode="auto">
          <a:xfrm>
            <a:off x="353348" y="-253"/>
            <a:ext cx="7346980" cy="762000"/>
          </a:xfrm>
          <a:prstGeom prst="rect">
            <a:avLst/>
          </a:prstGeom>
          <a:noFill/>
          <a:ln w="9525">
            <a:noFill/>
            <a:miter lim="800000"/>
          </a:ln>
        </p:spPr>
        <p:txBody>
          <a:bodyPr vert="horz" wrap="square" lIns="91440" tIns="45720" rIns="91440" bIns="45720" numCol="1" anchor="ctr" anchorCtr="0" compatLnSpc="1"/>
          <a:lstStyle/>
          <a:p>
            <a:pPr marL="457200" lvl="0" indent="-457200" algn="ctr">
              <a:defRPr/>
            </a:pPr>
            <a:r>
              <a:rPr lang="zh-CN" altLang="en-US" sz="2400" b="1" dirty="0" smtClean="0">
                <a:solidFill>
                  <a:schemeClr val="bg1"/>
                </a:solidFill>
                <a:latin typeface="华文楷体" panose="02010600040101010101" pitchFamily="2" charset="-122"/>
                <a:ea typeface="华文楷体" panose="02010600040101010101" pitchFamily="2" charset="-122"/>
                <a:sym typeface="Verdana" panose="020B0604030504040204" pitchFamily="34" charset="0"/>
              </a:rPr>
              <a:t>利安达</a:t>
            </a:r>
            <a:r>
              <a:rPr lang="zh-CN" sz="2400" b="1" dirty="0" smtClean="0">
                <a:solidFill>
                  <a:schemeClr val="bg1"/>
                </a:solidFill>
                <a:latin typeface="华文楷体" panose="02010600040101010101" pitchFamily="2" charset="-122"/>
                <a:ea typeface="华文楷体" panose="02010600040101010101" pitchFamily="2" charset="-122"/>
                <a:sym typeface="Verdana" panose="020B0604030504040204" pitchFamily="34" charset="0"/>
              </a:rPr>
              <a:t>企业所得税概论</a:t>
            </a:r>
            <a:endParaRPr lang="zh-CN" altLang="en-US" sz="2400" b="1" kern="0" dirty="0" smtClean="0">
              <a:solidFill>
                <a:schemeClr val="bg1"/>
              </a:solidFill>
              <a:latin typeface="华文楷体" panose="02010600040101010101" pitchFamily="2" charset="-122"/>
              <a:ea typeface="华文楷体" panose="02010600040101010101" pitchFamily="2" charset="-122"/>
              <a:sym typeface="Verdana" panose="020B0604030504040204" pitchFamily="34" charset="0"/>
            </a:endParaRPr>
          </a:p>
        </p:txBody>
      </p:sp>
      <p:grpSp>
        <p:nvGrpSpPr>
          <p:cNvPr id="7" name="组合 6"/>
          <p:cNvGrpSpPr/>
          <p:nvPr/>
        </p:nvGrpSpPr>
        <p:grpSpPr>
          <a:xfrm>
            <a:off x="3891280" y="2195830"/>
            <a:ext cx="2889885" cy="1170940"/>
            <a:chOff x="1865" y="3158"/>
            <a:chExt cx="4551" cy="1844"/>
          </a:xfrm>
        </p:grpSpPr>
        <p:pic>
          <p:nvPicPr>
            <p:cNvPr id="4" name="图片 3" descr="303b333437373330373bb9abcbbe"/>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865" y="3158"/>
              <a:ext cx="1845" cy="1845"/>
            </a:xfrm>
            <a:prstGeom prst="rect">
              <a:avLst/>
            </a:prstGeom>
          </p:spPr>
        </p:pic>
        <p:pic>
          <p:nvPicPr>
            <p:cNvPr id="5" name="图片 4" descr="303b32303235303036323bc3c0d4aa"/>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976" y="3360"/>
              <a:ext cx="1440" cy="1440"/>
            </a:xfrm>
            <a:prstGeom prst="rect">
              <a:avLst/>
            </a:prstGeom>
          </p:spPr>
        </p:pic>
        <p:sp>
          <p:nvSpPr>
            <p:cNvPr id="6" name="左箭头 5"/>
            <p:cNvSpPr/>
            <p:nvPr/>
          </p:nvSpPr>
          <p:spPr>
            <a:xfrm>
              <a:off x="3684" y="3820"/>
              <a:ext cx="1021" cy="453"/>
            </a:xfrm>
            <a:prstGeom prst="leftArrow">
              <a:avLst/>
            </a:prstGeom>
            <a:solidFill>
              <a:schemeClr val="accent1"/>
            </a:solidFill>
            <a:ln w="9525" cap="flat" cmpd="sng" algn="ctr">
              <a:solidFill>
                <a:schemeClr val="tx1"/>
              </a:solidFill>
              <a:prstDash val="solid"/>
              <a:round/>
              <a:headEnd type="none" w="med" len="med"/>
              <a:tailEnd type="none" w="med" len="med"/>
            </a:ln>
          </p:spPr>
          <p:txBody>
            <a:bodyPr vert="horz" wrap="square" lIns="91440" tIns="45720" rIns="91440" bIns="45720" numCol="1"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p:txBody>
        </p:sp>
      </p:grpSp>
      <p:sp>
        <p:nvSpPr>
          <p:cNvPr id="9" name="圆角矩形标注 8"/>
          <p:cNvSpPr/>
          <p:nvPr/>
        </p:nvSpPr>
        <p:spPr>
          <a:xfrm>
            <a:off x="654050" y="1830070"/>
            <a:ext cx="2259330" cy="1772920"/>
          </a:xfrm>
          <a:prstGeom prst="wedgeRoundRectCallout">
            <a:avLst>
              <a:gd name="adj1" fmla="val 101208"/>
              <a:gd name="adj2" fmla="val 3617"/>
              <a:gd name="adj3" fmla="val 16667"/>
            </a:avLst>
          </a:prstGeom>
          <a:solidFill>
            <a:schemeClr val="bg1"/>
          </a:solidFill>
          <a:ln w="9525" cap="flat" cmpd="sng" algn="ctr">
            <a:solidFill>
              <a:schemeClr val="tx1"/>
            </a:solidFill>
            <a:prstDash val="solid"/>
            <a:round/>
            <a:headEnd type="none" w="med" len="med"/>
            <a:tailEnd type="none" w="med" len="med"/>
          </a:ln>
        </p:spPr>
        <p:txBody>
          <a:bodyPr vert="horz" wrap="square" lIns="91440" tIns="45720" rIns="91440" bIns="45720" numCol="1"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r>
              <a:rPr lang="zh-CN" altLang="en-US" sz="1800" b="1" kern="0" dirty="0" smtClean="0">
                <a:solidFill>
                  <a:srgbClr val="FF0000"/>
                </a:solidFill>
                <a:latin typeface="华文楷体" panose="02010600040101010101" pitchFamily="2" charset="-122"/>
                <a:ea typeface="华文楷体" panose="02010600040101010101" pitchFamily="2" charset="-122"/>
                <a:sym typeface="+mn-ea"/>
              </a:rPr>
              <a:t>我们公司去年有从境外取得的收入，已在境外交税，还需要在境内申报吗？</a:t>
            </a:r>
            <a:endParaRPr kumimoji="0" lang="zh-CN" altLang="en-US" sz="1800" b="1" i="0" u="none" strike="noStrike" kern="0" cap="none" normalizeH="0" baseline="0" dirty="0" smtClean="0">
              <a:ln>
                <a:noFill/>
              </a:ln>
              <a:solidFill>
                <a:srgbClr val="FF0000"/>
              </a:solidFill>
              <a:effectLst/>
              <a:latin typeface="华文楷体" panose="02010600040101010101" pitchFamily="2" charset="-122"/>
              <a:ea typeface="华文楷体" panose="02010600040101010101" pitchFamily="2" charset="-122"/>
              <a:sym typeface="+mn-ea"/>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1" name="灯片编号占位符 4"/>
          <p:cNvSpPr>
            <a:spLocks noGrp="1"/>
          </p:cNvSpPr>
          <p:nvPr/>
        </p:nvSpPr>
        <p:spPr>
          <a:xfrm>
            <a:off x="3302000" y="5397500"/>
            <a:ext cx="2133600" cy="254000"/>
          </a:xfrm>
          <a:prstGeom prst="rect">
            <a:avLst/>
          </a:prstGeom>
          <a:noFill/>
          <a:ln w="9525">
            <a:noFill/>
          </a:ln>
        </p:spPr>
        <p:txBody>
          <a:bodyPr/>
          <a:lstStyle/>
          <a:p>
            <a:endParaRPr lang="en-US" altLang="zh-CN" dirty="0">
              <a:latin typeface="Times New Roman" panose="02020603050405020304" pitchFamily="18" charset="0"/>
            </a:endParaRPr>
          </a:p>
        </p:txBody>
      </p:sp>
      <p:sp>
        <p:nvSpPr>
          <p:cNvPr id="12" name="TextBox 11"/>
          <p:cNvSpPr txBox="1"/>
          <p:nvPr/>
        </p:nvSpPr>
        <p:spPr>
          <a:xfrm>
            <a:off x="8418847" y="1417340"/>
            <a:ext cx="430887" cy="3600400"/>
          </a:xfrm>
          <a:prstGeom prst="rect">
            <a:avLst/>
          </a:prstGeom>
          <a:noFill/>
        </p:spPr>
        <p:txBody>
          <a:bodyPr vert="eaVert" wrap="square" rtlCol="0">
            <a:spAutoFit/>
          </a:bodyPr>
          <a:lstStyle/>
          <a:p>
            <a:pPr algn="just">
              <a:defRPr/>
            </a:pPr>
            <a:r>
              <a:rPr lang="zh-CN" altLang="en-US" sz="1600" b="1" dirty="0">
                <a:solidFill>
                  <a:schemeClr val="bg1"/>
                </a:solidFill>
                <a:ea typeface="仿宋" panose="02010609060101010101" pitchFamily="49" charset="-122"/>
              </a:rPr>
              <a:t>利安达国际（</a:t>
            </a:r>
            <a:r>
              <a:rPr lang="en-US" altLang="zh-CN" sz="1600" b="1" dirty="0" err="1">
                <a:solidFill>
                  <a:schemeClr val="bg1"/>
                </a:solidFill>
                <a:ea typeface="仿宋" panose="02010609060101010101" pitchFamily="49" charset="-122"/>
              </a:rPr>
              <a:t>Reanda</a:t>
            </a:r>
            <a:r>
              <a:rPr lang="en-US" altLang="zh-CN" sz="1600" b="1" dirty="0">
                <a:solidFill>
                  <a:schemeClr val="bg1"/>
                </a:solidFill>
                <a:ea typeface="仿宋" panose="02010609060101010101" pitchFamily="49" charset="-122"/>
              </a:rPr>
              <a:t>   International</a:t>
            </a:r>
            <a:r>
              <a:rPr lang="zh-CN" altLang="en-US" sz="1600" b="1" dirty="0">
                <a:solidFill>
                  <a:schemeClr val="bg1"/>
                </a:solidFill>
                <a:ea typeface="仿宋" panose="02010609060101010101" pitchFamily="49" charset="-122"/>
              </a:rPr>
              <a:t>）</a:t>
            </a:r>
            <a:endParaRPr lang="en-US" altLang="zh-CN" sz="1600" b="1" dirty="0">
              <a:solidFill>
                <a:schemeClr val="bg1"/>
              </a:solidFill>
              <a:ea typeface="仿宋" panose="02010609060101010101" pitchFamily="49" charset="-122"/>
            </a:endParaRPr>
          </a:p>
        </p:txBody>
      </p:sp>
      <p:sp>
        <p:nvSpPr>
          <p:cNvPr id="8" name="日期占位符 2"/>
          <p:cNvSpPr txBox="1">
            <a:spLocks noGrp="1" noChangeArrowheads="1"/>
          </p:cNvSpPr>
          <p:nvPr/>
        </p:nvSpPr>
        <p:spPr bwMode="auto">
          <a:xfrm>
            <a:off x="-1830" y="5355378"/>
            <a:ext cx="8056563" cy="338201"/>
          </a:xfrm>
          <a:prstGeom prst="rect">
            <a:avLst/>
          </a:prstGeom>
          <a:noFill/>
          <a:ln w="9525">
            <a:noFill/>
            <a:miter lim="800000"/>
          </a:ln>
        </p:spPr>
        <p:txBody>
          <a:bodyPr/>
          <a:lstStyle/>
          <a:p>
            <a:pPr eaLnBrk="1" hangingPunct="1"/>
            <a:r>
              <a:rPr lang="zh-CN" altLang="en-US" sz="1200" b="1" dirty="0" smtClean="0">
                <a:latin typeface="Verdana" panose="020B0604030504040204" pitchFamily="34" charset="0"/>
                <a:ea typeface="Gulim" panose="020B0600000101010101" pitchFamily="34" charset="-127"/>
                <a:sym typeface="Verdana" panose="020B0604030504040204" pitchFamily="34" charset="0"/>
              </a:rPr>
              <a:t>   http</a:t>
            </a:r>
            <a:r>
              <a:rPr lang="zh-CN" altLang="en-US" sz="1200" b="1" dirty="0">
                <a:latin typeface="Verdana" panose="020B0604030504040204" pitchFamily="34" charset="0"/>
                <a:ea typeface="Gulim" panose="020B0600000101010101" pitchFamily="34" charset="-127"/>
                <a:sym typeface="Verdana" panose="020B0604030504040204" pitchFamily="34" charset="0"/>
              </a:rPr>
              <a:t>://www.reanda</a:t>
            </a:r>
            <a:r>
              <a:rPr lang="en-US" altLang="zh-CN" sz="1200" b="1" dirty="0">
                <a:latin typeface="Verdana" panose="020B0604030504040204" pitchFamily="34" charset="0"/>
                <a:ea typeface="Gulim" panose="020B0600000101010101" pitchFamily="34" charset="-127"/>
                <a:sym typeface="Verdana" panose="020B0604030504040204" pitchFamily="34" charset="0"/>
              </a:rPr>
              <a:t> -international</a:t>
            </a:r>
            <a:r>
              <a:rPr lang="zh-CN" altLang="en-US" sz="1200" b="1" dirty="0">
                <a:latin typeface="Verdana" panose="020B0604030504040204" pitchFamily="34" charset="0"/>
                <a:ea typeface="Gulim" panose="020B0600000101010101" pitchFamily="34" charset="-127"/>
                <a:sym typeface="Verdana" panose="020B0604030504040204" pitchFamily="34" charset="0"/>
              </a:rPr>
              <a:t>.</a:t>
            </a:r>
            <a:r>
              <a:rPr lang="zh-CN" altLang="en-US" sz="1200" b="1" dirty="0" smtClean="0">
                <a:latin typeface="Verdana" panose="020B0604030504040204" pitchFamily="34" charset="0"/>
                <a:ea typeface="Gulim" panose="020B0600000101010101" pitchFamily="34" charset="-127"/>
                <a:sym typeface="Verdana" panose="020B0604030504040204" pitchFamily="34" charset="0"/>
              </a:rPr>
              <a:t>com</a:t>
            </a:r>
            <a:r>
              <a:rPr lang="en-US" altLang="zh-CN" sz="1200" b="1" dirty="0" smtClean="0">
                <a:latin typeface="Verdana" panose="020B0604030504040204" pitchFamily="34" charset="0"/>
                <a:ea typeface="Gulim" panose="020B0600000101010101" pitchFamily="34" charset="-127"/>
                <a:sym typeface="Verdana" panose="020B0604030504040204" pitchFamily="34" charset="0"/>
              </a:rPr>
              <a:t>			  </a:t>
            </a:r>
            <a:r>
              <a:rPr lang="zh-CN" altLang="en-US" sz="1200" b="1" dirty="0" smtClean="0">
                <a:latin typeface="Verdana" panose="020B0604030504040204" pitchFamily="34" charset="0"/>
                <a:ea typeface="Gulim" panose="020B0600000101010101" pitchFamily="34" charset="-127"/>
                <a:sym typeface="Verdana" panose="020B0604030504040204" pitchFamily="34" charset="0"/>
              </a:rPr>
              <a:t>http</a:t>
            </a:r>
            <a:r>
              <a:rPr lang="zh-CN" altLang="en-US" sz="1200" b="1" dirty="0">
                <a:latin typeface="Verdana" panose="020B0604030504040204" pitchFamily="34" charset="0"/>
                <a:ea typeface="Gulim" panose="020B0600000101010101" pitchFamily="34" charset="-127"/>
                <a:sym typeface="Verdana" panose="020B0604030504040204" pitchFamily="34" charset="0"/>
              </a:rPr>
              <a:t>://www.reanda.</a:t>
            </a:r>
            <a:r>
              <a:rPr lang="zh-CN" altLang="en-US" sz="1200" b="1" dirty="0" smtClean="0">
                <a:latin typeface="Verdana" panose="020B0604030504040204" pitchFamily="34" charset="0"/>
                <a:ea typeface="Gulim" panose="020B0600000101010101" pitchFamily="34" charset="-127"/>
                <a:sym typeface="Verdana" panose="020B0604030504040204" pitchFamily="34" charset="0"/>
              </a:rPr>
              <a:t>com</a:t>
            </a:r>
            <a:endParaRPr lang="en-US" altLang="zh-CN" dirty="0">
              <a:sym typeface="Verdana" panose="020B0604030504040204" pitchFamily="34" charset="0"/>
            </a:endParaRPr>
          </a:p>
        </p:txBody>
      </p:sp>
      <p:sp>
        <p:nvSpPr>
          <p:cNvPr id="2" name="灯片编号占位符 1"/>
          <p:cNvSpPr>
            <a:spLocks noGrp="1"/>
          </p:cNvSpPr>
          <p:nvPr>
            <p:ph type="sldNum" sz="quarter" idx="4"/>
          </p:nvPr>
        </p:nvSpPr>
        <p:spPr/>
        <p:txBody>
          <a:bodyPr/>
          <a:lstStyle/>
          <a:p>
            <a:pPr algn="ctr" eaLnBrk="1" hangingPunct="1"/>
            <a:fld id="{9A0DB2DC-4C9A-4742-B13C-FB6460FD3503}" type="slidenum">
              <a:rPr lang="zh-CN" altLang="en-US" dirty="0">
                <a:latin typeface="Verdana" panose="020B0604030504040204" pitchFamily="34" charset="0"/>
                <a:ea typeface="Gulim" panose="020B0600000101010101" pitchFamily="34" charset="-127"/>
                <a:sym typeface="Verdana" panose="020B0604030504040204" pitchFamily="34" charset="0"/>
              </a:rPr>
            </a:fld>
            <a:endParaRPr lang="zh-CN" altLang="en-US" dirty="0">
              <a:latin typeface="Verdana" panose="020B0604030504040204" pitchFamily="34" charset="0"/>
              <a:ea typeface="Gulim" panose="020B0600000101010101" pitchFamily="34" charset="-127"/>
              <a:sym typeface="Verdana" panose="020B0604030504040204" pitchFamily="34" charset="0"/>
            </a:endParaRPr>
          </a:p>
        </p:txBody>
      </p:sp>
      <p:sp>
        <p:nvSpPr>
          <p:cNvPr id="15" name="标题 1"/>
          <p:cNvSpPr txBox="1">
            <a:spLocks noChangeArrowheads="1"/>
          </p:cNvSpPr>
          <p:nvPr/>
        </p:nvSpPr>
        <p:spPr bwMode="auto">
          <a:xfrm>
            <a:off x="353348" y="-253"/>
            <a:ext cx="7346980" cy="762000"/>
          </a:xfrm>
          <a:prstGeom prst="rect">
            <a:avLst/>
          </a:prstGeom>
          <a:noFill/>
          <a:ln w="9525">
            <a:noFill/>
            <a:miter lim="800000"/>
          </a:ln>
        </p:spPr>
        <p:txBody>
          <a:bodyPr vert="horz" wrap="square" lIns="91440" tIns="45720" rIns="91440" bIns="45720" numCol="1" anchor="ctr" anchorCtr="0" compatLnSpc="1"/>
          <a:lstStyle/>
          <a:p>
            <a:pPr marL="457200" lvl="0" indent="-457200" algn="ctr">
              <a:defRPr/>
            </a:pPr>
            <a:r>
              <a:rPr lang="zh-CN" altLang="en-US" sz="2400" b="1" dirty="0" smtClean="0">
                <a:solidFill>
                  <a:schemeClr val="bg1"/>
                </a:solidFill>
                <a:latin typeface="华文楷体" panose="02010600040101010101" pitchFamily="2" charset="-122"/>
                <a:ea typeface="华文楷体" panose="02010600040101010101" pitchFamily="2" charset="-122"/>
                <a:sym typeface="Verdana" panose="020B0604030504040204" pitchFamily="34" charset="0"/>
              </a:rPr>
              <a:t>利安达</a:t>
            </a:r>
            <a:r>
              <a:rPr lang="zh-CN" sz="2400" b="1" dirty="0" smtClean="0">
                <a:solidFill>
                  <a:schemeClr val="bg1"/>
                </a:solidFill>
                <a:latin typeface="华文楷体" panose="02010600040101010101" pitchFamily="2" charset="-122"/>
                <a:ea typeface="华文楷体" panose="02010600040101010101" pitchFamily="2" charset="-122"/>
                <a:sym typeface="Verdana" panose="020B0604030504040204" pitchFamily="34" charset="0"/>
              </a:rPr>
              <a:t>企业所得税概论</a:t>
            </a:r>
            <a:endParaRPr lang="zh-CN" altLang="en-US" sz="2400" b="1" kern="0" dirty="0" smtClean="0">
              <a:solidFill>
                <a:schemeClr val="bg1"/>
              </a:solidFill>
              <a:latin typeface="华文楷体" panose="02010600040101010101" pitchFamily="2" charset="-122"/>
              <a:ea typeface="华文楷体" panose="02010600040101010101" pitchFamily="2" charset="-122"/>
              <a:sym typeface="Verdana" panose="020B0604030504040204" pitchFamily="34" charset="0"/>
            </a:endParaRPr>
          </a:p>
        </p:txBody>
      </p:sp>
      <p:grpSp>
        <p:nvGrpSpPr>
          <p:cNvPr id="4" name="组合 3"/>
          <p:cNvGrpSpPr/>
          <p:nvPr/>
        </p:nvGrpSpPr>
        <p:grpSpPr>
          <a:xfrm>
            <a:off x="204470" y="1280160"/>
            <a:ext cx="7581900" cy="3441700"/>
            <a:chOff x="1810" y="1615"/>
            <a:chExt cx="15760" cy="7565"/>
          </a:xfrm>
        </p:grpSpPr>
        <p:sp>
          <p:nvSpPr>
            <p:cNvPr id="9" name="文本框 8"/>
            <p:cNvSpPr txBox="1">
              <a:spLocks noChangeArrowheads="1"/>
            </p:cNvSpPr>
            <p:nvPr/>
          </p:nvSpPr>
          <p:spPr bwMode="auto">
            <a:xfrm>
              <a:off x="3120" y="1615"/>
              <a:ext cx="14450" cy="1435"/>
            </a:xfrm>
            <a:prstGeom prst="rect">
              <a:avLst/>
            </a:prstGeom>
            <a:noFill/>
            <a:ln w="9525">
              <a:noFill/>
              <a:miter lim="800000"/>
            </a:ln>
          </p:spPr>
          <p:txBody>
            <a:bodyPr lIns="90000" tIns="0" rIns="90000" bIns="0" anchor="ctr"/>
            <a:lstStyle/>
            <a:p>
              <a:pPr>
                <a:lnSpc>
                  <a:spcPct val="140000"/>
                </a:lnSpc>
                <a:spcBef>
                  <a:spcPts val="600"/>
                </a:spcBef>
                <a:spcAft>
                  <a:spcPts val="600"/>
                </a:spcAft>
              </a:pPr>
              <a:r>
                <a:rPr lang="zh-CN" altLang="en-US" sz="1800">
                  <a:solidFill>
                    <a:srgbClr val="2D2D2D"/>
                  </a:solidFill>
                  <a:latin typeface="微软雅黑" panose="020B0503020204020204" pitchFamily="34" charset="-122"/>
                  <a:ea typeface="微软雅黑" panose="020B0503020204020204" pitchFamily="34" charset="-122"/>
                  <a:cs typeface="Segoe UI" panose="020B0502040204020203" pitchFamily="34" charset="0"/>
                </a:rPr>
                <a:t>居民企业的征税对象</a:t>
              </a:r>
              <a:endParaRPr lang="zh-CN" altLang="en-US" sz="1800">
                <a:solidFill>
                  <a:srgbClr val="2D2D2D"/>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29" name="椭圆 28"/>
            <p:cNvSpPr/>
            <p:nvPr/>
          </p:nvSpPr>
          <p:spPr>
            <a:xfrm>
              <a:off x="1810" y="1940"/>
              <a:ext cx="910" cy="908"/>
            </a:xfrm>
            <a:prstGeom prst="ellipse">
              <a:avLst/>
            </a:prstGeom>
            <a:solidFill>
              <a:srgbClr val="73B819"/>
            </a:solidFill>
            <a:ln w="28575">
              <a:solidFill>
                <a:srgbClr val="73B819"/>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chorCtr="1"/>
            <a:lstStyle/>
            <a:p>
              <a:pPr algn="ctr" fontAlgn="auto">
                <a:spcBef>
                  <a:spcPts val="0"/>
                </a:spcBef>
                <a:spcAft>
                  <a:spcPts val="0"/>
                </a:spcAft>
                <a:defRPr/>
              </a:pPr>
              <a:r>
                <a:rPr lang="zh-CN" altLang="en-US" sz="2300" b="1" dirty="0">
                  <a:solidFill>
                    <a:schemeClr val="bg1"/>
                  </a:solidFill>
                  <a:latin typeface="微软雅黑" panose="020B0503020204020204" pitchFamily="34" charset="-122"/>
                  <a:ea typeface="微软雅黑" panose="020B0503020204020204" pitchFamily="34" charset="-122"/>
                </a:rPr>
                <a:t>四</a:t>
              </a:r>
              <a:endParaRPr lang="zh-CN" altLang="en-US" sz="2300" b="1" dirty="0">
                <a:solidFill>
                  <a:schemeClr val="bg1"/>
                </a:solidFill>
                <a:latin typeface="微软雅黑" panose="020B0503020204020204" pitchFamily="34" charset="-122"/>
                <a:ea typeface="微软雅黑" panose="020B0503020204020204" pitchFamily="34" charset="-122"/>
              </a:endParaRPr>
            </a:p>
          </p:txBody>
        </p:sp>
        <p:sp>
          <p:nvSpPr>
            <p:cNvPr id="17" name="文本框 16"/>
            <p:cNvSpPr txBox="1">
              <a:spLocks noChangeAspect="1"/>
            </p:cNvSpPr>
            <p:nvPr/>
          </p:nvSpPr>
          <p:spPr bwMode="auto">
            <a:xfrm>
              <a:off x="2720" y="3748"/>
              <a:ext cx="843" cy="840"/>
            </a:xfrm>
            <a:prstGeom prst="rect">
              <a:avLst/>
            </a:prstGeom>
            <a:solidFill>
              <a:srgbClr val="2699BF"/>
            </a:solidFill>
            <a:ln w="9525">
              <a:noFill/>
              <a:miter lim="800000"/>
            </a:ln>
          </p:spPr>
          <p:txBody>
            <a:bodyPr anchor="ctr" anchorCtr="1"/>
            <a:lstStyle/>
            <a:p>
              <a:r>
                <a:rPr lang="en-US" altLang="zh-CN" sz="1800">
                  <a:solidFill>
                    <a:schemeClr val="bg1"/>
                  </a:solidFill>
                  <a:latin typeface="Segoe UI" panose="020B0502040204020203" pitchFamily="34" charset="0"/>
                  <a:ea typeface="微软雅黑" panose="020B0503020204020204" pitchFamily="34" charset="-122"/>
                  <a:cs typeface="Segoe UI" panose="020B0502040204020203" pitchFamily="34" charset="0"/>
                </a:rPr>
                <a:t>1</a:t>
              </a:r>
              <a:endParaRPr lang="en-US" altLang="zh-CN" sz="1800">
                <a:solidFill>
                  <a:schemeClr val="bg1"/>
                </a:solidFill>
                <a:latin typeface="Segoe UI" panose="020B0502040204020203" pitchFamily="34" charset="0"/>
                <a:ea typeface="微软雅黑" panose="020B0503020204020204" pitchFamily="34" charset="-122"/>
                <a:cs typeface="Segoe UI" panose="020B0502040204020203" pitchFamily="34" charset="0"/>
              </a:endParaRPr>
            </a:p>
          </p:txBody>
        </p:sp>
        <p:sp>
          <p:nvSpPr>
            <p:cNvPr id="18" name="文本框 17"/>
            <p:cNvSpPr txBox="1">
              <a:spLocks noChangeAspect="1"/>
            </p:cNvSpPr>
            <p:nvPr/>
          </p:nvSpPr>
          <p:spPr bwMode="auto">
            <a:xfrm>
              <a:off x="4090" y="3753"/>
              <a:ext cx="4860" cy="842"/>
            </a:xfrm>
            <a:prstGeom prst="rect">
              <a:avLst/>
            </a:prstGeom>
            <a:noFill/>
            <a:ln w="9525">
              <a:noFill/>
              <a:miter lim="800000"/>
            </a:ln>
          </p:spPr>
          <p:txBody>
            <a:bodyPr anchor="ctr"/>
            <a:lstStyle/>
            <a:p>
              <a:r>
                <a:rPr lang="zh-CN" altLang="en-US" sz="1800">
                  <a:solidFill>
                    <a:srgbClr val="2D2D2D"/>
                  </a:solidFill>
                  <a:latin typeface="Segoe UI" panose="020B0502040204020203" pitchFamily="34" charset="0"/>
                  <a:ea typeface="微软雅黑" panose="020B0503020204020204" pitchFamily="34" charset="-122"/>
                  <a:cs typeface="Segoe UI" panose="020B0502040204020203" pitchFamily="34" charset="0"/>
                </a:rPr>
                <a:t>销售货物所得</a:t>
              </a:r>
              <a:endParaRPr lang="zh-CN" altLang="en-US" sz="1800">
                <a:solidFill>
                  <a:srgbClr val="2D2D2D"/>
                </a:solidFill>
                <a:latin typeface="Segoe UI" panose="020B0502040204020203" pitchFamily="34" charset="0"/>
                <a:ea typeface="微软雅黑" panose="020B0503020204020204" pitchFamily="34" charset="-122"/>
                <a:cs typeface="Segoe UI" panose="020B0502040204020203" pitchFamily="34" charset="0"/>
              </a:endParaRPr>
            </a:p>
          </p:txBody>
        </p:sp>
        <p:sp>
          <p:nvSpPr>
            <p:cNvPr id="19" name="文本框 18"/>
            <p:cNvSpPr txBox="1">
              <a:spLocks noChangeAspect="1"/>
            </p:cNvSpPr>
            <p:nvPr/>
          </p:nvSpPr>
          <p:spPr bwMode="auto">
            <a:xfrm>
              <a:off x="2720" y="5268"/>
              <a:ext cx="843" cy="842"/>
            </a:xfrm>
            <a:prstGeom prst="rect">
              <a:avLst/>
            </a:prstGeom>
            <a:solidFill>
              <a:srgbClr val="2699BF"/>
            </a:solidFill>
            <a:ln w="9525">
              <a:noFill/>
              <a:miter lim="800000"/>
            </a:ln>
          </p:spPr>
          <p:txBody>
            <a:bodyPr anchor="ctr" anchorCtr="1"/>
            <a:lstStyle/>
            <a:p>
              <a:r>
                <a:rPr lang="en-US" altLang="zh-CN" sz="1800">
                  <a:solidFill>
                    <a:schemeClr val="bg1"/>
                  </a:solidFill>
                  <a:latin typeface="Segoe UI" panose="020B0502040204020203" pitchFamily="34" charset="0"/>
                  <a:ea typeface="微软雅黑" panose="020B0503020204020204" pitchFamily="34" charset="-122"/>
                  <a:cs typeface="Segoe UI" panose="020B0502040204020203" pitchFamily="34" charset="0"/>
                </a:rPr>
                <a:t>2</a:t>
              </a:r>
              <a:endParaRPr lang="en-US" altLang="zh-CN" sz="1800">
                <a:solidFill>
                  <a:schemeClr val="bg1"/>
                </a:solidFill>
                <a:latin typeface="Segoe UI" panose="020B0502040204020203" pitchFamily="34" charset="0"/>
                <a:ea typeface="微软雅黑" panose="020B0503020204020204" pitchFamily="34" charset="-122"/>
                <a:cs typeface="Segoe UI" panose="020B0502040204020203" pitchFamily="34" charset="0"/>
              </a:endParaRPr>
            </a:p>
          </p:txBody>
        </p:sp>
        <p:sp>
          <p:nvSpPr>
            <p:cNvPr id="20" name="文本框 19"/>
            <p:cNvSpPr txBox="1">
              <a:spLocks noChangeAspect="1"/>
            </p:cNvSpPr>
            <p:nvPr/>
          </p:nvSpPr>
          <p:spPr bwMode="auto">
            <a:xfrm>
              <a:off x="2720" y="6793"/>
              <a:ext cx="843" cy="840"/>
            </a:xfrm>
            <a:prstGeom prst="rect">
              <a:avLst/>
            </a:prstGeom>
            <a:solidFill>
              <a:srgbClr val="2699BF"/>
            </a:solidFill>
            <a:ln w="9525">
              <a:noFill/>
              <a:miter lim="800000"/>
            </a:ln>
          </p:spPr>
          <p:txBody>
            <a:bodyPr anchor="ctr" anchorCtr="1"/>
            <a:lstStyle/>
            <a:p>
              <a:r>
                <a:rPr lang="en-US" altLang="zh-CN" sz="1800">
                  <a:solidFill>
                    <a:schemeClr val="bg1"/>
                  </a:solidFill>
                  <a:latin typeface="Segoe UI" panose="020B0502040204020203" pitchFamily="34" charset="0"/>
                  <a:ea typeface="微软雅黑" panose="020B0503020204020204" pitchFamily="34" charset="-122"/>
                  <a:cs typeface="Segoe UI" panose="020B0502040204020203" pitchFamily="34" charset="0"/>
                </a:rPr>
                <a:t>3</a:t>
              </a:r>
              <a:endParaRPr lang="en-US" altLang="zh-CN" sz="1800">
                <a:solidFill>
                  <a:schemeClr val="bg1"/>
                </a:solidFill>
                <a:latin typeface="Segoe UI" panose="020B0502040204020203" pitchFamily="34" charset="0"/>
                <a:ea typeface="微软雅黑" panose="020B0503020204020204" pitchFamily="34" charset="-122"/>
                <a:cs typeface="Segoe UI" panose="020B0502040204020203" pitchFamily="34" charset="0"/>
              </a:endParaRPr>
            </a:p>
          </p:txBody>
        </p:sp>
        <p:sp>
          <p:nvSpPr>
            <p:cNvPr id="21" name="文本框 20"/>
            <p:cNvSpPr txBox="1">
              <a:spLocks noChangeAspect="1"/>
            </p:cNvSpPr>
            <p:nvPr/>
          </p:nvSpPr>
          <p:spPr bwMode="auto">
            <a:xfrm>
              <a:off x="2720" y="8313"/>
              <a:ext cx="843" cy="842"/>
            </a:xfrm>
            <a:prstGeom prst="rect">
              <a:avLst/>
            </a:prstGeom>
            <a:solidFill>
              <a:srgbClr val="2699BF"/>
            </a:solidFill>
            <a:ln w="9525">
              <a:noFill/>
              <a:miter lim="800000"/>
            </a:ln>
          </p:spPr>
          <p:txBody>
            <a:bodyPr anchor="ctr" anchorCtr="1"/>
            <a:lstStyle/>
            <a:p>
              <a:r>
                <a:rPr lang="en-US" altLang="zh-CN" sz="1800">
                  <a:solidFill>
                    <a:schemeClr val="bg1"/>
                  </a:solidFill>
                  <a:latin typeface="Segoe UI" panose="020B0502040204020203" pitchFamily="34" charset="0"/>
                  <a:ea typeface="微软雅黑" panose="020B0503020204020204" pitchFamily="34" charset="-122"/>
                  <a:cs typeface="Segoe UI" panose="020B0502040204020203" pitchFamily="34" charset="0"/>
                </a:rPr>
                <a:t>4</a:t>
              </a:r>
              <a:endParaRPr lang="en-US" altLang="zh-CN" sz="1800">
                <a:solidFill>
                  <a:schemeClr val="bg1"/>
                </a:solidFill>
                <a:latin typeface="Segoe UI" panose="020B0502040204020203" pitchFamily="34" charset="0"/>
                <a:ea typeface="微软雅黑" panose="020B0503020204020204" pitchFamily="34" charset="-122"/>
                <a:cs typeface="Segoe UI" panose="020B0502040204020203" pitchFamily="34" charset="0"/>
              </a:endParaRPr>
            </a:p>
          </p:txBody>
        </p:sp>
        <p:sp>
          <p:nvSpPr>
            <p:cNvPr id="23" name="文本框 22"/>
            <p:cNvSpPr txBox="1">
              <a:spLocks noChangeAspect="1"/>
            </p:cNvSpPr>
            <p:nvPr/>
          </p:nvSpPr>
          <p:spPr bwMode="auto">
            <a:xfrm>
              <a:off x="4090" y="5268"/>
              <a:ext cx="4860" cy="842"/>
            </a:xfrm>
            <a:prstGeom prst="rect">
              <a:avLst/>
            </a:prstGeom>
            <a:noFill/>
            <a:ln w="9525">
              <a:noFill/>
              <a:miter lim="800000"/>
            </a:ln>
          </p:spPr>
          <p:txBody>
            <a:bodyPr anchor="ctr"/>
            <a:lstStyle/>
            <a:p>
              <a:r>
                <a:rPr lang="zh-CN" altLang="en-US" sz="1800">
                  <a:solidFill>
                    <a:srgbClr val="2D2D2D"/>
                  </a:solidFill>
                  <a:latin typeface="Segoe UI" panose="020B0502040204020203" pitchFamily="34" charset="0"/>
                  <a:ea typeface="微软雅黑" panose="020B0503020204020204" pitchFamily="34" charset="-122"/>
                  <a:cs typeface="Segoe UI" panose="020B0502040204020203" pitchFamily="34" charset="0"/>
                </a:rPr>
                <a:t>提供劳务所得</a:t>
              </a:r>
              <a:endParaRPr lang="zh-CN" altLang="en-US" sz="1800">
                <a:solidFill>
                  <a:srgbClr val="2D2D2D"/>
                </a:solidFill>
                <a:latin typeface="Segoe UI" panose="020B0502040204020203" pitchFamily="34" charset="0"/>
                <a:ea typeface="微软雅黑" panose="020B0503020204020204" pitchFamily="34" charset="-122"/>
                <a:cs typeface="Segoe UI" panose="020B0502040204020203" pitchFamily="34" charset="0"/>
              </a:endParaRPr>
            </a:p>
          </p:txBody>
        </p:sp>
        <p:sp>
          <p:nvSpPr>
            <p:cNvPr id="24" name="文本框 23"/>
            <p:cNvSpPr txBox="1">
              <a:spLocks noChangeAspect="1"/>
            </p:cNvSpPr>
            <p:nvPr/>
          </p:nvSpPr>
          <p:spPr bwMode="auto">
            <a:xfrm>
              <a:off x="4090" y="6785"/>
              <a:ext cx="4860" cy="840"/>
            </a:xfrm>
            <a:prstGeom prst="rect">
              <a:avLst/>
            </a:prstGeom>
            <a:noFill/>
            <a:ln w="9525">
              <a:noFill/>
              <a:miter lim="800000"/>
            </a:ln>
          </p:spPr>
          <p:txBody>
            <a:bodyPr anchor="ctr"/>
            <a:lstStyle/>
            <a:p>
              <a:r>
                <a:rPr lang="zh-CN" altLang="en-US" sz="1800">
                  <a:solidFill>
                    <a:srgbClr val="2D2D2D"/>
                  </a:solidFill>
                  <a:latin typeface="Segoe UI" panose="020B0502040204020203" pitchFamily="34" charset="0"/>
                  <a:ea typeface="微软雅黑" panose="020B0503020204020204" pitchFamily="34" charset="-122"/>
                  <a:cs typeface="Segoe UI" panose="020B0502040204020203" pitchFamily="34" charset="0"/>
                </a:rPr>
                <a:t>转让财产所得</a:t>
              </a:r>
              <a:endParaRPr lang="zh-CN" altLang="en-US" sz="1800">
                <a:solidFill>
                  <a:srgbClr val="2D2D2D"/>
                </a:solidFill>
                <a:latin typeface="Segoe UI" panose="020B0502040204020203" pitchFamily="34" charset="0"/>
                <a:ea typeface="微软雅黑" panose="020B0503020204020204" pitchFamily="34" charset="-122"/>
                <a:cs typeface="Segoe UI" panose="020B0502040204020203" pitchFamily="34" charset="0"/>
              </a:endParaRPr>
            </a:p>
          </p:txBody>
        </p:sp>
        <p:sp>
          <p:nvSpPr>
            <p:cNvPr id="25" name="文本框 24"/>
            <p:cNvSpPr txBox="1">
              <a:spLocks noChangeAspect="1"/>
            </p:cNvSpPr>
            <p:nvPr/>
          </p:nvSpPr>
          <p:spPr bwMode="auto">
            <a:xfrm>
              <a:off x="4090" y="8300"/>
              <a:ext cx="4860" cy="840"/>
            </a:xfrm>
            <a:prstGeom prst="rect">
              <a:avLst/>
            </a:prstGeom>
            <a:noFill/>
            <a:ln w="9525">
              <a:noFill/>
              <a:miter lim="800000"/>
            </a:ln>
          </p:spPr>
          <p:txBody>
            <a:bodyPr anchor="ctr"/>
            <a:lstStyle/>
            <a:p>
              <a:r>
                <a:rPr lang="zh-CN" altLang="en-US" sz="1800">
                  <a:solidFill>
                    <a:srgbClr val="2D2D2D"/>
                  </a:solidFill>
                  <a:latin typeface="Segoe UI" panose="020B0502040204020203" pitchFamily="34" charset="0"/>
                  <a:ea typeface="微软雅黑" panose="020B0503020204020204" pitchFamily="34" charset="-122"/>
                  <a:cs typeface="Segoe UI" panose="020B0502040204020203" pitchFamily="34" charset="0"/>
                </a:rPr>
                <a:t>权益性投资所得</a:t>
              </a:r>
              <a:endParaRPr lang="zh-CN" altLang="en-US" sz="1800">
                <a:solidFill>
                  <a:srgbClr val="2D2D2D"/>
                </a:solidFill>
                <a:latin typeface="Segoe UI" panose="020B0502040204020203" pitchFamily="34" charset="0"/>
                <a:ea typeface="微软雅黑" panose="020B0503020204020204" pitchFamily="34" charset="-122"/>
                <a:cs typeface="Segoe UI" panose="020B0502040204020203" pitchFamily="34" charset="0"/>
              </a:endParaRPr>
            </a:p>
          </p:txBody>
        </p:sp>
        <p:sp>
          <p:nvSpPr>
            <p:cNvPr id="26" name="文本框 25"/>
            <p:cNvSpPr txBox="1">
              <a:spLocks noChangeAspect="1"/>
            </p:cNvSpPr>
            <p:nvPr/>
          </p:nvSpPr>
          <p:spPr bwMode="auto">
            <a:xfrm>
              <a:off x="9868" y="3748"/>
              <a:ext cx="842" cy="840"/>
            </a:xfrm>
            <a:prstGeom prst="rect">
              <a:avLst/>
            </a:prstGeom>
            <a:solidFill>
              <a:srgbClr val="2699BF"/>
            </a:solidFill>
            <a:ln w="9525">
              <a:noFill/>
              <a:miter lim="800000"/>
            </a:ln>
          </p:spPr>
          <p:txBody>
            <a:bodyPr anchor="ctr" anchorCtr="1"/>
            <a:lstStyle/>
            <a:p>
              <a:r>
                <a:rPr lang="en-US" altLang="zh-CN" sz="1800">
                  <a:solidFill>
                    <a:schemeClr val="bg1"/>
                  </a:solidFill>
                  <a:latin typeface="Segoe UI" panose="020B0502040204020203" pitchFamily="34" charset="0"/>
                  <a:ea typeface="微软雅黑" panose="020B0503020204020204" pitchFamily="34" charset="-122"/>
                  <a:cs typeface="Segoe UI" panose="020B0502040204020203" pitchFamily="34" charset="0"/>
                </a:rPr>
                <a:t>5</a:t>
              </a:r>
              <a:endParaRPr lang="en-US" altLang="zh-CN" sz="1800">
                <a:solidFill>
                  <a:schemeClr val="bg1"/>
                </a:solidFill>
                <a:latin typeface="Segoe UI" panose="020B0502040204020203" pitchFamily="34" charset="0"/>
                <a:ea typeface="微软雅黑" panose="020B0503020204020204" pitchFamily="34" charset="-122"/>
                <a:cs typeface="Segoe UI" panose="020B0502040204020203" pitchFamily="34" charset="0"/>
              </a:endParaRPr>
            </a:p>
          </p:txBody>
        </p:sp>
        <p:sp>
          <p:nvSpPr>
            <p:cNvPr id="27" name="文本框 26"/>
            <p:cNvSpPr txBox="1">
              <a:spLocks noChangeAspect="1"/>
            </p:cNvSpPr>
            <p:nvPr/>
          </p:nvSpPr>
          <p:spPr bwMode="auto">
            <a:xfrm>
              <a:off x="11255" y="3758"/>
              <a:ext cx="5915" cy="840"/>
            </a:xfrm>
            <a:prstGeom prst="rect">
              <a:avLst/>
            </a:prstGeom>
            <a:noFill/>
            <a:ln w="9525">
              <a:noFill/>
              <a:miter lim="800000"/>
            </a:ln>
          </p:spPr>
          <p:txBody>
            <a:bodyPr anchor="ctr"/>
            <a:lstStyle/>
            <a:p>
              <a:r>
                <a:rPr lang="zh-CN" altLang="en-US" sz="1800">
                  <a:solidFill>
                    <a:srgbClr val="2D2D2D"/>
                  </a:solidFill>
                  <a:latin typeface="Segoe UI" panose="020B0502040204020203" pitchFamily="34" charset="0"/>
                  <a:ea typeface="微软雅黑" panose="020B0503020204020204" pitchFamily="34" charset="-122"/>
                  <a:cs typeface="Segoe UI" panose="020B0502040204020203" pitchFamily="34" charset="0"/>
                </a:rPr>
                <a:t>利息所得 租金所得</a:t>
              </a:r>
              <a:endParaRPr lang="zh-CN" altLang="en-US" sz="1800">
                <a:solidFill>
                  <a:srgbClr val="2D2D2D"/>
                </a:solidFill>
                <a:latin typeface="Segoe UI" panose="020B0502040204020203" pitchFamily="34" charset="0"/>
                <a:ea typeface="微软雅黑" panose="020B0503020204020204" pitchFamily="34" charset="-122"/>
                <a:cs typeface="Segoe UI" panose="020B0502040204020203" pitchFamily="34" charset="0"/>
              </a:endParaRPr>
            </a:p>
          </p:txBody>
        </p:sp>
        <p:sp>
          <p:nvSpPr>
            <p:cNvPr id="30" name="文本框 29"/>
            <p:cNvSpPr txBox="1">
              <a:spLocks noChangeAspect="1"/>
            </p:cNvSpPr>
            <p:nvPr/>
          </p:nvSpPr>
          <p:spPr bwMode="auto">
            <a:xfrm>
              <a:off x="9868" y="5278"/>
              <a:ext cx="842" cy="840"/>
            </a:xfrm>
            <a:prstGeom prst="rect">
              <a:avLst/>
            </a:prstGeom>
            <a:solidFill>
              <a:srgbClr val="2699BF"/>
            </a:solidFill>
            <a:ln w="9525">
              <a:noFill/>
              <a:miter lim="800000"/>
            </a:ln>
          </p:spPr>
          <p:txBody>
            <a:bodyPr anchor="ctr" anchorCtr="1"/>
            <a:lstStyle/>
            <a:p>
              <a:r>
                <a:rPr lang="en-US" altLang="zh-CN" sz="1800">
                  <a:solidFill>
                    <a:schemeClr val="bg1"/>
                  </a:solidFill>
                  <a:latin typeface="Segoe UI" panose="020B0502040204020203" pitchFamily="34" charset="0"/>
                  <a:ea typeface="微软雅黑" panose="020B0503020204020204" pitchFamily="34" charset="-122"/>
                  <a:cs typeface="Segoe UI" panose="020B0502040204020203" pitchFamily="34" charset="0"/>
                </a:rPr>
                <a:t>6</a:t>
              </a:r>
              <a:endParaRPr lang="en-US" altLang="zh-CN" sz="1800">
                <a:solidFill>
                  <a:schemeClr val="bg1"/>
                </a:solidFill>
                <a:latin typeface="Segoe UI" panose="020B0502040204020203" pitchFamily="34" charset="0"/>
                <a:ea typeface="微软雅黑" panose="020B0503020204020204" pitchFamily="34" charset="-122"/>
                <a:cs typeface="Segoe UI" panose="020B0502040204020203" pitchFamily="34" charset="0"/>
              </a:endParaRPr>
            </a:p>
          </p:txBody>
        </p:sp>
        <p:sp>
          <p:nvSpPr>
            <p:cNvPr id="31" name="文本框 30"/>
            <p:cNvSpPr txBox="1">
              <a:spLocks noChangeAspect="1"/>
            </p:cNvSpPr>
            <p:nvPr/>
          </p:nvSpPr>
          <p:spPr bwMode="auto">
            <a:xfrm>
              <a:off x="9868" y="6808"/>
              <a:ext cx="842" cy="842"/>
            </a:xfrm>
            <a:prstGeom prst="rect">
              <a:avLst/>
            </a:prstGeom>
            <a:solidFill>
              <a:srgbClr val="2699BF"/>
            </a:solidFill>
            <a:ln w="9525">
              <a:noFill/>
              <a:miter lim="800000"/>
            </a:ln>
          </p:spPr>
          <p:txBody>
            <a:bodyPr anchor="ctr" anchorCtr="1"/>
            <a:lstStyle/>
            <a:p>
              <a:r>
                <a:rPr lang="en-US" altLang="zh-CN" sz="1800">
                  <a:solidFill>
                    <a:schemeClr val="bg1"/>
                  </a:solidFill>
                  <a:latin typeface="Segoe UI" panose="020B0502040204020203" pitchFamily="34" charset="0"/>
                  <a:ea typeface="微软雅黑" panose="020B0503020204020204" pitchFamily="34" charset="-122"/>
                  <a:cs typeface="Segoe UI" panose="020B0502040204020203" pitchFamily="34" charset="0"/>
                </a:rPr>
                <a:t>7</a:t>
              </a:r>
              <a:endParaRPr lang="en-US" altLang="zh-CN" sz="1800">
                <a:solidFill>
                  <a:schemeClr val="bg1"/>
                </a:solidFill>
                <a:latin typeface="Segoe UI" panose="020B0502040204020203" pitchFamily="34" charset="0"/>
                <a:ea typeface="微软雅黑" panose="020B0503020204020204" pitchFamily="34" charset="-122"/>
                <a:cs typeface="Segoe UI" panose="020B0502040204020203" pitchFamily="34" charset="0"/>
              </a:endParaRPr>
            </a:p>
          </p:txBody>
        </p:sp>
        <p:sp>
          <p:nvSpPr>
            <p:cNvPr id="32" name="文本框 31"/>
            <p:cNvSpPr txBox="1">
              <a:spLocks noChangeAspect="1"/>
            </p:cNvSpPr>
            <p:nvPr/>
          </p:nvSpPr>
          <p:spPr bwMode="auto">
            <a:xfrm>
              <a:off x="9868" y="8338"/>
              <a:ext cx="842" cy="842"/>
            </a:xfrm>
            <a:prstGeom prst="rect">
              <a:avLst/>
            </a:prstGeom>
            <a:solidFill>
              <a:srgbClr val="2699BF"/>
            </a:solidFill>
            <a:ln w="9525">
              <a:noFill/>
              <a:miter lim="800000"/>
            </a:ln>
          </p:spPr>
          <p:txBody>
            <a:bodyPr anchor="ctr" anchorCtr="1"/>
            <a:lstStyle/>
            <a:p>
              <a:r>
                <a:rPr lang="en-US" altLang="zh-CN" sz="1800">
                  <a:solidFill>
                    <a:schemeClr val="bg1"/>
                  </a:solidFill>
                  <a:latin typeface="Segoe UI" panose="020B0502040204020203" pitchFamily="34" charset="0"/>
                  <a:ea typeface="微软雅黑" panose="020B0503020204020204" pitchFamily="34" charset="-122"/>
                  <a:cs typeface="Segoe UI" panose="020B0502040204020203" pitchFamily="34" charset="0"/>
                </a:rPr>
                <a:t>8</a:t>
              </a:r>
              <a:endParaRPr lang="en-US" altLang="zh-CN" sz="1800">
                <a:solidFill>
                  <a:schemeClr val="bg1"/>
                </a:solidFill>
                <a:latin typeface="Segoe UI" panose="020B0502040204020203" pitchFamily="34" charset="0"/>
                <a:ea typeface="微软雅黑" panose="020B0503020204020204" pitchFamily="34" charset="-122"/>
                <a:cs typeface="Segoe UI" panose="020B0502040204020203" pitchFamily="34" charset="0"/>
              </a:endParaRPr>
            </a:p>
          </p:txBody>
        </p:sp>
        <p:sp>
          <p:nvSpPr>
            <p:cNvPr id="33" name="文本框 32"/>
            <p:cNvSpPr txBox="1">
              <a:spLocks noChangeAspect="1"/>
            </p:cNvSpPr>
            <p:nvPr/>
          </p:nvSpPr>
          <p:spPr bwMode="auto">
            <a:xfrm>
              <a:off x="11255" y="5268"/>
              <a:ext cx="5915" cy="840"/>
            </a:xfrm>
            <a:prstGeom prst="rect">
              <a:avLst/>
            </a:prstGeom>
            <a:noFill/>
            <a:ln w="9525">
              <a:noFill/>
              <a:miter lim="800000"/>
            </a:ln>
          </p:spPr>
          <p:txBody>
            <a:bodyPr anchor="ctr"/>
            <a:lstStyle/>
            <a:p>
              <a:r>
                <a:rPr lang="zh-CN" altLang="en-US" sz="1800">
                  <a:solidFill>
                    <a:srgbClr val="2D2D2D"/>
                  </a:solidFill>
                  <a:latin typeface="Segoe UI" panose="020B0502040204020203" pitchFamily="34" charset="0"/>
                  <a:ea typeface="微软雅黑" panose="020B0503020204020204" pitchFamily="34" charset="-122"/>
                  <a:cs typeface="Segoe UI" panose="020B0502040204020203" pitchFamily="34" charset="0"/>
                </a:rPr>
                <a:t>特许权使用费所得</a:t>
              </a:r>
              <a:endParaRPr lang="zh-CN" altLang="en-US" sz="1800">
                <a:solidFill>
                  <a:srgbClr val="2D2D2D"/>
                </a:solidFill>
                <a:latin typeface="Segoe UI" panose="020B0502040204020203" pitchFamily="34" charset="0"/>
                <a:ea typeface="微软雅黑" panose="020B0503020204020204" pitchFamily="34" charset="-122"/>
                <a:cs typeface="Segoe UI" panose="020B0502040204020203" pitchFamily="34" charset="0"/>
              </a:endParaRPr>
            </a:p>
          </p:txBody>
        </p:sp>
        <p:sp>
          <p:nvSpPr>
            <p:cNvPr id="34" name="文本框 33"/>
            <p:cNvSpPr txBox="1">
              <a:spLocks noChangeAspect="1"/>
            </p:cNvSpPr>
            <p:nvPr/>
          </p:nvSpPr>
          <p:spPr bwMode="auto">
            <a:xfrm>
              <a:off x="11255" y="6778"/>
              <a:ext cx="5915" cy="840"/>
            </a:xfrm>
            <a:prstGeom prst="rect">
              <a:avLst/>
            </a:prstGeom>
            <a:noFill/>
            <a:ln w="9525">
              <a:noFill/>
              <a:miter lim="800000"/>
            </a:ln>
          </p:spPr>
          <p:txBody>
            <a:bodyPr anchor="ctr"/>
            <a:lstStyle/>
            <a:p>
              <a:r>
                <a:rPr lang="zh-CN" altLang="en-US" sz="1800">
                  <a:solidFill>
                    <a:srgbClr val="2D2D2D"/>
                  </a:solidFill>
                  <a:latin typeface="Segoe UI" panose="020B0502040204020203" pitchFamily="34" charset="0"/>
                  <a:ea typeface="微软雅黑" panose="020B0503020204020204" pitchFamily="34" charset="-122"/>
                  <a:cs typeface="Segoe UI" panose="020B0502040204020203" pitchFamily="34" charset="0"/>
                </a:rPr>
                <a:t>接受捐赠所得</a:t>
              </a:r>
              <a:endParaRPr lang="zh-CN" altLang="en-US" sz="1800">
                <a:solidFill>
                  <a:srgbClr val="2D2D2D"/>
                </a:solidFill>
                <a:latin typeface="Segoe UI" panose="020B0502040204020203" pitchFamily="34" charset="0"/>
                <a:ea typeface="微软雅黑" panose="020B0503020204020204" pitchFamily="34" charset="-122"/>
                <a:cs typeface="Segoe UI" panose="020B0502040204020203" pitchFamily="34" charset="0"/>
              </a:endParaRPr>
            </a:p>
          </p:txBody>
        </p:sp>
        <p:sp>
          <p:nvSpPr>
            <p:cNvPr id="35" name="文本框 34"/>
            <p:cNvSpPr txBox="1">
              <a:spLocks noChangeAspect="1"/>
            </p:cNvSpPr>
            <p:nvPr/>
          </p:nvSpPr>
          <p:spPr bwMode="auto">
            <a:xfrm>
              <a:off x="11255" y="8295"/>
              <a:ext cx="5915" cy="840"/>
            </a:xfrm>
            <a:prstGeom prst="rect">
              <a:avLst/>
            </a:prstGeom>
            <a:noFill/>
            <a:ln w="9525">
              <a:noFill/>
              <a:miter lim="800000"/>
            </a:ln>
          </p:spPr>
          <p:txBody>
            <a:bodyPr anchor="ctr"/>
            <a:lstStyle/>
            <a:p>
              <a:r>
                <a:rPr lang="zh-CN" altLang="en-US" sz="1800">
                  <a:solidFill>
                    <a:srgbClr val="2D2D2D"/>
                  </a:solidFill>
                  <a:latin typeface="Segoe UI" panose="020B0502040204020203" pitchFamily="34" charset="0"/>
                  <a:ea typeface="微软雅黑" panose="020B0503020204020204" pitchFamily="34" charset="-122"/>
                  <a:cs typeface="Segoe UI" panose="020B0502040204020203" pitchFamily="34" charset="0"/>
                </a:rPr>
                <a:t>其他所得</a:t>
              </a:r>
              <a:endParaRPr lang="zh-CN" altLang="en-US" sz="1800">
                <a:solidFill>
                  <a:srgbClr val="2D2D2D"/>
                </a:solidFill>
                <a:latin typeface="Segoe UI" panose="020B0502040204020203" pitchFamily="34" charset="0"/>
                <a:ea typeface="微软雅黑" panose="020B0503020204020204" pitchFamily="34" charset="-122"/>
                <a:cs typeface="Segoe UI" panose="020B0502040204020203" pitchFamily="34" charset="0"/>
              </a:endParaRPr>
            </a:p>
          </p:txBody>
        </p:sp>
      </p:gr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1" name="灯片编号占位符 4"/>
          <p:cNvSpPr>
            <a:spLocks noGrp="1"/>
          </p:cNvSpPr>
          <p:nvPr/>
        </p:nvSpPr>
        <p:spPr>
          <a:xfrm>
            <a:off x="3302000" y="5397500"/>
            <a:ext cx="2133600" cy="254000"/>
          </a:xfrm>
          <a:prstGeom prst="rect">
            <a:avLst/>
          </a:prstGeom>
          <a:noFill/>
          <a:ln w="9525">
            <a:noFill/>
          </a:ln>
        </p:spPr>
        <p:txBody>
          <a:bodyPr/>
          <a:lstStyle/>
          <a:p>
            <a:endParaRPr lang="en-US" altLang="zh-CN" dirty="0">
              <a:latin typeface="Times New Roman" panose="02020603050405020304" pitchFamily="18" charset="0"/>
            </a:endParaRPr>
          </a:p>
        </p:txBody>
      </p:sp>
      <p:sp>
        <p:nvSpPr>
          <p:cNvPr id="12" name="TextBox 11"/>
          <p:cNvSpPr txBox="1"/>
          <p:nvPr/>
        </p:nvSpPr>
        <p:spPr>
          <a:xfrm>
            <a:off x="8418847" y="1417340"/>
            <a:ext cx="430887" cy="3600400"/>
          </a:xfrm>
          <a:prstGeom prst="rect">
            <a:avLst/>
          </a:prstGeom>
          <a:noFill/>
        </p:spPr>
        <p:txBody>
          <a:bodyPr vert="eaVert" wrap="square" rtlCol="0">
            <a:spAutoFit/>
          </a:bodyPr>
          <a:lstStyle/>
          <a:p>
            <a:pPr algn="just">
              <a:defRPr/>
            </a:pPr>
            <a:r>
              <a:rPr lang="zh-CN" altLang="en-US" sz="1600" b="1" dirty="0">
                <a:solidFill>
                  <a:schemeClr val="bg1"/>
                </a:solidFill>
                <a:ea typeface="仿宋" panose="02010609060101010101" pitchFamily="49" charset="-122"/>
              </a:rPr>
              <a:t>利安达国际（</a:t>
            </a:r>
            <a:r>
              <a:rPr lang="en-US" altLang="zh-CN" sz="1600" b="1" dirty="0" err="1">
                <a:solidFill>
                  <a:schemeClr val="bg1"/>
                </a:solidFill>
                <a:ea typeface="仿宋" panose="02010609060101010101" pitchFamily="49" charset="-122"/>
              </a:rPr>
              <a:t>Reanda</a:t>
            </a:r>
            <a:r>
              <a:rPr lang="en-US" altLang="zh-CN" sz="1600" b="1" dirty="0">
                <a:solidFill>
                  <a:schemeClr val="bg1"/>
                </a:solidFill>
                <a:ea typeface="仿宋" panose="02010609060101010101" pitchFamily="49" charset="-122"/>
              </a:rPr>
              <a:t>   International</a:t>
            </a:r>
            <a:r>
              <a:rPr lang="zh-CN" altLang="en-US" sz="1600" b="1" dirty="0">
                <a:solidFill>
                  <a:schemeClr val="bg1"/>
                </a:solidFill>
                <a:ea typeface="仿宋" panose="02010609060101010101" pitchFamily="49" charset="-122"/>
              </a:rPr>
              <a:t>）</a:t>
            </a:r>
            <a:endParaRPr lang="en-US" altLang="zh-CN" sz="1600" b="1" dirty="0">
              <a:solidFill>
                <a:schemeClr val="bg1"/>
              </a:solidFill>
              <a:ea typeface="仿宋" panose="02010609060101010101" pitchFamily="49" charset="-122"/>
            </a:endParaRPr>
          </a:p>
        </p:txBody>
      </p:sp>
      <p:sp>
        <p:nvSpPr>
          <p:cNvPr id="8" name="日期占位符 2"/>
          <p:cNvSpPr txBox="1">
            <a:spLocks noGrp="1" noChangeArrowheads="1"/>
          </p:cNvSpPr>
          <p:nvPr/>
        </p:nvSpPr>
        <p:spPr bwMode="auto">
          <a:xfrm>
            <a:off x="-1830" y="5355378"/>
            <a:ext cx="8056563" cy="338201"/>
          </a:xfrm>
          <a:prstGeom prst="rect">
            <a:avLst/>
          </a:prstGeom>
          <a:noFill/>
          <a:ln w="9525">
            <a:noFill/>
            <a:miter lim="800000"/>
          </a:ln>
        </p:spPr>
        <p:txBody>
          <a:bodyPr/>
          <a:lstStyle/>
          <a:p>
            <a:pPr eaLnBrk="1" hangingPunct="1"/>
            <a:r>
              <a:rPr lang="zh-CN" altLang="en-US" sz="1200" b="1" dirty="0" smtClean="0">
                <a:latin typeface="Verdana" panose="020B0604030504040204" pitchFamily="34" charset="0"/>
                <a:ea typeface="Gulim" panose="020B0600000101010101" pitchFamily="34" charset="-127"/>
                <a:sym typeface="Verdana" panose="020B0604030504040204" pitchFamily="34" charset="0"/>
              </a:rPr>
              <a:t>   http</a:t>
            </a:r>
            <a:r>
              <a:rPr lang="zh-CN" altLang="en-US" sz="1200" b="1" dirty="0">
                <a:latin typeface="Verdana" panose="020B0604030504040204" pitchFamily="34" charset="0"/>
                <a:ea typeface="Gulim" panose="020B0600000101010101" pitchFamily="34" charset="-127"/>
                <a:sym typeface="Verdana" panose="020B0604030504040204" pitchFamily="34" charset="0"/>
              </a:rPr>
              <a:t>://www.reanda</a:t>
            </a:r>
            <a:r>
              <a:rPr lang="en-US" altLang="zh-CN" sz="1200" b="1" dirty="0">
                <a:latin typeface="Verdana" panose="020B0604030504040204" pitchFamily="34" charset="0"/>
                <a:ea typeface="Gulim" panose="020B0600000101010101" pitchFamily="34" charset="-127"/>
                <a:sym typeface="Verdana" panose="020B0604030504040204" pitchFamily="34" charset="0"/>
              </a:rPr>
              <a:t> -international</a:t>
            </a:r>
            <a:r>
              <a:rPr lang="zh-CN" altLang="en-US" sz="1200" b="1" dirty="0">
                <a:latin typeface="Verdana" panose="020B0604030504040204" pitchFamily="34" charset="0"/>
                <a:ea typeface="Gulim" panose="020B0600000101010101" pitchFamily="34" charset="-127"/>
                <a:sym typeface="Verdana" panose="020B0604030504040204" pitchFamily="34" charset="0"/>
              </a:rPr>
              <a:t>.</a:t>
            </a:r>
            <a:r>
              <a:rPr lang="zh-CN" altLang="en-US" sz="1200" b="1" dirty="0" smtClean="0">
                <a:latin typeface="Verdana" panose="020B0604030504040204" pitchFamily="34" charset="0"/>
                <a:ea typeface="Gulim" panose="020B0600000101010101" pitchFamily="34" charset="-127"/>
                <a:sym typeface="Verdana" panose="020B0604030504040204" pitchFamily="34" charset="0"/>
              </a:rPr>
              <a:t>com</a:t>
            </a:r>
            <a:r>
              <a:rPr lang="en-US" altLang="zh-CN" sz="1200" b="1" dirty="0" smtClean="0">
                <a:latin typeface="Verdana" panose="020B0604030504040204" pitchFamily="34" charset="0"/>
                <a:ea typeface="Gulim" panose="020B0600000101010101" pitchFamily="34" charset="-127"/>
                <a:sym typeface="Verdana" panose="020B0604030504040204" pitchFamily="34" charset="0"/>
              </a:rPr>
              <a:t>			  </a:t>
            </a:r>
            <a:r>
              <a:rPr lang="zh-CN" altLang="en-US" sz="1200" b="1" dirty="0" smtClean="0">
                <a:latin typeface="Verdana" panose="020B0604030504040204" pitchFamily="34" charset="0"/>
                <a:ea typeface="Gulim" panose="020B0600000101010101" pitchFamily="34" charset="-127"/>
                <a:sym typeface="Verdana" panose="020B0604030504040204" pitchFamily="34" charset="0"/>
              </a:rPr>
              <a:t>http</a:t>
            </a:r>
            <a:r>
              <a:rPr lang="zh-CN" altLang="en-US" sz="1200" b="1" dirty="0">
                <a:latin typeface="Verdana" panose="020B0604030504040204" pitchFamily="34" charset="0"/>
                <a:ea typeface="Gulim" panose="020B0600000101010101" pitchFamily="34" charset="-127"/>
                <a:sym typeface="Verdana" panose="020B0604030504040204" pitchFamily="34" charset="0"/>
              </a:rPr>
              <a:t>://www.reanda.</a:t>
            </a:r>
            <a:r>
              <a:rPr lang="zh-CN" altLang="en-US" sz="1200" b="1" dirty="0" smtClean="0">
                <a:latin typeface="Verdana" panose="020B0604030504040204" pitchFamily="34" charset="0"/>
                <a:ea typeface="Gulim" panose="020B0600000101010101" pitchFamily="34" charset="-127"/>
                <a:sym typeface="Verdana" panose="020B0604030504040204" pitchFamily="34" charset="0"/>
              </a:rPr>
              <a:t>com</a:t>
            </a:r>
            <a:endParaRPr lang="en-US" altLang="zh-CN" dirty="0">
              <a:sym typeface="Verdana" panose="020B0604030504040204" pitchFamily="34" charset="0"/>
            </a:endParaRPr>
          </a:p>
        </p:txBody>
      </p:sp>
      <p:sp>
        <p:nvSpPr>
          <p:cNvPr id="2" name="灯片编号占位符 1"/>
          <p:cNvSpPr>
            <a:spLocks noGrp="1"/>
          </p:cNvSpPr>
          <p:nvPr>
            <p:ph type="sldNum" sz="quarter" idx="4"/>
          </p:nvPr>
        </p:nvSpPr>
        <p:spPr/>
        <p:txBody>
          <a:bodyPr/>
          <a:lstStyle/>
          <a:p>
            <a:pPr algn="ctr" eaLnBrk="1" hangingPunct="1"/>
            <a:fld id="{9A0DB2DC-4C9A-4742-B13C-FB6460FD3503}" type="slidenum">
              <a:rPr lang="zh-CN" altLang="en-US" dirty="0">
                <a:latin typeface="Verdana" panose="020B0604030504040204" pitchFamily="34" charset="0"/>
                <a:ea typeface="Gulim" panose="020B0600000101010101" pitchFamily="34" charset="-127"/>
                <a:sym typeface="Verdana" panose="020B0604030504040204" pitchFamily="34" charset="0"/>
              </a:rPr>
            </a:fld>
            <a:endParaRPr lang="zh-CN" altLang="en-US" dirty="0">
              <a:latin typeface="Verdana" panose="020B0604030504040204" pitchFamily="34" charset="0"/>
              <a:ea typeface="Gulim" panose="020B0600000101010101" pitchFamily="34" charset="-127"/>
              <a:sym typeface="Verdana" panose="020B0604030504040204" pitchFamily="34" charset="0"/>
            </a:endParaRPr>
          </a:p>
        </p:txBody>
      </p:sp>
      <p:sp>
        <p:nvSpPr>
          <p:cNvPr id="15" name="标题 1"/>
          <p:cNvSpPr txBox="1">
            <a:spLocks noChangeArrowheads="1"/>
          </p:cNvSpPr>
          <p:nvPr/>
        </p:nvSpPr>
        <p:spPr bwMode="auto">
          <a:xfrm>
            <a:off x="353348" y="-253"/>
            <a:ext cx="7346980" cy="762000"/>
          </a:xfrm>
          <a:prstGeom prst="rect">
            <a:avLst/>
          </a:prstGeom>
          <a:noFill/>
          <a:ln w="9525">
            <a:noFill/>
            <a:miter lim="800000"/>
          </a:ln>
        </p:spPr>
        <p:txBody>
          <a:bodyPr vert="horz" wrap="square" lIns="91440" tIns="45720" rIns="91440" bIns="45720" numCol="1" anchor="ctr" anchorCtr="0" compatLnSpc="1"/>
          <a:lstStyle/>
          <a:p>
            <a:pPr marL="457200" lvl="0" indent="-457200" algn="ctr">
              <a:defRPr/>
            </a:pPr>
            <a:r>
              <a:rPr lang="zh-CN" altLang="en-US" sz="2400" b="1" dirty="0" smtClean="0">
                <a:solidFill>
                  <a:schemeClr val="bg1"/>
                </a:solidFill>
                <a:latin typeface="华文楷体" panose="02010600040101010101" pitchFamily="2" charset="-122"/>
                <a:ea typeface="华文楷体" panose="02010600040101010101" pitchFamily="2" charset="-122"/>
                <a:sym typeface="Verdana" panose="020B0604030504040204" pitchFamily="34" charset="0"/>
              </a:rPr>
              <a:t>利安达</a:t>
            </a:r>
            <a:r>
              <a:rPr lang="zh-CN" sz="2400" b="1" dirty="0" smtClean="0">
                <a:solidFill>
                  <a:schemeClr val="bg1"/>
                </a:solidFill>
                <a:latin typeface="华文楷体" panose="02010600040101010101" pitchFamily="2" charset="-122"/>
                <a:ea typeface="华文楷体" panose="02010600040101010101" pitchFamily="2" charset="-122"/>
                <a:sym typeface="Verdana" panose="020B0604030504040204" pitchFamily="34" charset="0"/>
              </a:rPr>
              <a:t>企业所得税概论</a:t>
            </a:r>
            <a:endParaRPr lang="zh-CN" altLang="en-US" sz="2400" b="1" kern="0" dirty="0" smtClean="0">
              <a:solidFill>
                <a:schemeClr val="bg1"/>
              </a:solidFill>
              <a:latin typeface="华文楷体" panose="02010600040101010101" pitchFamily="2" charset="-122"/>
              <a:ea typeface="华文楷体" panose="02010600040101010101" pitchFamily="2" charset="-122"/>
              <a:sym typeface="Verdana" panose="020B0604030504040204" pitchFamily="34" charset="0"/>
            </a:endParaRPr>
          </a:p>
        </p:txBody>
      </p:sp>
      <p:pic>
        <p:nvPicPr>
          <p:cNvPr id="3" name="图片 2" descr="303b333634313637373bb7bfcedd"/>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969770" y="2334260"/>
            <a:ext cx="914400" cy="914400"/>
          </a:xfrm>
          <a:prstGeom prst="rect">
            <a:avLst/>
          </a:prstGeom>
        </p:spPr>
      </p:pic>
      <p:sp>
        <p:nvSpPr>
          <p:cNvPr id="5" name="云形标注 4"/>
          <p:cNvSpPr/>
          <p:nvPr/>
        </p:nvSpPr>
        <p:spPr>
          <a:xfrm>
            <a:off x="4745990" y="1706245"/>
            <a:ext cx="2079625" cy="1590675"/>
          </a:xfrm>
          <a:prstGeom prst="cloudCallout">
            <a:avLst>
              <a:gd name="adj1" fmla="val -125651"/>
              <a:gd name="adj2" fmla="val 17313"/>
            </a:avLst>
          </a:prstGeom>
          <a:solidFill>
            <a:schemeClr val="bg1"/>
          </a:solidFill>
          <a:ln w="9525" cap="flat" cmpd="sng" algn="ctr">
            <a:solidFill>
              <a:schemeClr val="tx1"/>
            </a:solidFill>
            <a:prstDash val="solid"/>
            <a:round/>
            <a:headEnd type="none" w="med" len="med"/>
            <a:tailEnd type="none" w="med" len="med"/>
          </a:ln>
        </p:spPr>
        <p:txBody>
          <a:bodyPr vert="horz" wrap="square" lIns="91440" tIns="45720" rIns="91440" bIns="45720" numCol="1"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r>
              <a:rPr lang="zh-CN" altLang="en-US" sz="1800" b="1" kern="0" dirty="0" smtClean="0">
                <a:solidFill>
                  <a:srgbClr val="FF0000"/>
                </a:solidFill>
                <a:latin typeface="华文楷体" panose="02010600040101010101" pitchFamily="2" charset="-122"/>
                <a:ea typeface="华文楷体" panose="02010600040101010101" pitchFamily="2" charset="-122"/>
                <a:sym typeface="+mn-ea"/>
              </a:rPr>
              <a:t>企业房产产权变更是否需要缴纳所得税？</a:t>
            </a:r>
            <a:endParaRPr kumimoji="0" lang="en-US" altLang="zh-CN" sz="1800" b="1" i="0" u="none" strike="noStrike" kern="0" cap="none" normalizeH="0" baseline="0" dirty="0" smtClean="0">
              <a:ln>
                <a:noFill/>
              </a:ln>
              <a:solidFill>
                <a:srgbClr val="FF0000"/>
              </a:solidFill>
              <a:effectLst/>
              <a:latin typeface="华文楷体" panose="02010600040101010101" pitchFamily="2" charset="-122"/>
              <a:ea typeface="华文楷体" panose="02010600040101010101" pitchFamily="2" charset="-122"/>
              <a:sym typeface="+mn-ea"/>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1" name="灯片编号占位符 4"/>
          <p:cNvSpPr>
            <a:spLocks noGrp="1"/>
          </p:cNvSpPr>
          <p:nvPr/>
        </p:nvSpPr>
        <p:spPr>
          <a:xfrm>
            <a:off x="3302000" y="5397500"/>
            <a:ext cx="2133600" cy="254000"/>
          </a:xfrm>
          <a:prstGeom prst="rect">
            <a:avLst/>
          </a:prstGeom>
          <a:noFill/>
          <a:ln w="9525">
            <a:noFill/>
          </a:ln>
        </p:spPr>
        <p:txBody>
          <a:bodyPr/>
          <a:lstStyle/>
          <a:p>
            <a:endParaRPr lang="en-US" altLang="zh-CN" dirty="0">
              <a:latin typeface="Times New Roman" panose="02020603050405020304" pitchFamily="18" charset="0"/>
            </a:endParaRPr>
          </a:p>
        </p:txBody>
      </p:sp>
      <p:sp>
        <p:nvSpPr>
          <p:cNvPr id="12" name="TextBox 11"/>
          <p:cNvSpPr txBox="1"/>
          <p:nvPr/>
        </p:nvSpPr>
        <p:spPr>
          <a:xfrm>
            <a:off x="8418847" y="1417340"/>
            <a:ext cx="430887" cy="3600400"/>
          </a:xfrm>
          <a:prstGeom prst="rect">
            <a:avLst/>
          </a:prstGeom>
          <a:noFill/>
        </p:spPr>
        <p:txBody>
          <a:bodyPr vert="eaVert" wrap="square" rtlCol="0">
            <a:spAutoFit/>
          </a:bodyPr>
          <a:lstStyle/>
          <a:p>
            <a:pPr algn="just">
              <a:defRPr/>
            </a:pPr>
            <a:r>
              <a:rPr lang="zh-CN" altLang="en-US" sz="1600" b="1" dirty="0">
                <a:solidFill>
                  <a:schemeClr val="bg1"/>
                </a:solidFill>
                <a:ea typeface="仿宋" panose="02010609060101010101" pitchFamily="49" charset="-122"/>
              </a:rPr>
              <a:t>利安达国际（</a:t>
            </a:r>
            <a:r>
              <a:rPr lang="en-US" altLang="zh-CN" sz="1600" b="1" dirty="0" err="1">
                <a:solidFill>
                  <a:schemeClr val="bg1"/>
                </a:solidFill>
                <a:ea typeface="仿宋" panose="02010609060101010101" pitchFamily="49" charset="-122"/>
              </a:rPr>
              <a:t>Reanda</a:t>
            </a:r>
            <a:r>
              <a:rPr lang="en-US" altLang="zh-CN" sz="1600" b="1" dirty="0">
                <a:solidFill>
                  <a:schemeClr val="bg1"/>
                </a:solidFill>
                <a:ea typeface="仿宋" panose="02010609060101010101" pitchFamily="49" charset="-122"/>
              </a:rPr>
              <a:t>   International</a:t>
            </a:r>
            <a:r>
              <a:rPr lang="zh-CN" altLang="en-US" sz="1600" b="1" dirty="0">
                <a:solidFill>
                  <a:schemeClr val="bg1"/>
                </a:solidFill>
                <a:ea typeface="仿宋" panose="02010609060101010101" pitchFamily="49" charset="-122"/>
              </a:rPr>
              <a:t>）</a:t>
            </a:r>
            <a:endParaRPr lang="en-US" altLang="zh-CN" sz="1600" b="1" dirty="0">
              <a:solidFill>
                <a:schemeClr val="bg1"/>
              </a:solidFill>
              <a:ea typeface="仿宋" panose="02010609060101010101" pitchFamily="49" charset="-122"/>
            </a:endParaRPr>
          </a:p>
        </p:txBody>
      </p:sp>
      <p:sp>
        <p:nvSpPr>
          <p:cNvPr id="8" name="日期占位符 2"/>
          <p:cNvSpPr txBox="1">
            <a:spLocks noGrp="1" noChangeArrowheads="1"/>
          </p:cNvSpPr>
          <p:nvPr/>
        </p:nvSpPr>
        <p:spPr bwMode="auto">
          <a:xfrm>
            <a:off x="-1830" y="5355378"/>
            <a:ext cx="8056563" cy="338201"/>
          </a:xfrm>
          <a:prstGeom prst="rect">
            <a:avLst/>
          </a:prstGeom>
          <a:noFill/>
          <a:ln w="9525">
            <a:noFill/>
            <a:miter lim="800000"/>
          </a:ln>
        </p:spPr>
        <p:txBody>
          <a:bodyPr/>
          <a:lstStyle/>
          <a:p>
            <a:pPr eaLnBrk="1" hangingPunct="1"/>
            <a:r>
              <a:rPr lang="zh-CN" altLang="en-US" sz="1200" b="1" dirty="0" smtClean="0">
                <a:latin typeface="Verdana" panose="020B0604030504040204" pitchFamily="34" charset="0"/>
                <a:ea typeface="Gulim" panose="020B0600000101010101" pitchFamily="34" charset="-127"/>
                <a:sym typeface="Verdana" panose="020B0604030504040204" pitchFamily="34" charset="0"/>
              </a:rPr>
              <a:t>   http</a:t>
            </a:r>
            <a:r>
              <a:rPr lang="zh-CN" altLang="en-US" sz="1200" b="1" dirty="0">
                <a:latin typeface="Verdana" panose="020B0604030504040204" pitchFamily="34" charset="0"/>
                <a:ea typeface="Gulim" panose="020B0600000101010101" pitchFamily="34" charset="-127"/>
                <a:sym typeface="Verdana" panose="020B0604030504040204" pitchFamily="34" charset="0"/>
              </a:rPr>
              <a:t>://www.reanda</a:t>
            </a:r>
            <a:r>
              <a:rPr lang="en-US" altLang="zh-CN" sz="1200" b="1" dirty="0">
                <a:latin typeface="Verdana" panose="020B0604030504040204" pitchFamily="34" charset="0"/>
                <a:ea typeface="Gulim" panose="020B0600000101010101" pitchFamily="34" charset="-127"/>
                <a:sym typeface="Verdana" panose="020B0604030504040204" pitchFamily="34" charset="0"/>
              </a:rPr>
              <a:t> -international</a:t>
            </a:r>
            <a:r>
              <a:rPr lang="zh-CN" altLang="en-US" sz="1200" b="1" dirty="0">
                <a:latin typeface="Verdana" panose="020B0604030504040204" pitchFamily="34" charset="0"/>
                <a:ea typeface="Gulim" panose="020B0600000101010101" pitchFamily="34" charset="-127"/>
                <a:sym typeface="Verdana" panose="020B0604030504040204" pitchFamily="34" charset="0"/>
              </a:rPr>
              <a:t>.</a:t>
            </a:r>
            <a:r>
              <a:rPr lang="zh-CN" altLang="en-US" sz="1200" b="1" dirty="0" smtClean="0">
                <a:latin typeface="Verdana" panose="020B0604030504040204" pitchFamily="34" charset="0"/>
                <a:ea typeface="Gulim" panose="020B0600000101010101" pitchFamily="34" charset="-127"/>
                <a:sym typeface="Verdana" panose="020B0604030504040204" pitchFamily="34" charset="0"/>
              </a:rPr>
              <a:t>com</a:t>
            </a:r>
            <a:r>
              <a:rPr lang="en-US" altLang="zh-CN" sz="1200" b="1" dirty="0" smtClean="0">
                <a:latin typeface="Verdana" panose="020B0604030504040204" pitchFamily="34" charset="0"/>
                <a:ea typeface="Gulim" panose="020B0600000101010101" pitchFamily="34" charset="-127"/>
                <a:sym typeface="Verdana" panose="020B0604030504040204" pitchFamily="34" charset="0"/>
              </a:rPr>
              <a:t>			  </a:t>
            </a:r>
            <a:r>
              <a:rPr lang="zh-CN" altLang="en-US" sz="1200" b="1" dirty="0" smtClean="0">
                <a:latin typeface="Verdana" panose="020B0604030504040204" pitchFamily="34" charset="0"/>
                <a:ea typeface="Gulim" panose="020B0600000101010101" pitchFamily="34" charset="-127"/>
                <a:sym typeface="Verdana" panose="020B0604030504040204" pitchFamily="34" charset="0"/>
              </a:rPr>
              <a:t>http</a:t>
            </a:r>
            <a:r>
              <a:rPr lang="zh-CN" altLang="en-US" sz="1200" b="1" dirty="0">
                <a:latin typeface="Verdana" panose="020B0604030504040204" pitchFamily="34" charset="0"/>
                <a:ea typeface="Gulim" panose="020B0600000101010101" pitchFamily="34" charset="-127"/>
                <a:sym typeface="Verdana" panose="020B0604030504040204" pitchFamily="34" charset="0"/>
              </a:rPr>
              <a:t>://www.reanda.</a:t>
            </a:r>
            <a:r>
              <a:rPr lang="zh-CN" altLang="en-US" sz="1200" b="1" dirty="0" smtClean="0">
                <a:latin typeface="Verdana" panose="020B0604030504040204" pitchFamily="34" charset="0"/>
                <a:ea typeface="Gulim" panose="020B0600000101010101" pitchFamily="34" charset="-127"/>
                <a:sym typeface="Verdana" panose="020B0604030504040204" pitchFamily="34" charset="0"/>
              </a:rPr>
              <a:t>com</a:t>
            </a:r>
            <a:endParaRPr lang="en-US" altLang="zh-CN" dirty="0">
              <a:sym typeface="Verdana" panose="020B0604030504040204" pitchFamily="34" charset="0"/>
            </a:endParaRPr>
          </a:p>
        </p:txBody>
      </p:sp>
      <p:sp>
        <p:nvSpPr>
          <p:cNvPr id="2" name="灯片编号占位符 1"/>
          <p:cNvSpPr>
            <a:spLocks noGrp="1"/>
          </p:cNvSpPr>
          <p:nvPr>
            <p:ph type="sldNum" sz="quarter" idx="4"/>
          </p:nvPr>
        </p:nvSpPr>
        <p:spPr/>
        <p:txBody>
          <a:bodyPr/>
          <a:lstStyle/>
          <a:p>
            <a:pPr algn="ctr" eaLnBrk="1" hangingPunct="1"/>
            <a:fld id="{9A0DB2DC-4C9A-4742-B13C-FB6460FD3503}" type="slidenum">
              <a:rPr lang="zh-CN" altLang="en-US" dirty="0">
                <a:latin typeface="Verdana" panose="020B0604030504040204" pitchFamily="34" charset="0"/>
                <a:ea typeface="Gulim" panose="020B0600000101010101" pitchFamily="34" charset="-127"/>
                <a:sym typeface="Verdana" panose="020B0604030504040204" pitchFamily="34" charset="0"/>
              </a:rPr>
            </a:fld>
            <a:endParaRPr lang="zh-CN" altLang="en-US" dirty="0">
              <a:latin typeface="Verdana" panose="020B0604030504040204" pitchFamily="34" charset="0"/>
              <a:ea typeface="Gulim" panose="020B0600000101010101" pitchFamily="34" charset="-127"/>
              <a:sym typeface="Verdana" panose="020B0604030504040204" pitchFamily="34" charset="0"/>
            </a:endParaRPr>
          </a:p>
        </p:txBody>
      </p:sp>
      <p:sp>
        <p:nvSpPr>
          <p:cNvPr id="15" name="标题 1"/>
          <p:cNvSpPr txBox="1">
            <a:spLocks noChangeArrowheads="1"/>
          </p:cNvSpPr>
          <p:nvPr/>
        </p:nvSpPr>
        <p:spPr bwMode="auto">
          <a:xfrm>
            <a:off x="353348" y="-253"/>
            <a:ext cx="7346980" cy="762000"/>
          </a:xfrm>
          <a:prstGeom prst="rect">
            <a:avLst/>
          </a:prstGeom>
          <a:noFill/>
          <a:ln w="9525">
            <a:noFill/>
            <a:miter lim="800000"/>
          </a:ln>
        </p:spPr>
        <p:txBody>
          <a:bodyPr vert="horz" wrap="square" lIns="91440" tIns="45720" rIns="91440" bIns="45720" numCol="1" anchor="ctr" anchorCtr="0" compatLnSpc="1"/>
          <a:lstStyle/>
          <a:p>
            <a:pPr marL="457200" lvl="0" indent="-457200" algn="ctr">
              <a:defRPr/>
            </a:pPr>
            <a:r>
              <a:rPr lang="zh-CN" altLang="en-US" sz="2400" b="1" dirty="0" smtClean="0">
                <a:solidFill>
                  <a:schemeClr val="bg1"/>
                </a:solidFill>
                <a:latin typeface="华文楷体" panose="02010600040101010101" pitchFamily="2" charset="-122"/>
                <a:ea typeface="华文楷体" panose="02010600040101010101" pitchFamily="2" charset="-122"/>
                <a:sym typeface="Verdana" panose="020B0604030504040204" pitchFamily="34" charset="0"/>
              </a:rPr>
              <a:t>利安达</a:t>
            </a:r>
            <a:r>
              <a:rPr lang="zh-CN" sz="2400" b="1" dirty="0" smtClean="0">
                <a:solidFill>
                  <a:schemeClr val="bg1"/>
                </a:solidFill>
                <a:latin typeface="华文楷体" panose="02010600040101010101" pitchFamily="2" charset="-122"/>
                <a:ea typeface="华文楷体" panose="02010600040101010101" pitchFamily="2" charset="-122"/>
                <a:sym typeface="Verdana" panose="020B0604030504040204" pitchFamily="34" charset="0"/>
              </a:rPr>
              <a:t>企业所得税概论</a:t>
            </a:r>
            <a:endParaRPr lang="zh-CN" altLang="en-US" sz="2400" b="1" kern="0" dirty="0" smtClean="0">
              <a:solidFill>
                <a:schemeClr val="bg1"/>
              </a:solidFill>
              <a:latin typeface="华文楷体" panose="02010600040101010101" pitchFamily="2" charset="-122"/>
              <a:ea typeface="华文楷体" panose="02010600040101010101" pitchFamily="2" charset="-122"/>
              <a:sym typeface="Verdana" panose="020B0604030504040204" pitchFamily="34" charset="0"/>
            </a:endParaRPr>
          </a:p>
        </p:txBody>
      </p:sp>
      <p:grpSp>
        <p:nvGrpSpPr>
          <p:cNvPr id="4" name="组合 3"/>
          <p:cNvGrpSpPr/>
          <p:nvPr/>
        </p:nvGrpSpPr>
        <p:grpSpPr>
          <a:xfrm>
            <a:off x="209573" y="1153795"/>
            <a:ext cx="9044282" cy="3602990"/>
            <a:chOff x="1385" y="1615"/>
            <a:chExt cx="17205" cy="8245"/>
          </a:xfrm>
        </p:grpSpPr>
        <p:sp>
          <p:nvSpPr>
            <p:cNvPr id="9" name="文本框 8"/>
            <p:cNvSpPr txBox="1">
              <a:spLocks noChangeArrowheads="1"/>
            </p:cNvSpPr>
            <p:nvPr/>
          </p:nvSpPr>
          <p:spPr bwMode="auto">
            <a:xfrm>
              <a:off x="3120" y="1615"/>
              <a:ext cx="14450" cy="1435"/>
            </a:xfrm>
            <a:prstGeom prst="rect">
              <a:avLst/>
            </a:prstGeom>
            <a:noFill/>
            <a:ln w="9525">
              <a:noFill/>
              <a:miter lim="800000"/>
            </a:ln>
          </p:spPr>
          <p:txBody>
            <a:bodyPr lIns="90000" tIns="0" rIns="90000" bIns="0" anchor="ctr"/>
            <a:lstStyle/>
            <a:p>
              <a:pPr>
                <a:lnSpc>
                  <a:spcPct val="140000"/>
                </a:lnSpc>
                <a:spcBef>
                  <a:spcPts val="600"/>
                </a:spcBef>
                <a:spcAft>
                  <a:spcPts val="600"/>
                </a:spcAft>
              </a:pPr>
              <a:r>
                <a:rPr lang="zh-CN" altLang="en-US" sz="1800">
                  <a:solidFill>
                    <a:srgbClr val="2D2D2D"/>
                  </a:solidFill>
                  <a:latin typeface="微软雅黑" panose="020B0503020204020204" pitchFamily="34" charset="-122"/>
                  <a:ea typeface="微软雅黑" panose="020B0503020204020204" pitchFamily="34" charset="-122"/>
                  <a:cs typeface="Segoe UI" panose="020B0502040204020203" pitchFamily="34" charset="0"/>
                </a:rPr>
                <a:t>应税所得来源地标准的确定</a:t>
              </a:r>
              <a:endParaRPr lang="zh-CN" altLang="en-US" sz="1800">
                <a:solidFill>
                  <a:srgbClr val="2D2D2D"/>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29" name="椭圆 28"/>
            <p:cNvSpPr/>
            <p:nvPr/>
          </p:nvSpPr>
          <p:spPr>
            <a:xfrm>
              <a:off x="1810" y="1940"/>
              <a:ext cx="910" cy="908"/>
            </a:xfrm>
            <a:prstGeom prst="ellipse">
              <a:avLst/>
            </a:prstGeom>
            <a:solidFill>
              <a:srgbClr val="73B819"/>
            </a:solidFill>
            <a:ln w="28575">
              <a:solidFill>
                <a:srgbClr val="73B819"/>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chorCtr="1"/>
            <a:lstStyle/>
            <a:p>
              <a:pPr algn="ctr">
                <a:defRPr/>
              </a:pPr>
              <a:r>
                <a:rPr lang="zh-CN" altLang="en-US" sz="2300" b="1">
                  <a:solidFill>
                    <a:schemeClr val="bg1"/>
                  </a:solidFill>
                  <a:latin typeface="微软雅黑" panose="020B0503020204020204" pitchFamily="34" charset="-122"/>
                  <a:ea typeface="微软雅黑" panose="020B0503020204020204" pitchFamily="34" charset="-122"/>
                </a:rPr>
                <a:t>五</a:t>
              </a:r>
              <a:endParaRPr lang="zh-CN" altLang="en-US" sz="2300" b="1">
                <a:solidFill>
                  <a:schemeClr val="bg1"/>
                </a:solidFill>
                <a:latin typeface="微软雅黑" panose="020B0503020204020204" pitchFamily="34" charset="-122"/>
                <a:ea typeface="微软雅黑" panose="020B0503020204020204" pitchFamily="34" charset="-122"/>
              </a:endParaRPr>
            </a:p>
          </p:txBody>
        </p:sp>
        <p:sp>
          <p:nvSpPr>
            <p:cNvPr id="18" name="文本框 17"/>
            <p:cNvSpPr txBox="1">
              <a:spLocks noChangeArrowheads="1"/>
            </p:cNvSpPr>
            <p:nvPr/>
          </p:nvSpPr>
          <p:spPr bwMode="auto">
            <a:xfrm>
              <a:off x="1385" y="6886"/>
              <a:ext cx="1505" cy="1570"/>
            </a:xfrm>
            <a:prstGeom prst="rect">
              <a:avLst/>
            </a:prstGeom>
            <a:noFill/>
            <a:ln w="9525">
              <a:noFill/>
              <a:miter lim="800000"/>
            </a:ln>
          </p:spPr>
          <p:txBody>
            <a:bodyPr anchor="ctr" anchorCtr="1"/>
            <a:lstStyle/>
            <a:p>
              <a:pPr>
                <a:lnSpc>
                  <a:spcPct val="130000"/>
                </a:lnSpc>
                <a:spcBef>
                  <a:spcPts val="1800"/>
                </a:spcBef>
                <a:spcAft>
                  <a:spcPts val="1800"/>
                </a:spcAft>
              </a:pPr>
              <a:r>
                <a:rPr lang="en-US" altLang="zh-CN" sz="1800">
                  <a:solidFill>
                    <a:srgbClr val="2D2D2D"/>
                  </a:solidFill>
                  <a:latin typeface="微软雅黑" panose="020B0503020204020204" pitchFamily="34" charset="-122"/>
                  <a:ea typeface="微软雅黑" panose="020B0503020204020204" pitchFamily="34" charset="-122"/>
                  <a:cs typeface="Segoe UI" panose="020B0502040204020203" pitchFamily="34" charset="0"/>
                </a:rPr>
                <a:t>3</a:t>
              </a:r>
              <a:r>
                <a:rPr lang="zh-CN" altLang="en-US" sz="1800">
                  <a:solidFill>
                    <a:srgbClr val="2D2D2D"/>
                  </a:solidFill>
                  <a:latin typeface="微软雅黑" panose="020B0503020204020204" pitchFamily="34" charset="-122"/>
                  <a:ea typeface="微软雅黑" panose="020B0503020204020204" pitchFamily="34" charset="-122"/>
                  <a:cs typeface="Segoe UI" panose="020B0502040204020203" pitchFamily="34" charset="0"/>
                </a:rPr>
                <a:t>、</a:t>
              </a:r>
              <a:endParaRPr lang="en-US" altLang="zh-CN" sz="1800">
                <a:solidFill>
                  <a:srgbClr val="2D2D2D"/>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19" name="左大括号 18"/>
            <p:cNvSpPr/>
            <p:nvPr/>
          </p:nvSpPr>
          <p:spPr>
            <a:xfrm>
              <a:off x="3690" y="6165"/>
              <a:ext cx="480" cy="3180"/>
            </a:xfrm>
            <a:prstGeom prst="leftBrace">
              <a:avLst>
                <a:gd name="adj1" fmla="val 38705"/>
                <a:gd name="adj2" fmla="val 50676"/>
              </a:avLst>
            </a:prstGeom>
            <a:ln w="34925">
              <a:solidFill>
                <a:srgbClr val="73B819"/>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zh-CN" altLang="en-US"/>
            </a:p>
          </p:txBody>
        </p:sp>
        <p:sp>
          <p:nvSpPr>
            <p:cNvPr id="20" name="文本框 19"/>
            <p:cNvSpPr txBox="1"/>
            <p:nvPr/>
          </p:nvSpPr>
          <p:spPr>
            <a:xfrm>
              <a:off x="4170" y="5898"/>
              <a:ext cx="13040" cy="1167"/>
            </a:xfrm>
            <a:prstGeom prst="rect">
              <a:avLst/>
            </a:prstGeom>
            <a:noFill/>
            <a:ln>
              <a:noFill/>
            </a:ln>
          </p:spPr>
          <p:txBody>
            <a:bodyPr anchor="ctr"/>
            <a:lstStyle/>
            <a:p>
              <a:pPr fontAlgn="auto">
                <a:lnSpc>
                  <a:spcPct val="130000"/>
                </a:lnSpc>
                <a:spcBef>
                  <a:spcPts val="1800"/>
                </a:spcBef>
                <a:spcAft>
                  <a:spcPts val="1800"/>
                </a:spcAft>
                <a:defRPr/>
              </a:pPr>
              <a:r>
                <a:rPr lang="zh-CN" altLang="en-US" sz="1800" dirty="0">
                  <a:solidFill>
                    <a:srgbClr val="2D2D2D"/>
                  </a:solidFill>
                  <a:latin typeface="微软雅黑" panose="020B0503020204020204" pitchFamily="34" charset="-122"/>
                  <a:ea typeface="微软雅黑" panose="020B0503020204020204" pitchFamily="34" charset="-122"/>
                  <a:cs typeface="Segoe UI" panose="020B0502040204020203" pitchFamily="34" charset="0"/>
                </a:rPr>
                <a:t>① 不动产转让所得：按照</a:t>
              </a:r>
              <a:r>
                <a:rPr lang="zh-CN" altLang="en-US" sz="1800" dirty="0">
                  <a:solidFill>
                    <a:srgbClr val="2D2D2D"/>
                  </a:solidFill>
                  <a:uFill>
                    <a:solidFill>
                      <a:srgbClr val="DD4250"/>
                    </a:solidFill>
                  </a:uFill>
                  <a:latin typeface="微软雅黑" panose="020B0503020204020204" pitchFamily="34" charset="-122"/>
                  <a:ea typeface="微软雅黑" panose="020B0503020204020204" pitchFamily="34" charset="-122"/>
                  <a:cs typeface="Segoe UI" panose="020B0502040204020203" pitchFamily="34" charset="0"/>
                </a:rPr>
                <a:t>不动产所在地</a:t>
              </a:r>
              <a:r>
                <a:rPr lang="zh-CN" altLang="en-US" sz="1800" dirty="0">
                  <a:solidFill>
                    <a:srgbClr val="2D2D2D"/>
                  </a:solidFill>
                  <a:latin typeface="微软雅黑" panose="020B0503020204020204" pitchFamily="34" charset="-122"/>
                  <a:ea typeface="微软雅黑" panose="020B0503020204020204" pitchFamily="34" charset="-122"/>
                  <a:cs typeface="Segoe UI" panose="020B0502040204020203" pitchFamily="34" charset="0"/>
                </a:rPr>
                <a:t>。</a:t>
              </a:r>
              <a:endParaRPr lang="en-US" altLang="zh-CN" sz="1800" dirty="0">
                <a:solidFill>
                  <a:srgbClr val="2D2D2D"/>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21" name="文本框 20"/>
            <p:cNvSpPr txBox="1">
              <a:spLocks noChangeArrowheads="1"/>
            </p:cNvSpPr>
            <p:nvPr/>
          </p:nvSpPr>
          <p:spPr bwMode="auto">
            <a:xfrm>
              <a:off x="2258" y="5650"/>
              <a:ext cx="1727" cy="4210"/>
            </a:xfrm>
            <a:prstGeom prst="rect">
              <a:avLst/>
            </a:prstGeom>
            <a:noFill/>
            <a:ln w="9525">
              <a:noFill/>
              <a:miter lim="800000"/>
            </a:ln>
          </p:spPr>
          <p:txBody>
            <a:bodyPr vert="eaVert" anchor="ctr" anchorCtr="1"/>
            <a:lstStyle/>
            <a:p>
              <a:pPr>
                <a:lnSpc>
                  <a:spcPct val="130000"/>
                </a:lnSpc>
                <a:spcBef>
                  <a:spcPts val="1800"/>
                </a:spcBef>
                <a:spcAft>
                  <a:spcPts val="1800"/>
                </a:spcAft>
              </a:pPr>
              <a:r>
                <a:rPr lang="zh-CN" altLang="en-US" sz="1800">
                  <a:solidFill>
                    <a:srgbClr val="2D2D2D"/>
                  </a:solidFill>
                  <a:latin typeface="微软雅黑" panose="020B0503020204020204" pitchFamily="34" charset="-122"/>
                  <a:ea typeface="微软雅黑" panose="020B0503020204020204" pitchFamily="34" charset="-122"/>
                  <a:cs typeface="Segoe UI" panose="020B0502040204020203" pitchFamily="34" charset="0"/>
                </a:rPr>
                <a:t>转让财产所得</a:t>
              </a:r>
              <a:endParaRPr lang="en-US" altLang="zh-CN" sz="1800">
                <a:solidFill>
                  <a:srgbClr val="2D2D2D"/>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23" name="文本框 22"/>
            <p:cNvSpPr txBox="1"/>
            <p:nvPr/>
          </p:nvSpPr>
          <p:spPr>
            <a:xfrm>
              <a:off x="4170" y="7175"/>
              <a:ext cx="14420" cy="1168"/>
            </a:xfrm>
            <a:prstGeom prst="rect">
              <a:avLst/>
            </a:prstGeom>
            <a:noFill/>
            <a:ln>
              <a:noFill/>
            </a:ln>
          </p:spPr>
          <p:txBody>
            <a:bodyPr anchor="ctr"/>
            <a:lstStyle/>
            <a:p>
              <a:pPr fontAlgn="auto">
                <a:lnSpc>
                  <a:spcPct val="130000"/>
                </a:lnSpc>
                <a:spcBef>
                  <a:spcPts val="1800"/>
                </a:spcBef>
                <a:spcAft>
                  <a:spcPts val="1800"/>
                </a:spcAft>
                <a:defRPr/>
              </a:pPr>
              <a:r>
                <a:rPr lang="zh-CN" altLang="en-US" sz="1800" dirty="0">
                  <a:solidFill>
                    <a:srgbClr val="2D2D2D"/>
                  </a:solidFill>
                  <a:latin typeface="微软雅黑" panose="020B0503020204020204" pitchFamily="34" charset="-122"/>
                  <a:ea typeface="微软雅黑" panose="020B0503020204020204" pitchFamily="34" charset="-122"/>
                  <a:cs typeface="Segoe UI" panose="020B0502040204020203" pitchFamily="34" charset="0"/>
                </a:rPr>
                <a:t>② 动产转让所得：按照</a:t>
              </a:r>
              <a:r>
                <a:rPr lang="zh-CN" altLang="en-US" sz="1800" dirty="0">
                  <a:solidFill>
                    <a:srgbClr val="2D2D2D"/>
                  </a:solidFill>
                  <a:uFill>
                    <a:solidFill>
                      <a:srgbClr val="DD4250"/>
                    </a:solidFill>
                  </a:uFill>
                  <a:latin typeface="微软雅黑" panose="020B0503020204020204" pitchFamily="34" charset="-122"/>
                  <a:ea typeface="微软雅黑" panose="020B0503020204020204" pitchFamily="34" charset="-122"/>
                  <a:cs typeface="Segoe UI" panose="020B0502040204020203" pitchFamily="34" charset="0"/>
                </a:rPr>
                <a:t>转让动产的企业或机构、场所所在地</a:t>
              </a:r>
              <a:r>
                <a:rPr lang="zh-CN" altLang="en-US" sz="1800" dirty="0">
                  <a:solidFill>
                    <a:srgbClr val="2D2D2D"/>
                  </a:solidFill>
                  <a:latin typeface="微软雅黑" panose="020B0503020204020204" pitchFamily="34" charset="-122"/>
                  <a:ea typeface="微软雅黑" panose="020B0503020204020204" pitchFamily="34" charset="-122"/>
                  <a:cs typeface="Segoe UI" panose="020B0502040204020203" pitchFamily="34" charset="0"/>
                </a:rPr>
                <a:t>。</a:t>
              </a:r>
              <a:endParaRPr lang="en-US" altLang="zh-CN" sz="1800" dirty="0">
                <a:solidFill>
                  <a:srgbClr val="2D2D2D"/>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24" name="文本框 23"/>
            <p:cNvSpPr txBox="1"/>
            <p:nvPr/>
          </p:nvSpPr>
          <p:spPr>
            <a:xfrm>
              <a:off x="4170" y="8455"/>
              <a:ext cx="13040" cy="1168"/>
            </a:xfrm>
            <a:prstGeom prst="rect">
              <a:avLst/>
            </a:prstGeom>
            <a:noFill/>
            <a:ln>
              <a:noFill/>
            </a:ln>
          </p:spPr>
          <p:txBody>
            <a:bodyPr anchor="ctr"/>
            <a:lstStyle/>
            <a:p>
              <a:pPr fontAlgn="auto">
                <a:lnSpc>
                  <a:spcPct val="130000"/>
                </a:lnSpc>
                <a:spcBef>
                  <a:spcPts val="1800"/>
                </a:spcBef>
                <a:spcAft>
                  <a:spcPts val="1800"/>
                </a:spcAft>
                <a:defRPr/>
              </a:pPr>
              <a:r>
                <a:rPr lang="zh-CN" altLang="en-US" sz="1800" dirty="0">
                  <a:solidFill>
                    <a:srgbClr val="2D2D2D"/>
                  </a:solidFill>
                  <a:latin typeface="微软雅黑" panose="020B0503020204020204" pitchFamily="34" charset="-122"/>
                  <a:ea typeface="微软雅黑" panose="020B0503020204020204" pitchFamily="34" charset="-122"/>
                  <a:cs typeface="Segoe UI" panose="020B0502040204020203" pitchFamily="34" charset="0"/>
                </a:rPr>
                <a:t>③ 权益性投资资产转让所得：按照</a:t>
              </a:r>
              <a:r>
                <a:rPr lang="zh-CN" altLang="en-US" sz="1800" dirty="0">
                  <a:solidFill>
                    <a:srgbClr val="FF0000"/>
                  </a:solidFill>
                  <a:uFill>
                    <a:solidFill>
                      <a:srgbClr val="FF0000"/>
                    </a:solidFill>
                  </a:uFill>
                  <a:latin typeface="微软雅黑" panose="020B0503020204020204" pitchFamily="34" charset="-122"/>
                  <a:ea typeface="微软雅黑" panose="020B0503020204020204" pitchFamily="34" charset="-122"/>
                  <a:cs typeface="Segoe UI" panose="020B0502040204020203" pitchFamily="34" charset="0"/>
                </a:rPr>
                <a:t>被投资企业</a:t>
              </a:r>
              <a:r>
                <a:rPr lang="zh-CN" altLang="en-US" sz="1800" dirty="0">
                  <a:solidFill>
                    <a:srgbClr val="2D2D2D"/>
                  </a:solidFill>
                  <a:uFill>
                    <a:solidFill>
                      <a:srgbClr val="DD4250"/>
                    </a:solidFill>
                  </a:uFill>
                  <a:latin typeface="微软雅黑" panose="020B0503020204020204" pitchFamily="34" charset="-122"/>
                  <a:ea typeface="微软雅黑" panose="020B0503020204020204" pitchFamily="34" charset="-122"/>
                  <a:cs typeface="Segoe UI" panose="020B0502040204020203" pitchFamily="34" charset="0"/>
                </a:rPr>
                <a:t>所在地</a:t>
              </a:r>
              <a:r>
                <a:rPr lang="zh-CN" altLang="en-US" sz="1800" dirty="0">
                  <a:solidFill>
                    <a:srgbClr val="2D2D2D"/>
                  </a:solidFill>
                  <a:latin typeface="微软雅黑" panose="020B0503020204020204" pitchFamily="34" charset="-122"/>
                  <a:ea typeface="微软雅黑" panose="020B0503020204020204" pitchFamily="34" charset="-122"/>
                  <a:cs typeface="Segoe UI" panose="020B0502040204020203" pitchFamily="34" charset="0"/>
                </a:rPr>
                <a:t>。</a:t>
              </a:r>
              <a:endParaRPr lang="en-US" altLang="zh-CN" sz="1800" dirty="0">
                <a:solidFill>
                  <a:srgbClr val="2D2D2D"/>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25" name="文本框 24"/>
            <p:cNvSpPr txBox="1">
              <a:spLocks noChangeArrowheads="1"/>
            </p:cNvSpPr>
            <p:nvPr/>
          </p:nvSpPr>
          <p:spPr bwMode="auto">
            <a:xfrm>
              <a:off x="1615" y="3353"/>
              <a:ext cx="15955" cy="2430"/>
            </a:xfrm>
            <a:prstGeom prst="rect">
              <a:avLst/>
            </a:prstGeom>
            <a:noFill/>
            <a:ln w="9525">
              <a:noFill/>
              <a:miter lim="800000"/>
            </a:ln>
          </p:spPr>
          <p:txBody>
            <a:bodyPr/>
            <a:lstStyle/>
            <a:p>
              <a:pPr>
                <a:lnSpc>
                  <a:spcPct val="125000"/>
                </a:lnSpc>
                <a:spcBef>
                  <a:spcPts val="1000"/>
                </a:spcBef>
                <a:spcAft>
                  <a:spcPts val="1000"/>
                </a:spcAft>
              </a:pPr>
              <a:r>
                <a:rPr lang="en-US" altLang="zh-CN" sz="1800">
                  <a:solidFill>
                    <a:srgbClr val="2D2D2D"/>
                  </a:solidFill>
                  <a:latin typeface="微软雅黑" panose="020B0503020204020204" pitchFamily="34" charset="-122"/>
                  <a:ea typeface="微软雅黑" panose="020B0503020204020204" pitchFamily="34" charset="-122"/>
                  <a:cs typeface="Segoe UI" panose="020B0502040204020203" pitchFamily="34" charset="0"/>
                </a:rPr>
                <a:t>1</a:t>
              </a:r>
              <a:r>
                <a:rPr lang="zh-CN" altLang="en-US" sz="1800">
                  <a:solidFill>
                    <a:srgbClr val="2D2D2D"/>
                  </a:solidFill>
                  <a:latin typeface="微软雅黑" panose="020B0503020204020204" pitchFamily="34" charset="-122"/>
                  <a:ea typeface="微软雅黑" panose="020B0503020204020204" pitchFamily="34" charset="-122"/>
                  <a:cs typeface="Segoe UI" panose="020B0502040204020203" pitchFamily="34" charset="0"/>
                </a:rPr>
                <a:t>、销售货物所得：按照交易活动发生地。</a:t>
              </a:r>
              <a:endParaRPr lang="zh-CN" altLang="en-US" sz="1800">
                <a:solidFill>
                  <a:srgbClr val="2D2D2D"/>
                </a:solidFill>
                <a:latin typeface="微软雅黑" panose="020B0503020204020204" pitchFamily="34" charset="-122"/>
                <a:ea typeface="微软雅黑" panose="020B0503020204020204" pitchFamily="34" charset="-122"/>
                <a:cs typeface="Segoe UI" panose="020B0502040204020203" pitchFamily="34" charset="0"/>
              </a:endParaRPr>
            </a:p>
            <a:p>
              <a:pPr>
                <a:lnSpc>
                  <a:spcPct val="125000"/>
                </a:lnSpc>
                <a:spcBef>
                  <a:spcPts val="1000"/>
                </a:spcBef>
                <a:spcAft>
                  <a:spcPts val="1000"/>
                </a:spcAft>
              </a:pPr>
              <a:r>
                <a:rPr lang="en-US" altLang="zh-CN" sz="1800">
                  <a:solidFill>
                    <a:srgbClr val="2D2D2D"/>
                  </a:solidFill>
                  <a:latin typeface="微软雅黑" panose="020B0503020204020204" pitchFamily="34" charset="-122"/>
                  <a:ea typeface="微软雅黑" panose="020B0503020204020204" pitchFamily="34" charset="-122"/>
                  <a:cs typeface="Segoe UI" panose="020B0502040204020203" pitchFamily="34" charset="0"/>
                </a:rPr>
                <a:t>2</a:t>
              </a:r>
              <a:r>
                <a:rPr lang="zh-CN" altLang="en-US" sz="1800">
                  <a:solidFill>
                    <a:srgbClr val="2D2D2D"/>
                  </a:solidFill>
                  <a:latin typeface="微软雅黑" panose="020B0503020204020204" pitchFamily="34" charset="-122"/>
                  <a:ea typeface="微软雅黑" panose="020B0503020204020204" pitchFamily="34" charset="-122"/>
                  <a:cs typeface="Segoe UI" panose="020B0502040204020203" pitchFamily="34" charset="0"/>
                </a:rPr>
                <a:t>、提供劳务所得：按照劳务发生地。</a:t>
              </a:r>
              <a:endParaRPr lang="zh-CN" altLang="en-US" sz="1800">
                <a:solidFill>
                  <a:srgbClr val="2D2D2D"/>
                </a:solidFill>
                <a:latin typeface="微软雅黑" panose="020B0503020204020204" pitchFamily="34" charset="-122"/>
                <a:ea typeface="微软雅黑" panose="020B0503020204020204" pitchFamily="34" charset="-122"/>
                <a:cs typeface="Segoe UI" panose="020B0502040204020203" pitchFamily="34" charset="0"/>
              </a:endParaRPr>
            </a:p>
          </p:txBody>
        </p:sp>
      </p:gr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1" name="灯片编号占位符 4"/>
          <p:cNvSpPr>
            <a:spLocks noGrp="1"/>
          </p:cNvSpPr>
          <p:nvPr/>
        </p:nvSpPr>
        <p:spPr>
          <a:xfrm>
            <a:off x="3302000" y="5397500"/>
            <a:ext cx="2133600" cy="254000"/>
          </a:xfrm>
          <a:prstGeom prst="rect">
            <a:avLst/>
          </a:prstGeom>
          <a:noFill/>
          <a:ln w="9525">
            <a:noFill/>
          </a:ln>
        </p:spPr>
        <p:txBody>
          <a:bodyPr/>
          <a:lstStyle/>
          <a:p>
            <a:endParaRPr lang="en-US" altLang="zh-CN" dirty="0">
              <a:latin typeface="Times New Roman" panose="02020603050405020304" pitchFamily="18" charset="0"/>
            </a:endParaRPr>
          </a:p>
        </p:txBody>
      </p:sp>
      <p:sp>
        <p:nvSpPr>
          <p:cNvPr id="12" name="TextBox 11"/>
          <p:cNvSpPr txBox="1"/>
          <p:nvPr/>
        </p:nvSpPr>
        <p:spPr>
          <a:xfrm>
            <a:off x="8418847" y="1417340"/>
            <a:ext cx="430887" cy="3600400"/>
          </a:xfrm>
          <a:prstGeom prst="rect">
            <a:avLst/>
          </a:prstGeom>
          <a:noFill/>
        </p:spPr>
        <p:txBody>
          <a:bodyPr vert="eaVert" wrap="square" rtlCol="0">
            <a:spAutoFit/>
          </a:bodyPr>
          <a:lstStyle/>
          <a:p>
            <a:pPr algn="just">
              <a:defRPr/>
            </a:pPr>
            <a:r>
              <a:rPr lang="zh-CN" altLang="en-US" sz="1600" b="1" dirty="0">
                <a:solidFill>
                  <a:schemeClr val="bg1"/>
                </a:solidFill>
                <a:ea typeface="仿宋" panose="02010609060101010101" pitchFamily="49" charset="-122"/>
              </a:rPr>
              <a:t>利安达国际（</a:t>
            </a:r>
            <a:r>
              <a:rPr lang="en-US" altLang="zh-CN" sz="1600" b="1" dirty="0" err="1">
                <a:solidFill>
                  <a:schemeClr val="bg1"/>
                </a:solidFill>
                <a:ea typeface="仿宋" panose="02010609060101010101" pitchFamily="49" charset="-122"/>
              </a:rPr>
              <a:t>Reanda</a:t>
            </a:r>
            <a:r>
              <a:rPr lang="en-US" altLang="zh-CN" sz="1600" b="1" dirty="0">
                <a:solidFill>
                  <a:schemeClr val="bg1"/>
                </a:solidFill>
                <a:ea typeface="仿宋" panose="02010609060101010101" pitchFamily="49" charset="-122"/>
              </a:rPr>
              <a:t>   International</a:t>
            </a:r>
            <a:r>
              <a:rPr lang="zh-CN" altLang="en-US" sz="1600" b="1" dirty="0">
                <a:solidFill>
                  <a:schemeClr val="bg1"/>
                </a:solidFill>
                <a:ea typeface="仿宋" panose="02010609060101010101" pitchFamily="49" charset="-122"/>
              </a:rPr>
              <a:t>）</a:t>
            </a:r>
            <a:endParaRPr lang="en-US" altLang="zh-CN" sz="1600" b="1" dirty="0">
              <a:solidFill>
                <a:schemeClr val="bg1"/>
              </a:solidFill>
              <a:ea typeface="仿宋" panose="02010609060101010101" pitchFamily="49" charset="-122"/>
            </a:endParaRPr>
          </a:p>
        </p:txBody>
      </p:sp>
      <p:sp>
        <p:nvSpPr>
          <p:cNvPr id="8" name="日期占位符 2"/>
          <p:cNvSpPr txBox="1">
            <a:spLocks noGrp="1" noChangeArrowheads="1"/>
          </p:cNvSpPr>
          <p:nvPr/>
        </p:nvSpPr>
        <p:spPr bwMode="auto">
          <a:xfrm>
            <a:off x="-1830" y="5355378"/>
            <a:ext cx="8056563" cy="338201"/>
          </a:xfrm>
          <a:prstGeom prst="rect">
            <a:avLst/>
          </a:prstGeom>
          <a:noFill/>
          <a:ln w="9525">
            <a:noFill/>
            <a:miter lim="800000"/>
          </a:ln>
        </p:spPr>
        <p:txBody>
          <a:bodyPr/>
          <a:lstStyle/>
          <a:p>
            <a:pPr eaLnBrk="1" hangingPunct="1"/>
            <a:r>
              <a:rPr lang="zh-CN" altLang="en-US" sz="1200" b="1" dirty="0" smtClean="0">
                <a:latin typeface="Verdana" panose="020B0604030504040204" pitchFamily="34" charset="0"/>
                <a:ea typeface="Gulim" panose="020B0600000101010101" pitchFamily="34" charset="-127"/>
                <a:sym typeface="Verdana" panose="020B0604030504040204" pitchFamily="34" charset="0"/>
              </a:rPr>
              <a:t>   http</a:t>
            </a:r>
            <a:r>
              <a:rPr lang="zh-CN" altLang="en-US" sz="1200" b="1" dirty="0">
                <a:latin typeface="Verdana" panose="020B0604030504040204" pitchFamily="34" charset="0"/>
                <a:ea typeface="Gulim" panose="020B0600000101010101" pitchFamily="34" charset="-127"/>
                <a:sym typeface="Verdana" panose="020B0604030504040204" pitchFamily="34" charset="0"/>
              </a:rPr>
              <a:t>://www.reanda</a:t>
            </a:r>
            <a:r>
              <a:rPr lang="en-US" altLang="zh-CN" sz="1200" b="1" dirty="0">
                <a:latin typeface="Verdana" panose="020B0604030504040204" pitchFamily="34" charset="0"/>
                <a:ea typeface="Gulim" panose="020B0600000101010101" pitchFamily="34" charset="-127"/>
                <a:sym typeface="Verdana" panose="020B0604030504040204" pitchFamily="34" charset="0"/>
              </a:rPr>
              <a:t> -international</a:t>
            </a:r>
            <a:r>
              <a:rPr lang="zh-CN" altLang="en-US" sz="1200" b="1" dirty="0">
                <a:latin typeface="Verdana" panose="020B0604030504040204" pitchFamily="34" charset="0"/>
                <a:ea typeface="Gulim" panose="020B0600000101010101" pitchFamily="34" charset="-127"/>
                <a:sym typeface="Verdana" panose="020B0604030504040204" pitchFamily="34" charset="0"/>
              </a:rPr>
              <a:t>.</a:t>
            </a:r>
            <a:r>
              <a:rPr lang="zh-CN" altLang="en-US" sz="1200" b="1" dirty="0" smtClean="0">
                <a:latin typeface="Verdana" panose="020B0604030504040204" pitchFamily="34" charset="0"/>
                <a:ea typeface="Gulim" panose="020B0600000101010101" pitchFamily="34" charset="-127"/>
                <a:sym typeface="Verdana" panose="020B0604030504040204" pitchFamily="34" charset="0"/>
              </a:rPr>
              <a:t>com</a:t>
            </a:r>
            <a:r>
              <a:rPr lang="en-US" altLang="zh-CN" sz="1200" b="1" dirty="0" smtClean="0">
                <a:latin typeface="Verdana" panose="020B0604030504040204" pitchFamily="34" charset="0"/>
                <a:ea typeface="Gulim" panose="020B0600000101010101" pitchFamily="34" charset="-127"/>
                <a:sym typeface="Verdana" panose="020B0604030504040204" pitchFamily="34" charset="0"/>
              </a:rPr>
              <a:t>			  </a:t>
            </a:r>
            <a:r>
              <a:rPr lang="zh-CN" altLang="en-US" sz="1200" b="1" dirty="0" smtClean="0">
                <a:latin typeface="Verdana" panose="020B0604030504040204" pitchFamily="34" charset="0"/>
                <a:ea typeface="Gulim" panose="020B0600000101010101" pitchFamily="34" charset="-127"/>
                <a:sym typeface="Verdana" panose="020B0604030504040204" pitchFamily="34" charset="0"/>
              </a:rPr>
              <a:t>http</a:t>
            </a:r>
            <a:r>
              <a:rPr lang="zh-CN" altLang="en-US" sz="1200" b="1" dirty="0">
                <a:latin typeface="Verdana" panose="020B0604030504040204" pitchFamily="34" charset="0"/>
                <a:ea typeface="Gulim" panose="020B0600000101010101" pitchFamily="34" charset="-127"/>
                <a:sym typeface="Verdana" panose="020B0604030504040204" pitchFamily="34" charset="0"/>
              </a:rPr>
              <a:t>://www.reanda.</a:t>
            </a:r>
            <a:r>
              <a:rPr lang="zh-CN" altLang="en-US" sz="1200" b="1" dirty="0" smtClean="0">
                <a:latin typeface="Verdana" panose="020B0604030504040204" pitchFamily="34" charset="0"/>
                <a:ea typeface="Gulim" panose="020B0600000101010101" pitchFamily="34" charset="-127"/>
                <a:sym typeface="Verdana" panose="020B0604030504040204" pitchFamily="34" charset="0"/>
              </a:rPr>
              <a:t>com</a:t>
            </a:r>
            <a:endParaRPr lang="en-US" altLang="zh-CN" dirty="0">
              <a:sym typeface="Verdana" panose="020B0604030504040204" pitchFamily="34" charset="0"/>
            </a:endParaRPr>
          </a:p>
        </p:txBody>
      </p:sp>
      <p:sp>
        <p:nvSpPr>
          <p:cNvPr id="2" name="灯片编号占位符 1"/>
          <p:cNvSpPr>
            <a:spLocks noGrp="1"/>
          </p:cNvSpPr>
          <p:nvPr>
            <p:ph type="sldNum" sz="quarter" idx="4"/>
          </p:nvPr>
        </p:nvSpPr>
        <p:spPr/>
        <p:txBody>
          <a:bodyPr/>
          <a:lstStyle/>
          <a:p>
            <a:pPr algn="ctr" eaLnBrk="1" hangingPunct="1"/>
            <a:fld id="{9A0DB2DC-4C9A-4742-B13C-FB6460FD3503}" type="slidenum">
              <a:rPr lang="zh-CN" altLang="en-US" dirty="0">
                <a:latin typeface="Verdana" panose="020B0604030504040204" pitchFamily="34" charset="0"/>
                <a:ea typeface="Gulim" panose="020B0600000101010101" pitchFamily="34" charset="-127"/>
                <a:sym typeface="Verdana" panose="020B0604030504040204" pitchFamily="34" charset="0"/>
              </a:rPr>
            </a:fld>
            <a:endParaRPr lang="zh-CN" altLang="en-US" dirty="0">
              <a:latin typeface="Verdana" panose="020B0604030504040204" pitchFamily="34" charset="0"/>
              <a:ea typeface="Gulim" panose="020B0600000101010101" pitchFamily="34" charset="-127"/>
              <a:sym typeface="Verdana" panose="020B0604030504040204" pitchFamily="34" charset="0"/>
            </a:endParaRPr>
          </a:p>
        </p:txBody>
      </p:sp>
      <p:sp>
        <p:nvSpPr>
          <p:cNvPr id="15" name="标题 1"/>
          <p:cNvSpPr txBox="1">
            <a:spLocks noChangeArrowheads="1"/>
          </p:cNvSpPr>
          <p:nvPr/>
        </p:nvSpPr>
        <p:spPr bwMode="auto">
          <a:xfrm>
            <a:off x="353348" y="-253"/>
            <a:ext cx="7346980" cy="762000"/>
          </a:xfrm>
          <a:prstGeom prst="rect">
            <a:avLst/>
          </a:prstGeom>
          <a:noFill/>
          <a:ln w="9525">
            <a:noFill/>
            <a:miter lim="800000"/>
          </a:ln>
        </p:spPr>
        <p:txBody>
          <a:bodyPr vert="horz" wrap="square" lIns="91440" tIns="45720" rIns="91440" bIns="45720" numCol="1" anchor="ctr" anchorCtr="0" compatLnSpc="1"/>
          <a:lstStyle/>
          <a:p>
            <a:pPr marL="457200" lvl="0" indent="-457200" algn="ctr">
              <a:defRPr/>
            </a:pPr>
            <a:r>
              <a:rPr lang="zh-CN" altLang="en-US" sz="2400" b="1" dirty="0" smtClean="0">
                <a:solidFill>
                  <a:schemeClr val="bg1"/>
                </a:solidFill>
                <a:latin typeface="华文楷体" panose="02010600040101010101" pitchFamily="2" charset="-122"/>
                <a:ea typeface="华文楷体" panose="02010600040101010101" pitchFamily="2" charset="-122"/>
                <a:sym typeface="Verdana" panose="020B0604030504040204" pitchFamily="34" charset="0"/>
              </a:rPr>
              <a:t>利安达</a:t>
            </a:r>
            <a:r>
              <a:rPr lang="zh-CN" sz="2400" b="1" dirty="0" smtClean="0">
                <a:solidFill>
                  <a:schemeClr val="bg1"/>
                </a:solidFill>
                <a:latin typeface="华文楷体" panose="02010600040101010101" pitchFamily="2" charset="-122"/>
                <a:ea typeface="华文楷体" panose="02010600040101010101" pitchFamily="2" charset="-122"/>
                <a:sym typeface="Verdana" panose="020B0604030504040204" pitchFamily="34" charset="0"/>
              </a:rPr>
              <a:t>企业所得税概论</a:t>
            </a:r>
            <a:endParaRPr lang="zh-CN" altLang="en-US" sz="2400" b="1" kern="0" dirty="0" smtClean="0">
              <a:solidFill>
                <a:schemeClr val="bg1"/>
              </a:solidFill>
              <a:latin typeface="华文楷体" panose="02010600040101010101" pitchFamily="2" charset="-122"/>
              <a:ea typeface="华文楷体" panose="02010600040101010101" pitchFamily="2" charset="-122"/>
              <a:sym typeface="Verdana" panose="020B0604030504040204" pitchFamily="34" charset="0"/>
            </a:endParaRPr>
          </a:p>
        </p:txBody>
      </p:sp>
      <p:grpSp>
        <p:nvGrpSpPr>
          <p:cNvPr id="4" name="组合 3"/>
          <p:cNvGrpSpPr/>
          <p:nvPr/>
        </p:nvGrpSpPr>
        <p:grpSpPr>
          <a:xfrm>
            <a:off x="353060" y="1143000"/>
            <a:ext cx="7503795" cy="3757295"/>
            <a:chOff x="1615" y="1615"/>
            <a:chExt cx="15955" cy="7949"/>
          </a:xfrm>
        </p:grpSpPr>
        <p:sp>
          <p:nvSpPr>
            <p:cNvPr id="37890" name="文本框 8"/>
            <p:cNvSpPr txBox="1">
              <a:spLocks noChangeArrowheads="1"/>
            </p:cNvSpPr>
            <p:nvPr/>
          </p:nvSpPr>
          <p:spPr bwMode="auto">
            <a:xfrm>
              <a:off x="3120" y="1615"/>
              <a:ext cx="14450" cy="1435"/>
            </a:xfrm>
            <a:prstGeom prst="rect">
              <a:avLst/>
            </a:prstGeom>
            <a:noFill/>
            <a:ln w="9525">
              <a:noFill/>
              <a:miter lim="800000"/>
            </a:ln>
          </p:spPr>
          <p:txBody>
            <a:bodyPr lIns="90000" tIns="0" rIns="90000" bIns="0" anchor="ctr"/>
            <a:lstStyle/>
            <a:p>
              <a:pPr>
                <a:lnSpc>
                  <a:spcPct val="140000"/>
                </a:lnSpc>
                <a:spcBef>
                  <a:spcPts val="600"/>
                </a:spcBef>
                <a:spcAft>
                  <a:spcPts val="600"/>
                </a:spcAft>
              </a:pPr>
              <a:r>
                <a:rPr lang="zh-CN" altLang="en-US" sz="1800">
                  <a:solidFill>
                    <a:srgbClr val="2D2D2D"/>
                  </a:solidFill>
                  <a:latin typeface="微软雅黑" panose="020B0503020204020204" pitchFamily="34" charset="-122"/>
                  <a:ea typeface="微软雅黑" panose="020B0503020204020204" pitchFamily="34" charset="-122"/>
                  <a:cs typeface="Segoe UI" panose="020B0502040204020203" pitchFamily="34" charset="0"/>
                </a:rPr>
                <a:t>应税所得来源地标准的确定</a:t>
              </a:r>
              <a:endParaRPr lang="zh-CN" altLang="en-US" sz="1800">
                <a:solidFill>
                  <a:srgbClr val="2D2D2D"/>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29" name="椭圆 28"/>
            <p:cNvSpPr/>
            <p:nvPr/>
          </p:nvSpPr>
          <p:spPr>
            <a:xfrm>
              <a:off x="1810" y="1940"/>
              <a:ext cx="910" cy="908"/>
            </a:xfrm>
            <a:prstGeom prst="ellipse">
              <a:avLst/>
            </a:prstGeom>
            <a:solidFill>
              <a:srgbClr val="73B819"/>
            </a:solidFill>
            <a:ln w="28575">
              <a:solidFill>
                <a:srgbClr val="73B819"/>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chorCtr="1"/>
            <a:lstStyle/>
            <a:p>
              <a:pPr algn="ctr">
                <a:defRPr/>
              </a:pPr>
              <a:r>
                <a:rPr lang="zh-CN" altLang="en-US" sz="2300" b="1">
                  <a:solidFill>
                    <a:schemeClr val="bg1"/>
                  </a:solidFill>
                  <a:latin typeface="微软雅黑" panose="020B0503020204020204" pitchFamily="34" charset="-122"/>
                  <a:ea typeface="微软雅黑" panose="020B0503020204020204" pitchFamily="34" charset="-122"/>
                </a:rPr>
                <a:t>五</a:t>
              </a:r>
              <a:endParaRPr lang="zh-CN" altLang="en-US" sz="2300" b="1">
                <a:solidFill>
                  <a:schemeClr val="bg1"/>
                </a:solidFill>
                <a:latin typeface="微软雅黑" panose="020B0503020204020204" pitchFamily="34" charset="-122"/>
                <a:ea typeface="微软雅黑" panose="020B0503020204020204" pitchFamily="34" charset="-122"/>
              </a:endParaRPr>
            </a:p>
          </p:txBody>
        </p:sp>
        <p:sp>
          <p:nvSpPr>
            <p:cNvPr id="5" name="文本框 4"/>
            <p:cNvSpPr txBox="1">
              <a:spLocks noChangeArrowheads="1"/>
            </p:cNvSpPr>
            <p:nvPr/>
          </p:nvSpPr>
          <p:spPr bwMode="auto">
            <a:xfrm>
              <a:off x="1615" y="3310"/>
              <a:ext cx="15955" cy="6255"/>
            </a:xfrm>
            <a:prstGeom prst="rect">
              <a:avLst/>
            </a:prstGeom>
            <a:noFill/>
            <a:ln w="9525">
              <a:noFill/>
              <a:miter lim="800000"/>
            </a:ln>
          </p:spPr>
          <p:txBody>
            <a:bodyPr/>
            <a:lstStyle/>
            <a:p>
              <a:pPr>
                <a:lnSpc>
                  <a:spcPct val="125000"/>
                </a:lnSpc>
                <a:spcBef>
                  <a:spcPts val="1000"/>
                </a:spcBef>
                <a:spcAft>
                  <a:spcPts val="1000"/>
                </a:spcAft>
              </a:pPr>
              <a:r>
                <a:rPr lang="en-US" altLang="zh-CN" sz="1800">
                  <a:solidFill>
                    <a:srgbClr val="2D2D2D"/>
                  </a:solidFill>
                  <a:latin typeface="微软雅黑" panose="020B0503020204020204" pitchFamily="34" charset="-122"/>
                  <a:ea typeface="微软雅黑" panose="020B0503020204020204" pitchFamily="34" charset="-122"/>
                  <a:cs typeface="Segoe UI" panose="020B0502040204020203" pitchFamily="34" charset="0"/>
                </a:rPr>
                <a:t>4</a:t>
              </a:r>
              <a:r>
                <a:rPr lang="zh-CN" altLang="en-US" sz="1800">
                  <a:solidFill>
                    <a:srgbClr val="2D2D2D"/>
                  </a:solidFill>
                  <a:latin typeface="微软雅黑" panose="020B0503020204020204" pitchFamily="34" charset="-122"/>
                  <a:ea typeface="微软雅黑" panose="020B0503020204020204" pitchFamily="34" charset="-122"/>
                  <a:cs typeface="Segoe UI" panose="020B0502040204020203" pitchFamily="34" charset="0"/>
                </a:rPr>
                <a:t>、股息、红利等权益性投资收益所得：按照</a:t>
              </a:r>
              <a:r>
                <a:rPr lang="zh-CN" altLang="en-US" sz="1800">
                  <a:solidFill>
                    <a:srgbClr val="FF0000"/>
                  </a:solidFill>
                  <a:latin typeface="微软雅黑" panose="020B0503020204020204" pitchFamily="34" charset="-122"/>
                  <a:ea typeface="微软雅黑" panose="020B0503020204020204" pitchFamily="34" charset="-122"/>
                  <a:cs typeface="Segoe UI" panose="020B0502040204020203" pitchFamily="34" charset="0"/>
                </a:rPr>
                <a:t>分配所得的企业</a:t>
              </a:r>
              <a:r>
                <a:rPr lang="zh-CN" altLang="en-US" sz="1800">
                  <a:solidFill>
                    <a:srgbClr val="2D2D2D"/>
                  </a:solidFill>
                  <a:latin typeface="微软雅黑" panose="020B0503020204020204" pitchFamily="34" charset="-122"/>
                  <a:ea typeface="微软雅黑" panose="020B0503020204020204" pitchFamily="34" charset="-122"/>
                  <a:cs typeface="Segoe UI" panose="020B0502040204020203" pitchFamily="34" charset="0"/>
                </a:rPr>
                <a:t>所在地。</a:t>
              </a:r>
              <a:endParaRPr lang="zh-CN" altLang="en-US" sz="1800">
                <a:solidFill>
                  <a:srgbClr val="2D2D2D"/>
                </a:solidFill>
                <a:latin typeface="微软雅黑" panose="020B0503020204020204" pitchFamily="34" charset="-122"/>
                <a:ea typeface="微软雅黑" panose="020B0503020204020204" pitchFamily="34" charset="-122"/>
                <a:cs typeface="Segoe UI" panose="020B0502040204020203" pitchFamily="34" charset="0"/>
              </a:endParaRPr>
            </a:p>
            <a:p>
              <a:pPr>
                <a:lnSpc>
                  <a:spcPct val="125000"/>
                </a:lnSpc>
                <a:spcBef>
                  <a:spcPts val="1000"/>
                </a:spcBef>
                <a:spcAft>
                  <a:spcPts val="1000"/>
                </a:spcAft>
              </a:pPr>
              <a:r>
                <a:rPr lang="en-US" altLang="zh-CN" sz="1800">
                  <a:solidFill>
                    <a:srgbClr val="2D2D2D"/>
                  </a:solidFill>
                  <a:latin typeface="微软雅黑" panose="020B0503020204020204" pitchFamily="34" charset="-122"/>
                  <a:ea typeface="微软雅黑" panose="020B0503020204020204" pitchFamily="34" charset="-122"/>
                  <a:cs typeface="Segoe UI" panose="020B0502040204020203" pitchFamily="34" charset="0"/>
                </a:rPr>
                <a:t>5</a:t>
              </a:r>
              <a:r>
                <a:rPr lang="zh-CN" altLang="en-US" sz="1800">
                  <a:solidFill>
                    <a:srgbClr val="2D2D2D"/>
                  </a:solidFill>
                  <a:latin typeface="微软雅黑" panose="020B0503020204020204" pitchFamily="34" charset="-122"/>
                  <a:ea typeface="微软雅黑" panose="020B0503020204020204" pitchFamily="34" charset="-122"/>
                  <a:cs typeface="Segoe UI" panose="020B0502040204020203" pitchFamily="34" charset="0"/>
                </a:rPr>
                <a:t>、利息、租金、特许权使用费所得：按照</a:t>
              </a:r>
              <a:r>
                <a:rPr lang="zh-CN" altLang="en-US" sz="1800">
                  <a:solidFill>
                    <a:srgbClr val="FF0000"/>
                  </a:solidFill>
                  <a:latin typeface="微软雅黑" panose="020B0503020204020204" pitchFamily="34" charset="-122"/>
                  <a:ea typeface="微软雅黑" panose="020B0503020204020204" pitchFamily="34" charset="-122"/>
                  <a:cs typeface="Segoe UI" panose="020B0502040204020203" pitchFamily="34" charset="0"/>
                </a:rPr>
                <a:t>负担</a:t>
              </a:r>
              <a:r>
                <a:rPr lang="zh-CN" altLang="en-US" sz="1800">
                  <a:solidFill>
                    <a:srgbClr val="2D2D2D"/>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800">
                  <a:solidFill>
                    <a:srgbClr val="FF0000"/>
                  </a:solidFill>
                  <a:latin typeface="微软雅黑" panose="020B0503020204020204" pitchFamily="34" charset="-122"/>
                  <a:ea typeface="微软雅黑" panose="020B0503020204020204" pitchFamily="34" charset="-122"/>
                  <a:cs typeface="Segoe UI" panose="020B0502040204020203" pitchFamily="34" charset="0"/>
                </a:rPr>
                <a:t>支付</a:t>
              </a:r>
              <a:r>
                <a:rPr lang="zh-CN" altLang="en-US" sz="1800">
                  <a:solidFill>
                    <a:srgbClr val="2D2D2D"/>
                  </a:solidFill>
                  <a:latin typeface="微软雅黑" panose="020B0503020204020204" pitchFamily="34" charset="-122"/>
                  <a:ea typeface="微软雅黑" panose="020B0503020204020204" pitchFamily="34" charset="-122"/>
                  <a:cs typeface="Segoe UI" panose="020B0502040204020203" pitchFamily="34" charset="0"/>
                </a:rPr>
                <a:t>所得的企业或者机构、场所所在地确定，或者按照负担、支付所得的个人的住所地。</a:t>
              </a:r>
              <a:endParaRPr lang="zh-CN" altLang="en-US" sz="1800">
                <a:solidFill>
                  <a:srgbClr val="2D2D2D"/>
                </a:solidFill>
                <a:latin typeface="微软雅黑" panose="020B0503020204020204" pitchFamily="34" charset="-122"/>
                <a:ea typeface="微软雅黑" panose="020B0503020204020204" pitchFamily="34" charset="-122"/>
                <a:cs typeface="Segoe UI" panose="020B0502040204020203" pitchFamily="34" charset="0"/>
              </a:endParaRPr>
            </a:p>
          </p:txBody>
        </p:sp>
      </p:gr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1" name="灯片编号占位符 4"/>
          <p:cNvSpPr>
            <a:spLocks noGrp="1"/>
          </p:cNvSpPr>
          <p:nvPr/>
        </p:nvSpPr>
        <p:spPr>
          <a:xfrm>
            <a:off x="3302000" y="5397500"/>
            <a:ext cx="2133600" cy="254000"/>
          </a:xfrm>
          <a:prstGeom prst="rect">
            <a:avLst/>
          </a:prstGeom>
          <a:noFill/>
          <a:ln w="9525">
            <a:noFill/>
          </a:ln>
        </p:spPr>
        <p:txBody>
          <a:bodyPr/>
          <a:lstStyle/>
          <a:p>
            <a:endParaRPr lang="en-US" altLang="zh-CN" dirty="0">
              <a:latin typeface="Times New Roman" panose="02020603050405020304" pitchFamily="18" charset="0"/>
            </a:endParaRPr>
          </a:p>
        </p:txBody>
      </p:sp>
      <p:sp>
        <p:nvSpPr>
          <p:cNvPr id="12" name="TextBox 11"/>
          <p:cNvSpPr txBox="1"/>
          <p:nvPr/>
        </p:nvSpPr>
        <p:spPr>
          <a:xfrm>
            <a:off x="8418847" y="1417340"/>
            <a:ext cx="430887" cy="3600400"/>
          </a:xfrm>
          <a:prstGeom prst="rect">
            <a:avLst/>
          </a:prstGeom>
          <a:noFill/>
        </p:spPr>
        <p:txBody>
          <a:bodyPr vert="eaVert" wrap="square" rtlCol="0">
            <a:spAutoFit/>
          </a:bodyPr>
          <a:lstStyle/>
          <a:p>
            <a:pPr algn="just">
              <a:defRPr/>
            </a:pPr>
            <a:r>
              <a:rPr lang="zh-CN" altLang="en-US" sz="1600" b="1" dirty="0">
                <a:solidFill>
                  <a:schemeClr val="bg1"/>
                </a:solidFill>
                <a:ea typeface="仿宋" panose="02010609060101010101" pitchFamily="49" charset="-122"/>
              </a:rPr>
              <a:t>利安达国际（</a:t>
            </a:r>
            <a:r>
              <a:rPr lang="en-US" altLang="zh-CN" sz="1600" b="1" dirty="0" err="1">
                <a:solidFill>
                  <a:schemeClr val="bg1"/>
                </a:solidFill>
                <a:ea typeface="仿宋" panose="02010609060101010101" pitchFamily="49" charset="-122"/>
              </a:rPr>
              <a:t>Reanda</a:t>
            </a:r>
            <a:r>
              <a:rPr lang="en-US" altLang="zh-CN" sz="1600" b="1" dirty="0">
                <a:solidFill>
                  <a:schemeClr val="bg1"/>
                </a:solidFill>
                <a:ea typeface="仿宋" panose="02010609060101010101" pitchFamily="49" charset="-122"/>
              </a:rPr>
              <a:t>   International</a:t>
            </a:r>
            <a:r>
              <a:rPr lang="zh-CN" altLang="en-US" sz="1600" b="1" dirty="0">
                <a:solidFill>
                  <a:schemeClr val="bg1"/>
                </a:solidFill>
                <a:ea typeface="仿宋" panose="02010609060101010101" pitchFamily="49" charset="-122"/>
              </a:rPr>
              <a:t>）</a:t>
            </a:r>
            <a:endParaRPr lang="en-US" altLang="zh-CN" sz="1600" b="1" dirty="0">
              <a:solidFill>
                <a:schemeClr val="bg1"/>
              </a:solidFill>
              <a:ea typeface="仿宋" panose="02010609060101010101" pitchFamily="49" charset="-122"/>
            </a:endParaRPr>
          </a:p>
        </p:txBody>
      </p:sp>
      <p:sp>
        <p:nvSpPr>
          <p:cNvPr id="8" name="日期占位符 2"/>
          <p:cNvSpPr txBox="1">
            <a:spLocks noGrp="1" noChangeArrowheads="1"/>
          </p:cNvSpPr>
          <p:nvPr/>
        </p:nvSpPr>
        <p:spPr bwMode="auto">
          <a:xfrm>
            <a:off x="-1830" y="5355378"/>
            <a:ext cx="8056563" cy="338201"/>
          </a:xfrm>
          <a:prstGeom prst="rect">
            <a:avLst/>
          </a:prstGeom>
          <a:noFill/>
          <a:ln w="9525">
            <a:noFill/>
            <a:miter lim="800000"/>
          </a:ln>
        </p:spPr>
        <p:txBody>
          <a:bodyPr/>
          <a:lstStyle/>
          <a:p>
            <a:pPr eaLnBrk="1" hangingPunct="1"/>
            <a:r>
              <a:rPr lang="zh-CN" altLang="en-US" sz="1200" b="1" dirty="0" smtClean="0">
                <a:latin typeface="Verdana" panose="020B0604030504040204" pitchFamily="34" charset="0"/>
                <a:ea typeface="Gulim" panose="020B0600000101010101" pitchFamily="34" charset="-127"/>
                <a:sym typeface="Verdana" panose="020B0604030504040204" pitchFamily="34" charset="0"/>
              </a:rPr>
              <a:t>   http</a:t>
            </a:r>
            <a:r>
              <a:rPr lang="zh-CN" altLang="en-US" sz="1200" b="1" dirty="0">
                <a:latin typeface="Verdana" panose="020B0604030504040204" pitchFamily="34" charset="0"/>
                <a:ea typeface="Gulim" panose="020B0600000101010101" pitchFamily="34" charset="-127"/>
                <a:sym typeface="Verdana" panose="020B0604030504040204" pitchFamily="34" charset="0"/>
              </a:rPr>
              <a:t>://www.reanda</a:t>
            </a:r>
            <a:r>
              <a:rPr lang="en-US" altLang="zh-CN" sz="1200" b="1" dirty="0">
                <a:latin typeface="Verdana" panose="020B0604030504040204" pitchFamily="34" charset="0"/>
                <a:ea typeface="Gulim" panose="020B0600000101010101" pitchFamily="34" charset="-127"/>
                <a:sym typeface="Verdana" panose="020B0604030504040204" pitchFamily="34" charset="0"/>
              </a:rPr>
              <a:t> -international</a:t>
            </a:r>
            <a:r>
              <a:rPr lang="zh-CN" altLang="en-US" sz="1200" b="1" dirty="0">
                <a:latin typeface="Verdana" panose="020B0604030504040204" pitchFamily="34" charset="0"/>
                <a:ea typeface="Gulim" panose="020B0600000101010101" pitchFamily="34" charset="-127"/>
                <a:sym typeface="Verdana" panose="020B0604030504040204" pitchFamily="34" charset="0"/>
              </a:rPr>
              <a:t>.</a:t>
            </a:r>
            <a:r>
              <a:rPr lang="zh-CN" altLang="en-US" sz="1200" b="1" dirty="0" smtClean="0">
                <a:latin typeface="Verdana" panose="020B0604030504040204" pitchFamily="34" charset="0"/>
                <a:ea typeface="Gulim" panose="020B0600000101010101" pitchFamily="34" charset="-127"/>
                <a:sym typeface="Verdana" panose="020B0604030504040204" pitchFamily="34" charset="0"/>
              </a:rPr>
              <a:t>com</a:t>
            </a:r>
            <a:r>
              <a:rPr lang="en-US" altLang="zh-CN" sz="1200" b="1" dirty="0" smtClean="0">
                <a:latin typeface="Verdana" panose="020B0604030504040204" pitchFamily="34" charset="0"/>
                <a:ea typeface="Gulim" panose="020B0600000101010101" pitchFamily="34" charset="-127"/>
                <a:sym typeface="Verdana" panose="020B0604030504040204" pitchFamily="34" charset="0"/>
              </a:rPr>
              <a:t>			  </a:t>
            </a:r>
            <a:r>
              <a:rPr lang="zh-CN" altLang="en-US" sz="1200" b="1" dirty="0" smtClean="0">
                <a:latin typeface="Verdana" panose="020B0604030504040204" pitchFamily="34" charset="0"/>
                <a:ea typeface="Gulim" panose="020B0600000101010101" pitchFamily="34" charset="-127"/>
                <a:sym typeface="Verdana" panose="020B0604030504040204" pitchFamily="34" charset="0"/>
              </a:rPr>
              <a:t>http</a:t>
            </a:r>
            <a:r>
              <a:rPr lang="zh-CN" altLang="en-US" sz="1200" b="1" dirty="0">
                <a:latin typeface="Verdana" panose="020B0604030504040204" pitchFamily="34" charset="0"/>
                <a:ea typeface="Gulim" panose="020B0600000101010101" pitchFamily="34" charset="-127"/>
                <a:sym typeface="Verdana" panose="020B0604030504040204" pitchFamily="34" charset="0"/>
              </a:rPr>
              <a:t>://www.reanda.</a:t>
            </a:r>
            <a:r>
              <a:rPr lang="zh-CN" altLang="en-US" sz="1200" b="1" dirty="0" smtClean="0">
                <a:latin typeface="Verdana" panose="020B0604030504040204" pitchFamily="34" charset="0"/>
                <a:ea typeface="Gulim" panose="020B0600000101010101" pitchFamily="34" charset="-127"/>
                <a:sym typeface="Verdana" panose="020B0604030504040204" pitchFamily="34" charset="0"/>
              </a:rPr>
              <a:t>com</a:t>
            </a:r>
            <a:endParaRPr lang="en-US" altLang="zh-CN" dirty="0">
              <a:sym typeface="Verdana" panose="020B0604030504040204" pitchFamily="34" charset="0"/>
            </a:endParaRPr>
          </a:p>
        </p:txBody>
      </p:sp>
      <p:sp>
        <p:nvSpPr>
          <p:cNvPr id="2" name="灯片编号占位符 1"/>
          <p:cNvSpPr>
            <a:spLocks noGrp="1"/>
          </p:cNvSpPr>
          <p:nvPr>
            <p:ph type="sldNum" sz="quarter" idx="4"/>
          </p:nvPr>
        </p:nvSpPr>
        <p:spPr/>
        <p:txBody>
          <a:bodyPr/>
          <a:lstStyle/>
          <a:p>
            <a:pPr algn="ctr" eaLnBrk="1" hangingPunct="1"/>
            <a:fld id="{9A0DB2DC-4C9A-4742-B13C-FB6460FD3503}" type="slidenum">
              <a:rPr lang="zh-CN" altLang="en-US" dirty="0">
                <a:latin typeface="Verdana" panose="020B0604030504040204" pitchFamily="34" charset="0"/>
                <a:ea typeface="Gulim" panose="020B0600000101010101" pitchFamily="34" charset="-127"/>
                <a:sym typeface="Verdana" panose="020B0604030504040204" pitchFamily="34" charset="0"/>
              </a:rPr>
            </a:fld>
            <a:endParaRPr lang="zh-CN" altLang="en-US" dirty="0">
              <a:latin typeface="Verdana" panose="020B0604030504040204" pitchFamily="34" charset="0"/>
              <a:ea typeface="Gulim" panose="020B0600000101010101" pitchFamily="34" charset="-127"/>
              <a:sym typeface="Verdana" panose="020B0604030504040204" pitchFamily="34" charset="0"/>
            </a:endParaRPr>
          </a:p>
        </p:txBody>
      </p:sp>
      <p:sp>
        <p:nvSpPr>
          <p:cNvPr id="15" name="标题 1"/>
          <p:cNvSpPr txBox="1">
            <a:spLocks noChangeArrowheads="1"/>
          </p:cNvSpPr>
          <p:nvPr/>
        </p:nvSpPr>
        <p:spPr bwMode="auto">
          <a:xfrm>
            <a:off x="353348" y="-253"/>
            <a:ext cx="7346980" cy="762000"/>
          </a:xfrm>
          <a:prstGeom prst="rect">
            <a:avLst/>
          </a:prstGeom>
          <a:noFill/>
          <a:ln w="9525">
            <a:noFill/>
            <a:miter lim="800000"/>
          </a:ln>
        </p:spPr>
        <p:txBody>
          <a:bodyPr vert="horz" wrap="square" lIns="91440" tIns="45720" rIns="91440" bIns="45720" numCol="1" anchor="ctr" anchorCtr="0" compatLnSpc="1"/>
          <a:lstStyle/>
          <a:p>
            <a:pPr marL="457200" lvl="0" indent="-457200" algn="ctr">
              <a:defRPr/>
            </a:pPr>
            <a:r>
              <a:rPr lang="zh-CN" altLang="en-US" sz="2400" b="1" dirty="0" smtClean="0">
                <a:solidFill>
                  <a:schemeClr val="bg1"/>
                </a:solidFill>
                <a:latin typeface="华文楷体" panose="02010600040101010101" pitchFamily="2" charset="-122"/>
                <a:ea typeface="华文楷体" panose="02010600040101010101" pitchFamily="2" charset="-122"/>
                <a:sym typeface="Verdana" panose="020B0604030504040204" pitchFamily="34" charset="0"/>
              </a:rPr>
              <a:t>利安达</a:t>
            </a:r>
            <a:r>
              <a:rPr lang="zh-CN" sz="2400" b="1" dirty="0" smtClean="0">
                <a:solidFill>
                  <a:schemeClr val="bg1"/>
                </a:solidFill>
                <a:latin typeface="华文楷体" panose="02010600040101010101" pitchFamily="2" charset="-122"/>
                <a:ea typeface="华文楷体" panose="02010600040101010101" pitchFamily="2" charset="-122"/>
                <a:sym typeface="Verdana" panose="020B0604030504040204" pitchFamily="34" charset="0"/>
              </a:rPr>
              <a:t>企业所得税概论</a:t>
            </a:r>
            <a:endParaRPr lang="zh-CN" altLang="en-US" sz="2400" b="1" kern="0" dirty="0" smtClean="0">
              <a:solidFill>
                <a:schemeClr val="bg1"/>
              </a:solidFill>
              <a:latin typeface="华文楷体" panose="02010600040101010101" pitchFamily="2" charset="-122"/>
              <a:ea typeface="华文楷体" panose="02010600040101010101" pitchFamily="2" charset="-122"/>
              <a:sym typeface="Verdana" panose="020B0604030504040204" pitchFamily="34" charset="0"/>
            </a:endParaRPr>
          </a:p>
        </p:txBody>
      </p:sp>
      <p:grpSp>
        <p:nvGrpSpPr>
          <p:cNvPr id="3" name="组合 2"/>
          <p:cNvGrpSpPr/>
          <p:nvPr/>
        </p:nvGrpSpPr>
        <p:grpSpPr>
          <a:xfrm>
            <a:off x="320675" y="1108710"/>
            <a:ext cx="7599045" cy="3785870"/>
            <a:chOff x="1211" y="1661"/>
            <a:chExt cx="11967" cy="5962"/>
          </a:xfrm>
        </p:grpSpPr>
        <p:sp>
          <p:nvSpPr>
            <p:cNvPr id="9" name="文本框 8"/>
            <p:cNvSpPr txBox="1">
              <a:spLocks noChangeArrowheads="1"/>
            </p:cNvSpPr>
            <p:nvPr/>
          </p:nvSpPr>
          <p:spPr bwMode="auto">
            <a:xfrm>
              <a:off x="2340" y="1661"/>
              <a:ext cx="10838" cy="1076"/>
            </a:xfrm>
            <a:prstGeom prst="rect">
              <a:avLst/>
            </a:prstGeom>
            <a:noFill/>
            <a:ln w="9525">
              <a:noFill/>
              <a:miter lim="800000"/>
            </a:ln>
          </p:spPr>
          <p:txBody>
            <a:bodyPr lIns="67500" tIns="0" rIns="67500" bIns="0" anchor="ctr"/>
            <a:lstStyle/>
            <a:p>
              <a:pPr>
                <a:lnSpc>
                  <a:spcPct val="140000"/>
                </a:lnSpc>
                <a:spcBef>
                  <a:spcPts val="600"/>
                </a:spcBef>
                <a:spcAft>
                  <a:spcPts val="600"/>
                </a:spcAft>
              </a:pPr>
              <a:r>
                <a:rPr lang="zh-CN" altLang="en-US" sz="1800">
                  <a:solidFill>
                    <a:srgbClr val="2D2D2D"/>
                  </a:solidFill>
                  <a:latin typeface="微软雅黑" panose="020B0503020204020204" pitchFamily="34" charset="-122"/>
                  <a:ea typeface="微软雅黑" panose="020B0503020204020204" pitchFamily="34" charset="-122"/>
                  <a:cs typeface="Segoe UI" panose="020B0502040204020203" pitchFamily="34" charset="0"/>
                </a:rPr>
                <a:t>基本税率</a:t>
              </a:r>
              <a:endParaRPr lang="zh-CN" altLang="en-US" sz="1800">
                <a:solidFill>
                  <a:srgbClr val="2D2D2D"/>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10" name="文本框 9"/>
            <p:cNvSpPr txBox="1">
              <a:spLocks noChangeArrowheads="1"/>
            </p:cNvSpPr>
            <p:nvPr/>
          </p:nvSpPr>
          <p:spPr bwMode="auto">
            <a:xfrm>
              <a:off x="1211" y="2933"/>
              <a:ext cx="11966" cy="4691"/>
            </a:xfrm>
            <a:prstGeom prst="rect">
              <a:avLst/>
            </a:prstGeom>
            <a:noFill/>
            <a:ln w="9525">
              <a:noFill/>
              <a:miter lim="800000"/>
            </a:ln>
          </p:spPr>
          <p:txBody>
            <a:bodyPr/>
            <a:lstStyle/>
            <a:p>
              <a:pPr>
                <a:lnSpc>
                  <a:spcPct val="125000"/>
                </a:lnSpc>
                <a:spcBef>
                  <a:spcPts val="1000"/>
                </a:spcBef>
                <a:spcAft>
                  <a:spcPts val="1000"/>
                </a:spcAft>
              </a:pPr>
              <a:r>
                <a:rPr lang="zh-CN" altLang="en-US" sz="1800">
                  <a:solidFill>
                    <a:srgbClr val="2D2D2D"/>
                  </a:solidFill>
                  <a:latin typeface="微软雅黑" panose="020B0503020204020204" pitchFamily="34" charset="-122"/>
                  <a:ea typeface="微软雅黑" panose="020B0503020204020204" pitchFamily="34" charset="-122"/>
                  <a:cs typeface="Segoe UI" panose="020B0502040204020203" pitchFamily="34" charset="0"/>
                </a:rPr>
                <a:t>企业所得税的基本税率为</a:t>
              </a:r>
              <a:r>
                <a:rPr lang="en-US" altLang="zh-CN" sz="1800">
                  <a:solidFill>
                    <a:srgbClr val="2D2D2D"/>
                  </a:solidFill>
                  <a:latin typeface="微软雅黑" panose="020B0503020204020204" pitchFamily="34" charset="-122"/>
                  <a:ea typeface="微软雅黑" panose="020B0503020204020204" pitchFamily="34" charset="-122"/>
                  <a:cs typeface="Segoe UI" panose="020B0502040204020203" pitchFamily="34" charset="0"/>
                </a:rPr>
                <a:t>25%</a:t>
              </a:r>
              <a:endParaRPr lang="en-US" altLang="zh-CN" sz="1800">
                <a:solidFill>
                  <a:srgbClr val="2D2D2D"/>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6" name="椭圆 5"/>
            <p:cNvSpPr/>
            <p:nvPr/>
          </p:nvSpPr>
          <p:spPr>
            <a:xfrm>
              <a:off x="1358" y="1905"/>
              <a:ext cx="683" cy="681"/>
            </a:xfrm>
            <a:prstGeom prst="ellipse">
              <a:avLst/>
            </a:prstGeom>
            <a:solidFill>
              <a:srgbClr val="73B819"/>
            </a:solidFill>
            <a:ln w="28575">
              <a:solidFill>
                <a:srgbClr val="73B819"/>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chorCtr="1"/>
            <a:lstStyle/>
            <a:p>
              <a:pPr algn="ctr" fontAlgn="auto">
                <a:spcBef>
                  <a:spcPts val="0"/>
                </a:spcBef>
                <a:spcAft>
                  <a:spcPts val="0"/>
                </a:spcAft>
                <a:defRPr/>
              </a:pPr>
              <a:r>
                <a:rPr lang="zh-CN" altLang="en-US" sz="1725" b="1" dirty="0">
                  <a:solidFill>
                    <a:schemeClr val="bg1"/>
                  </a:solidFill>
                  <a:latin typeface="微软雅黑" panose="020B0503020204020204" pitchFamily="34" charset="-122"/>
                  <a:ea typeface="微软雅黑" panose="020B0503020204020204" pitchFamily="34" charset="-122"/>
                </a:rPr>
                <a:t>六</a:t>
              </a:r>
              <a:endParaRPr lang="zh-CN" altLang="en-US" sz="1725" b="1"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1" name="灯片编号占位符 4"/>
          <p:cNvSpPr>
            <a:spLocks noGrp="1"/>
          </p:cNvSpPr>
          <p:nvPr/>
        </p:nvSpPr>
        <p:spPr>
          <a:xfrm>
            <a:off x="3302000" y="5397500"/>
            <a:ext cx="2133600" cy="254000"/>
          </a:xfrm>
          <a:prstGeom prst="rect">
            <a:avLst/>
          </a:prstGeom>
          <a:noFill/>
          <a:ln w="9525">
            <a:noFill/>
          </a:ln>
        </p:spPr>
        <p:txBody>
          <a:bodyPr/>
          <a:lstStyle/>
          <a:p>
            <a:endParaRPr lang="en-US" altLang="zh-CN" dirty="0">
              <a:latin typeface="Times New Roman" panose="02020603050405020304" pitchFamily="18" charset="0"/>
            </a:endParaRPr>
          </a:p>
        </p:txBody>
      </p:sp>
      <p:sp>
        <p:nvSpPr>
          <p:cNvPr id="12" name="TextBox 11"/>
          <p:cNvSpPr txBox="1"/>
          <p:nvPr/>
        </p:nvSpPr>
        <p:spPr>
          <a:xfrm>
            <a:off x="8418847" y="1417340"/>
            <a:ext cx="430887" cy="3600400"/>
          </a:xfrm>
          <a:prstGeom prst="rect">
            <a:avLst/>
          </a:prstGeom>
          <a:noFill/>
        </p:spPr>
        <p:txBody>
          <a:bodyPr vert="eaVert" wrap="square" rtlCol="0">
            <a:spAutoFit/>
          </a:bodyPr>
          <a:lstStyle/>
          <a:p>
            <a:pPr algn="just">
              <a:defRPr/>
            </a:pPr>
            <a:r>
              <a:rPr lang="zh-CN" altLang="en-US" sz="1600" b="1" dirty="0">
                <a:solidFill>
                  <a:schemeClr val="bg1"/>
                </a:solidFill>
                <a:ea typeface="仿宋" panose="02010609060101010101" pitchFamily="49" charset="-122"/>
              </a:rPr>
              <a:t>利安达国际（</a:t>
            </a:r>
            <a:r>
              <a:rPr lang="en-US" altLang="zh-CN" sz="1600" b="1" dirty="0" err="1">
                <a:solidFill>
                  <a:schemeClr val="bg1"/>
                </a:solidFill>
                <a:ea typeface="仿宋" panose="02010609060101010101" pitchFamily="49" charset="-122"/>
              </a:rPr>
              <a:t>Reanda</a:t>
            </a:r>
            <a:r>
              <a:rPr lang="en-US" altLang="zh-CN" sz="1600" b="1" dirty="0">
                <a:solidFill>
                  <a:schemeClr val="bg1"/>
                </a:solidFill>
                <a:ea typeface="仿宋" panose="02010609060101010101" pitchFamily="49" charset="-122"/>
              </a:rPr>
              <a:t>   International</a:t>
            </a:r>
            <a:r>
              <a:rPr lang="zh-CN" altLang="en-US" sz="1600" b="1" dirty="0">
                <a:solidFill>
                  <a:schemeClr val="bg1"/>
                </a:solidFill>
                <a:ea typeface="仿宋" panose="02010609060101010101" pitchFamily="49" charset="-122"/>
              </a:rPr>
              <a:t>）</a:t>
            </a:r>
            <a:endParaRPr lang="en-US" altLang="zh-CN" sz="1600" b="1" dirty="0">
              <a:solidFill>
                <a:schemeClr val="bg1"/>
              </a:solidFill>
              <a:ea typeface="仿宋" panose="02010609060101010101" pitchFamily="49" charset="-122"/>
            </a:endParaRPr>
          </a:p>
        </p:txBody>
      </p:sp>
      <p:sp>
        <p:nvSpPr>
          <p:cNvPr id="8" name="日期占位符 2"/>
          <p:cNvSpPr txBox="1">
            <a:spLocks noGrp="1" noChangeArrowheads="1"/>
          </p:cNvSpPr>
          <p:nvPr/>
        </p:nvSpPr>
        <p:spPr bwMode="auto">
          <a:xfrm>
            <a:off x="-1830" y="5355378"/>
            <a:ext cx="8056563" cy="338201"/>
          </a:xfrm>
          <a:prstGeom prst="rect">
            <a:avLst/>
          </a:prstGeom>
          <a:noFill/>
          <a:ln w="9525">
            <a:noFill/>
            <a:miter lim="800000"/>
          </a:ln>
        </p:spPr>
        <p:txBody>
          <a:bodyPr/>
          <a:lstStyle/>
          <a:p>
            <a:pPr eaLnBrk="1" hangingPunct="1"/>
            <a:r>
              <a:rPr lang="zh-CN" altLang="en-US" sz="1200" b="1" dirty="0" smtClean="0">
                <a:latin typeface="Verdana" panose="020B0604030504040204" pitchFamily="34" charset="0"/>
                <a:ea typeface="Gulim" panose="020B0600000101010101" pitchFamily="34" charset="-127"/>
                <a:sym typeface="Verdana" panose="020B0604030504040204" pitchFamily="34" charset="0"/>
              </a:rPr>
              <a:t>   http</a:t>
            </a:r>
            <a:r>
              <a:rPr lang="zh-CN" altLang="en-US" sz="1200" b="1" dirty="0">
                <a:latin typeface="Verdana" panose="020B0604030504040204" pitchFamily="34" charset="0"/>
                <a:ea typeface="Gulim" panose="020B0600000101010101" pitchFamily="34" charset="-127"/>
                <a:sym typeface="Verdana" panose="020B0604030504040204" pitchFamily="34" charset="0"/>
              </a:rPr>
              <a:t>://www.reanda</a:t>
            </a:r>
            <a:r>
              <a:rPr lang="en-US" altLang="zh-CN" sz="1200" b="1" dirty="0">
                <a:latin typeface="Verdana" panose="020B0604030504040204" pitchFamily="34" charset="0"/>
                <a:ea typeface="Gulim" panose="020B0600000101010101" pitchFamily="34" charset="-127"/>
                <a:sym typeface="Verdana" panose="020B0604030504040204" pitchFamily="34" charset="0"/>
              </a:rPr>
              <a:t> -international</a:t>
            </a:r>
            <a:r>
              <a:rPr lang="zh-CN" altLang="en-US" sz="1200" b="1" dirty="0">
                <a:latin typeface="Verdana" panose="020B0604030504040204" pitchFamily="34" charset="0"/>
                <a:ea typeface="Gulim" panose="020B0600000101010101" pitchFamily="34" charset="-127"/>
                <a:sym typeface="Verdana" panose="020B0604030504040204" pitchFamily="34" charset="0"/>
              </a:rPr>
              <a:t>.</a:t>
            </a:r>
            <a:r>
              <a:rPr lang="zh-CN" altLang="en-US" sz="1200" b="1" dirty="0" smtClean="0">
                <a:latin typeface="Verdana" panose="020B0604030504040204" pitchFamily="34" charset="0"/>
                <a:ea typeface="Gulim" panose="020B0600000101010101" pitchFamily="34" charset="-127"/>
                <a:sym typeface="Verdana" panose="020B0604030504040204" pitchFamily="34" charset="0"/>
              </a:rPr>
              <a:t>com</a:t>
            </a:r>
            <a:r>
              <a:rPr lang="en-US" altLang="zh-CN" sz="1200" b="1" dirty="0" smtClean="0">
                <a:latin typeface="Verdana" panose="020B0604030504040204" pitchFamily="34" charset="0"/>
                <a:ea typeface="Gulim" panose="020B0600000101010101" pitchFamily="34" charset="-127"/>
                <a:sym typeface="Verdana" panose="020B0604030504040204" pitchFamily="34" charset="0"/>
              </a:rPr>
              <a:t>			  </a:t>
            </a:r>
            <a:r>
              <a:rPr lang="zh-CN" altLang="en-US" sz="1200" b="1" dirty="0" smtClean="0">
                <a:latin typeface="Verdana" panose="020B0604030504040204" pitchFamily="34" charset="0"/>
                <a:ea typeface="Gulim" panose="020B0600000101010101" pitchFamily="34" charset="-127"/>
                <a:sym typeface="Verdana" panose="020B0604030504040204" pitchFamily="34" charset="0"/>
              </a:rPr>
              <a:t>http</a:t>
            </a:r>
            <a:r>
              <a:rPr lang="zh-CN" altLang="en-US" sz="1200" b="1" dirty="0">
                <a:latin typeface="Verdana" panose="020B0604030504040204" pitchFamily="34" charset="0"/>
                <a:ea typeface="Gulim" panose="020B0600000101010101" pitchFamily="34" charset="-127"/>
                <a:sym typeface="Verdana" panose="020B0604030504040204" pitchFamily="34" charset="0"/>
              </a:rPr>
              <a:t>://www.reanda.</a:t>
            </a:r>
            <a:r>
              <a:rPr lang="zh-CN" altLang="en-US" sz="1200" b="1" dirty="0" smtClean="0">
                <a:latin typeface="Verdana" panose="020B0604030504040204" pitchFamily="34" charset="0"/>
                <a:ea typeface="Gulim" panose="020B0600000101010101" pitchFamily="34" charset="-127"/>
                <a:sym typeface="Verdana" panose="020B0604030504040204" pitchFamily="34" charset="0"/>
              </a:rPr>
              <a:t>com</a:t>
            </a:r>
            <a:endParaRPr lang="en-US" altLang="zh-CN" dirty="0">
              <a:sym typeface="Verdana" panose="020B0604030504040204" pitchFamily="34" charset="0"/>
            </a:endParaRPr>
          </a:p>
        </p:txBody>
      </p:sp>
      <p:sp>
        <p:nvSpPr>
          <p:cNvPr id="2" name="灯片编号占位符 1"/>
          <p:cNvSpPr>
            <a:spLocks noGrp="1"/>
          </p:cNvSpPr>
          <p:nvPr>
            <p:ph type="sldNum" sz="quarter" idx="4"/>
          </p:nvPr>
        </p:nvSpPr>
        <p:spPr/>
        <p:txBody>
          <a:bodyPr/>
          <a:lstStyle/>
          <a:p>
            <a:pPr algn="ctr" eaLnBrk="1" hangingPunct="1"/>
            <a:fld id="{9A0DB2DC-4C9A-4742-B13C-FB6460FD3503}" type="slidenum">
              <a:rPr lang="zh-CN" altLang="en-US" dirty="0">
                <a:latin typeface="Verdana" panose="020B0604030504040204" pitchFamily="34" charset="0"/>
                <a:ea typeface="Gulim" panose="020B0600000101010101" pitchFamily="34" charset="-127"/>
                <a:sym typeface="Verdana" panose="020B0604030504040204" pitchFamily="34" charset="0"/>
              </a:rPr>
            </a:fld>
            <a:endParaRPr lang="zh-CN" altLang="en-US" dirty="0">
              <a:latin typeface="Verdana" panose="020B0604030504040204" pitchFamily="34" charset="0"/>
              <a:ea typeface="Gulim" panose="020B0600000101010101" pitchFamily="34" charset="-127"/>
              <a:sym typeface="Verdana" panose="020B0604030504040204" pitchFamily="34" charset="0"/>
            </a:endParaRPr>
          </a:p>
        </p:txBody>
      </p:sp>
      <p:sp>
        <p:nvSpPr>
          <p:cNvPr id="15" name="标题 1"/>
          <p:cNvSpPr txBox="1">
            <a:spLocks noChangeArrowheads="1"/>
          </p:cNvSpPr>
          <p:nvPr/>
        </p:nvSpPr>
        <p:spPr bwMode="auto">
          <a:xfrm>
            <a:off x="353348" y="-253"/>
            <a:ext cx="7346980" cy="762000"/>
          </a:xfrm>
          <a:prstGeom prst="rect">
            <a:avLst/>
          </a:prstGeom>
          <a:noFill/>
          <a:ln w="9525">
            <a:noFill/>
            <a:miter lim="800000"/>
          </a:ln>
        </p:spPr>
        <p:txBody>
          <a:bodyPr vert="horz" wrap="square" lIns="91440" tIns="45720" rIns="91440" bIns="45720" numCol="1" anchor="ctr" anchorCtr="0" compatLnSpc="1"/>
          <a:lstStyle/>
          <a:p>
            <a:pPr marL="457200" lvl="0" indent="-457200" algn="ctr">
              <a:defRPr/>
            </a:pPr>
            <a:r>
              <a:rPr lang="zh-CN" altLang="en-US" sz="2400" b="1" dirty="0" smtClean="0">
                <a:solidFill>
                  <a:schemeClr val="bg1"/>
                </a:solidFill>
                <a:latin typeface="华文楷体" panose="02010600040101010101" pitchFamily="2" charset="-122"/>
                <a:ea typeface="华文楷体" panose="02010600040101010101" pitchFamily="2" charset="-122"/>
                <a:sym typeface="Verdana" panose="020B0604030504040204" pitchFamily="34" charset="0"/>
              </a:rPr>
              <a:t>利安达</a:t>
            </a:r>
            <a:r>
              <a:rPr lang="zh-CN" sz="2400" b="1" dirty="0" smtClean="0">
                <a:solidFill>
                  <a:schemeClr val="bg1"/>
                </a:solidFill>
                <a:latin typeface="华文楷体" panose="02010600040101010101" pitchFamily="2" charset="-122"/>
                <a:ea typeface="华文楷体" panose="02010600040101010101" pitchFamily="2" charset="-122"/>
                <a:sym typeface="Verdana" panose="020B0604030504040204" pitchFamily="34" charset="0"/>
              </a:rPr>
              <a:t>企业所得税概论</a:t>
            </a:r>
            <a:endParaRPr lang="zh-CN" altLang="en-US" sz="2400" b="1" kern="0" dirty="0" smtClean="0">
              <a:solidFill>
                <a:schemeClr val="bg1"/>
              </a:solidFill>
              <a:latin typeface="华文楷体" panose="02010600040101010101" pitchFamily="2" charset="-122"/>
              <a:ea typeface="华文楷体" panose="02010600040101010101" pitchFamily="2" charset="-122"/>
              <a:sym typeface="Verdana" panose="020B0604030504040204" pitchFamily="34" charset="0"/>
            </a:endParaRPr>
          </a:p>
        </p:txBody>
      </p:sp>
      <p:grpSp>
        <p:nvGrpSpPr>
          <p:cNvPr id="10" name="组合 9"/>
          <p:cNvGrpSpPr/>
          <p:nvPr/>
        </p:nvGrpSpPr>
        <p:grpSpPr>
          <a:xfrm>
            <a:off x="410845" y="996950"/>
            <a:ext cx="6962684" cy="3923148"/>
            <a:chOff x="1325" y="1940"/>
            <a:chExt cx="12795" cy="7732"/>
          </a:xfrm>
        </p:grpSpPr>
        <p:sp>
          <p:nvSpPr>
            <p:cNvPr id="11" name="椭圆 10"/>
            <p:cNvSpPr/>
            <p:nvPr/>
          </p:nvSpPr>
          <p:spPr>
            <a:xfrm>
              <a:off x="1810" y="1940"/>
              <a:ext cx="910" cy="908"/>
            </a:xfrm>
            <a:prstGeom prst="ellipse">
              <a:avLst/>
            </a:prstGeom>
            <a:solidFill>
              <a:srgbClr val="73B819"/>
            </a:solidFill>
            <a:ln w="28575">
              <a:solidFill>
                <a:srgbClr val="73B819"/>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chorCtr="1"/>
            <a:lstStyle/>
            <a:p>
              <a:pPr algn="ctr" fontAlgn="auto">
                <a:spcBef>
                  <a:spcPts val="0"/>
                </a:spcBef>
                <a:spcAft>
                  <a:spcPts val="0"/>
                </a:spcAft>
                <a:defRPr/>
              </a:pPr>
              <a:r>
                <a:rPr lang="zh-CN" altLang="en-US" sz="2300" b="1" dirty="0">
                  <a:solidFill>
                    <a:schemeClr val="bg1"/>
                  </a:solidFill>
                  <a:latin typeface="微软雅黑" panose="020B0503020204020204" pitchFamily="34" charset="-122"/>
                  <a:ea typeface="微软雅黑" panose="020B0503020204020204" pitchFamily="34" charset="-122"/>
                </a:rPr>
                <a:t>六</a:t>
              </a:r>
              <a:endParaRPr lang="zh-CN" altLang="en-US" sz="2300" b="1" dirty="0">
                <a:solidFill>
                  <a:schemeClr val="bg1"/>
                </a:solidFill>
                <a:latin typeface="微软雅黑" panose="020B0503020204020204" pitchFamily="34" charset="-122"/>
                <a:ea typeface="微软雅黑" panose="020B0503020204020204" pitchFamily="34" charset="-122"/>
              </a:endParaRPr>
            </a:p>
          </p:txBody>
        </p:sp>
        <p:sp>
          <p:nvSpPr>
            <p:cNvPr id="289804" name="Rectangle 12"/>
            <p:cNvSpPr>
              <a:spLocks noChangeArrowheads="1"/>
            </p:cNvSpPr>
            <p:nvPr/>
          </p:nvSpPr>
          <p:spPr bwMode="auto">
            <a:xfrm>
              <a:off x="1870" y="6460"/>
              <a:ext cx="2155" cy="604"/>
            </a:xfrm>
            <a:prstGeom prst="rect">
              <a:avLst/>
            </a:prstGeom>
            <a:solidFill>
              <a:srgbClr val="FF99CC"/>
            </a:solidFill>
            <a:ln w="9525">
              <a:solidFill>
                <a:schemeClr val="tx2"/>
              </a:solidFill>
              <a:miter lim="800000"/>
            </a:ln>
          </p:spPr>
          <p:txBody>
            <a:bodyPr>
              <a:spAutoFit/>
            </a:bodyPr>
            <a:lstStyle/>
            <a:p>
              <a:r>
                <a:rPr lang="zh-CN" altLang="en-US" sz="1400" b="1"/>
                <a:t>非居民企业</a:t>
              </a:r>
              <a:endParaRPr lang="zh-CN" altLang="en-US" sz="1400" b="1"/>
            </a:p>
          </p:txBody>
        </p:sp>
        <p:sp>
          <p:nvSpPr>
            <p:cNvPr id="289805" name="Text Box 13"/>
            <p:cNvSpPr txBox="1">
              <a:spLocks noChangeArrowheads="1"/>
            </p:cNvSpPr>
            <p:nvPr/>
          </p:nvSpPr>
          <p:spPr bwMode="auto">
            <a:xfrm>
              <a:off x="4706" y="3398"/>
              <a:ext cx="2062" cy="604"/>
            </a:xfrm>
            <a:prstGeom prst="rect">
              <a:avLst/>
            </a:prstGeom>
            <a:solidFill>
              <a:srgbClr val="FF0066"/>
            </a:solidFill>
            <a:ln w="9525">
              <a:solidFill>
                <a:schemeClr val="tx1"/>
              </a:solidFill>
              <a:miter lim="800000"/>
            </a:ln>
          </p:spPr>
          <p:txBody>
            <a:bodyPr wrap="square">
              <a:spAutoFit/>
            </a:bodyPr>
            <a:lstStyle/>
            <a:p>
              <a:r>
                <a:rPr lang="zh-CN" altLang="en-US" sz="1400" b="1"/>
                <a:t>境内外所得</a:t>
              </a:r>
              <a:endParaRPr lang="zh-CN" altLang="en-US" sz="1400" b="1"/>
            </a:p>
          </p:txBody>
        </p:sp>
        <p:sp>
          <p:nvSpPr>
            <p:cNvPr id="289806" name="AutoShape 14"/>
            <p:cNvSpPr/>
            <p:nvPr/>
          </p:nvSpPr>
          <p:spPr bwMode="auto">
            <a:xfrm>
              <a:off x="4253" y="5325"/>
              <a:ext cx="452" cy="2948"/>
            </a:xfrm>
            <a:prstGeom prst="leftBrace">
              <a:avLst>
                <a:gd name="adj1" fmla="val 54282"/>
                <a:gd name="adj2" fmla="val 50000"/>
              </a:avLst>
            </a:prstGeom>
            <a:noFill/>
            <a:ln w="31750">
              <a:solidFill>
                <a:schemeClr val="tx1"/>
              </a:solidFill>
              <a:round/>
            </a:ln>
          </p:spPr>
          <p:txBody>
            <a:bodyPr wrap="none" anchor="ctr"/>
            <a:lstStyle/>
            <a:p>
              <a:endParaRPr lang="zh-CN" altLang="en-US"/>
            </a:p>
          </p:txBody>
        </p:sp>
        <p:sp>
          <p:nvSpPr>
            <p:cNvPr id="289807" name="Text Box 15"/>
            <p:cNvSpPr txBox="1">
              <a:spLocks noChangeArrowheads="1"/>
            </p:cNvSpPr>
            <p:nvPr/>
          </p:nvSpPr>
          <p:spPr bwMode="auto">
            <a:xfrm>
              <a:off x="4820" y="4758"/>
              <a:ext cx="2153" cy="1029"/>
            </a:xfrm>
            <a:prstGeom prst="rect">
              <a:avLst/>
            </a:prstGeom>
            <a:solidFill>
              <a:srgbClr val="91F86C"/>
            </a:solidFill>
            <a:ln w="9525">
              <a:solidFill>
                <a:schemeClr val="tx1"/>
              </a:solidFill>
              <a:miter lim="800000"/>
            </a:ln>
          </p:spPr>
          <p:txBody>
            <a:bodyPr>
              <a:spAutoFit/>
            </a:bodyPr>
            <a:lstStyle/>
            <a:p>
              <a:pPr>
                <a:spcBef>
                  <a:spcPct val="50000"/>
                </a:spcBef>
              </a:pPr>
              <a:r>
                <a:rPr lang="zh-CN" altLang="en-US" sz="1400" b="1">
                  <a:latin typeface="Verdana" panose="020B0604030504040204" pitchFamily="34" charset="0"/>
                </a:rPr>
                <a:t>在境内设立机构、场所</a:t>
              </a:r>
              <a:endParaRPr lang="zh-CN" altLang="en-US" sz="1400">
                <a:latin typeface="Verdana" panose="020B0604030504040204" pitchFamily="34" charset="0"/>
              </a:endParaRPr>
            </a:p>
          </p:txBody>
        </p:sp>
        <p:sp>
          <p:nvSpPr>
            <p:cNvPr id="289808" name="Rectangle 16"/>
            <p:cNvSpPr>
              <a:spLocks noChangeArrowheads="1"/>
            </p:cNvSpPr>
            <p:nvPr/>
          </p:nvSpPr>
          <p:spPr bwMode="auto">
            <a:xfrm>
              <a:off x="4820" y="6165"/>
              <a:ext cx="4308" cy="1453"/>
            </a:xfrm>
            <a:prstGeom prst="rect">
              <a:avLst/>
            </a:prstGeom>
            <a:solidFill>
              <a:srgbClr val="FFCC99"/>
            </a:solidFill>
            <a:ln w="9525">
              <a:solidFill>
                <a:schemeClr val="tx1"/>
              </a:solidFill>
              <a:miter lim="800000"/>
            </a:ln>
          </p:spPr>
          <p:txBody>
            <a:bodyPr anchor="ctr">
              <a:spAutoFit/>
            </a:bodyPr>
            <a:lstStyle/>
            <a:p>
              <a:r>
                <a:rPr lang="zh-CN" altLang="en-US" sz="1400" b="1">
                  <a:latin typeface="Verdana" panose="020B0604030504040204" pitchFamily="34" charset="0"/>
                </a:rPr>
                <a:t>虽设立机构、场所但取得的所得与其所设机构、场所没有实际联系</a:t>
              </a:r>
              <a:endParaRPr lang="zh-CN" altLang="en-US" sz="1400" b="1">
                <a:latin typeface="Verdana" panose="020B0604030504040204" pitchFamily="34" charset="0"/>
              </a:endParaRPr>
            </a:p>
          </p:txBody>
        </p:sp>
        <p:sp>
          <p:nvSpPr>
            <p:cNvPr id="289809" name="Text Box 17"/>
            <p:cNvSpPr txBox="1">
              <a:spLocks noChangeArrowheads="1"/>
            </p:cNvSpPr>
            <p:nvPr/>
          </p:nvSpPr>
          <p:spPr bwMode="auto">
            <a:xfrm>
              <a:off x="4820" y="7820"/>
              <a:ext cx="2153" cy="1029"/>
            </a:xfrm>
            <a:prstGeom prst="rect">
              <a:avLst/>
            </a:prstGeom>
            <a:solidFill>
              <a:srgbClr val="00CCFF"/>
            </a:solidFill>
            <a:ln w="9525">
              <a:solidFill>
                <a:schemeClr val="tx1"/>
              </a:solidFill>
              <a:miter lim="800000"/>
            </a:ln>
          </p:spPr>
          <p:txBody>
            <a:bodyPr>
              <a:spAutoFit/>
            </a:bodyPr>
            <a:lstStyle/>
            <a:p>
              <a:pPr>
                <a:spcBef>
                  <a:spcPct val="50000"/>
                </a:spcBef>
              </a:pPr>
              <a:r>
                <a:rPr lang="zh-CN" altLang="en-US" sz="1400" b="1">
                  <a:latin typeface="Verdana" panose="020B0604030504040204" pitchFamily="34" charset="0"/>
                </a:rPr>
                <a:t>在境内未设机构、场所</a:t>
              </a:r>
              <a:r>
                <a:rPr lang="zh-CN" altLang="en-US" sz="1400">
                  <a:latin typeface="Verdana" panose="020B0604030504040204" pitchFamily="34" charset="0"/>
                </a:rPr>
                <a:t> </a:t>
              </a:r>
              <a:endParaRPr lang="zh-CN" altLang="en-US" sz="1400">
                <a:latin typeface="Verdana" panose="020B0604030504040204" pitchFamily="34" charset="0"/>
              </a:endParaRPr>
            </a:p>
          </p:txBody>
        </p:sp>
        <p:sp>
          <p:nvSpPr>
            <p:cNvPr id="289810" name="Text Box 18" descr="蓝色面巾纸"/>
            <p:cNvSpPr txBox="1">
              <a:spLocks noChangeArrowheads="1"/>
            </p:cNvSpPr>
            <p:nvPr/>
          </p:nvSpPr>
          <p:spPr bwMode="auto">
            <a:xfrm>
              <a:off x="7655" y="4078"/>
              <a:ext cx="4535" cy="1029"/>
            </a:xfrm>
            <a:prstGeom prst="rect">
              <a:avLst/>
            </a:prstGeom>
            <a:blipFill dpi="0" rotWithShape="1">
              <a:blip r:embed="rId1"/>
              <a:srcRect/>
              <a:tile tx="0" ty="0" sx="100000" sy="100000" flip="none" algn="tl"/>
            </a:blipFill>
            <a:ln w="9525">
              <a:solidFill>
                <a:schemeClr val="tx1"/>
              </a:solidFill>
              <a:miter lim="800000"/>
            </a:ln>
          </p:spPr>
          <p:txBody>
            <a:bodyPr>
              <a:spAutoFit/>
            </a:bodyPr>
            <a:lstStyle/>
            <a:p>
              <a:pPr>
                <a:spcBef>
                  <a:spcPct val="50000"/>
                </a:spcBef>
              </a:pPr>
              <a:r>
                <a:rPr lang="zh-CN" altLang="en-US" sz="1400" b="1">
                  <a:latin typeface="Verdana" panose="020B0604030504040204" pitchFamily="34" charset="0"/>
                </a:rPr>
                <a:t>取得的来源于中国境内的所得 </a:t>
              </a:r>
              <a:endParaRPr lang="zh-CN" altLang="en-US" sz="1400" b="1">
                <a:latin typeface="Verdana" panose="020B0604030504040204" pitchFamily="34" charset="0"/>
              </a:endParaRPr>
            </a:p>
          </p:txBody>
        </p:sp>
        <p:sp>
          <p:nvSpPr>
            <p:cNvPr id="289811" name="Text Box 19"/>
            <p:cNvSpPr txBox="1">
              <a:spLocks noChangeArrowheads="1"/>
            </p:cNvSpPr>
            <p:nvPr/>
          </p:nvSpPr>
          <p:spPr bwMode="auto">
            <a:xfrm>
              <a:off x="7655" y="5023"/>
              <a:ext cx="4535" cy="1029"/>
            </a:xfrm>
            <a:prstGeom prst="rect">
              <a:avLst/>
            </a:prstGeom>
            <a:solidFill>
              <a:srgbClr val="CC99FF"/>
            </a:solidFill>
            <a:ln w="9525">
              <a:solidFill>
                <a:schemeClr val="tx1"/>
              </a:solidFill>
              <a:miter lim="800000"/>
            </a:ln>
          </p:spPr>
          <p:txBody>
            <a:bodyPr>
              <a:spAutoFit/>
            </a:bodyPr>
            <a:lstStyle/>
            <a:p>
              <a:pPr>
                <a:spcBef>
                  <a:spcPct val="50000"/>
                </a:spcBef>
              </a:pPr>
              <a:r>
                <a:rPr lang="zh-CN" altLang="en-US" sz="1400" b="1">
                  <a:latin typeface="Verdana" panose="020B0604030504040204" pitchFamily="34" charset="0"/>
                </a:rPr>
                <a:t>源于境外但与其所设机构、场所有实际联系的所得</a:t>
              </a:r>
              <a:r>
                <a:rPr lang="zh-CN" altLang="en-US" sz="1400">
                  <a:latin typeface="Verdana" panose="020B0604030504040204" pitchFamily="34" charset="0"/>
                </a:rPr>
                <a:t> </a:t>
              </a:r>
              <a:endParaRPr lang="zh-CN" altLang="en-US" sz="1400">
                <a:latin typeface="Verdana" panose="020B0604030504040204" pitchFamily="34" charset="0"/>
              </a:endParaRPr>
            </a:p>
          </p:txBody>
        </p:sp>
        <p:sp>
          <p:nvSpPr>
            <p:cNvPr id="289812" name="AutoShape 20"/>
            <p:cNvSpPr/>
            <p:nvPr/>
          </p:nvSpPr>
          <p:spPr bwMode="auto">
            <a:xfrm>
              <a:off x="9355" y="6800"/>
              <a:ext cx="468" cy="1893"/>
            </a:xfrm>
            <a:prstGeom prst="rightBrace">
              <a:avLst>
                <a:gd name="adj1" fmla="val 33734"/>
                <a:gd name="adj2" fmla="val 50000"/>
              </a:avLst>
            </a:prstGeom>
            <a:noFill/>
            <a:ln w="31750">
              <a:solidFill>
                <a:schemeClr val="tx1"/>
              </a:solidFill>
              <a:round/>
            </a:ln>
          </p:spPr>
          <p:txBody>
            <a:bodyPr wrap="none" anchor="ctr"/>
            <a:lstStyle/>
            <a:p>
              <a:endParaRPr lang="zh-CN" altLang="en-US"/>
            </a:p>
          </p:txBody>
        </p:sp>
        <p:sp>
          <p:nvSpPr>
            <p:cNvPr id="289813" name="AutoShape 21"/>
            <p:cNvSpPr>
              <a:spLocks noChangeArrowheads="1"/>
            </p:cNvSpPr>
            <p:nvPr/>
          </p:nvSpPr>
          <p:spPr bwMode="auto">
            <a:xfrm flipV="1">
              <a:off x="9808" y="7595"/>
              <a:ext cx="1022" cy="340"/>
            </a:xfrm>
            <a:prstGeom prst="rightArrow">
              <a:avLst>
                <a:gd name="adj1" fmla="val 50000"/>
                <a:gd name="adj2" fmla="val 75184"/>
              </a:avLst>
            </a:prstGeom>
            <a:solidFill>
              <a:srgbClr val="0066FF"/>
            </a:solidFill>
            <a:ln w="9525">
              <a:solidFill>
                <a:schemeClr val="tx1"/>
              </a:solidFill>
              <a:miter lim="800000"/>
            </a:ln>
          </p:spPr>
          <p:txBody>
            <a:bodyPr wrap="none" anchor="ctr"/>
            <a:lstStyle/>
            <a:p>
              <a:endParaRPr lang="zh-CN" altLang="en-US"/>
            </a:p>
          </p:txBody>
        </p:sp>
        <p:sp>
          <p:nvSpPr>
            <p:cNvPr id="289814" name="Text Box 22"/>
            <p:cNvSpPr txBox="1">
              <a:spLocks noChangeArrowheads="1"/>
            </p:cNvSpPr>
            <p:nvPr/>
          </p:nvSpPr>
          <p:spPr bwMode="auto">
            <a:xfrm>
              <a:off x="10943" y="7480"/>
              <a:ext cx="2640" cy="604"/>
            </a:xfrm>
            <a:prstGeom prst="rect">
              <a:avLst/>
            </a:prstGeom>
            <a:solidFill>
              <a:srgbClr val="FFCC00"/>
            </a:solidFill>
            <a:ln w="9525">
              <a:solidFill>
                <a:schemeClr val="tx1"/>
              </a:solidFill>
              <a:miter lim="800000"/>
            </a:ln>
          </p:spPr>
          <p:txBody>
            <a:bodyPr>
              <a:spAutoFit/>
            </a:bodyPr>
            <a:lstStyle/>
            <a:p>
              <a:r>
                <a:rPr lang="zh-CN" altLang="en-US" sz="1400" b="1"/>
                <a:t>来源于境内所得</a:t>
              </a:r>
              <a:endParaRPr lang="zh-CN" altLang="en-US" sz="1400" b="1"/>
            </a:p>
          </p:txBody>
        </p:sp>
        <p:sp>
          <p:nvSpPr>
            <p:cNvPr id="289815" name="Line 23"/>
            <p:cNvSpPr>
              <a:spLocks noChangeShapeType="1"/>
            </p:cNvSpPr>
            <p:nvPr/>
          </p:nvSpPr>
          <p:spPr bwMode="auto">
            <a:xfrm flipV="1">
              <a:off x="6975" y="4418"/>
              <a:ext cx="565" cy="792"/>
            </a:xfrm>
            <a:prstGeom prst="line">
              <a:avLst/>
            </a:prstGeom>
            <a:noFill/>
            <a:ln w="31750">
              <a:solidFill>
                <a:schemeClr val="tx1"/>
              </a:solidFill>
              <a:round/>
              <a:tailEnd type="triangle" w="med" len="med"/>
            </a:ln>
          </p:spPr>
          <p:txBody>
            <a:bodyPr/>
            <a:lstStyle/>
            <a:p>
              <a:endParaRPr lang="zh-CN" altLang="en-US"/>
            </a:p>
          </p:txBody>
        </p:sp>
        <p:sp>
          <p:nvSpPr>
            <p:cNvPr id="289816" name="Line 24"/>
            <p:cNvSpPr>
              <a:spLocks noChangeShapeType="1"/>
            </p:cNvSpPr>
            <p:nvPr/>
          </p:nvSpPr>
          <p:spPr bwMode="auto">
            <a:xfrm>
              <a:off x="6975" y="5213"/>
              <a:ext cx="565" cy="112"/>
            </a:xfrm>
            <a:prstGeom prst="line">
              <a:avLst/>
            </a:prstGeom>
            <a:noFill/>
            <a:ln w="31750">
              <a:solidFill>
                <a:schemeClr val="tx1"/>
              </a:solidFill>
              <a:round/>
              <a:tailEnd type="triangle" w="med" len="med"/>
            </a:ln>
          </p:spPr>
          <p:txBody>
            <a:bodyPr/>
            <a:lstStyle/>
            <a:p>
              <a:endParaRPr lang="zh-CN" altLang="en-US"/>
            </a:p>
          </p:txBody>
        </p:sp>
        <p:sp>
          <p:nvSpPr>
            <p:cNvPr id="289817" name="AutoShape 25"/>
            <p:cNvSpPr/>
            <p:nvPr/>
          </p:nvSpPr>
          <p:spPr bwMode="auto">
            <a:xfrm>
              <a:off x="1325" y="3738"/>
              <a:ext cx="340" cy="3062"/>
            </a:xfrm>
            <a:prstGeom prst="leftBrace">
              <a:avLst>
                <a:gd name="adj1" fmla="val 75061"/>
                <a:gd name="adj2" fmla="val 50000"/>
              </a:avLst>
            </a:prstGeom>
            <a:noFill/>
            <a:ln w="31750">
              <a:solidFill>
                <a:schemeClr val="tx1"/>
              </a:solidFill>
              <a:round/>
            </a:ln>
          </p:spPr>
          <p:txBody>
            <a:bodyPr wrap="none" anchor="ctr"/>
            <a:lstStyle/>
            <a:p>
              <a:endParaRPr lang="zh-CN" altLang="en-US"/>
            </a:p>
          </p:txBody>
        </p:sp>
        <p:sp>
          <p:nvSpPr>
            <p:cNvPr id="289818" name="Rectangle 26"/>
            <p:cNvSpPr>
              <a:spLocks noChangeArrowheads="1"/>
            </p:cNvSpPr>
            <p:nvPr/>
          </p:nvSpPr>
          <p:spPr bwMode="auto">
            <a:xfrm>
              <a:off x="1778" y="3398"/>
              <a:ext cx="1815" cy="604"/>
            </a:xfrm>
            <a:prstGeom prst="rect">
              <a:avLst/>
            </a:prstGeom>
            <a:solidFill>
              <a:srgbClr val="FFFF00"/>
            </a:solidFill>
            <a:ln w="9525">
              <a:solidFill>
                <a:schemeClr val="tx2"/>
              </a:solidFill>
              <a:miter lim="800000"/>
            </a:ln>
          </p:spPr>
          <p:txBody>
            <a:bodyPr>
              <a:spAutoFit/>
            </a:bodyPr>
            <a:lstStyle/>
            <a:p>
              <a:r>
                <a:rPr lang="zh-CN" altLang="en-US" sz="1400" b="1"/>
                <a:t>居民企业</a:t>
              </a:r>
              <a:endParaRPr lang="zh-CN" altLang="en-US" sz="1400" b="1"/>
            </a:p>
          </p:txBody>
        </p:sp>
        <p:sp>
          <p:nvSpPr>
            <p:cNvPr id="289819" name="AutoShape 27"/>
            <p:cNvSpPr>
              <a:spLocks noChangeArrowheads="1"/>
            </p:cNvSpPr>
            <p:nvPr/>
          </p:nvSpPr>
          <p:spPr bwMode="auto">
            <a:xfrm>
              <a:off x="3593" y="3625"/>
              <a:ext cx="1020" cy="225"/>
            </a:xfrm>
            <a:prstGeom prst="rightArrow">
              <a:avLst>
                <a:gd name="adj1" fmla="val 50000"/>
                <a:gd name="adj2" fmla="val 113333"/>
              </a:avLst>
            </a:prstGeom>
            <a:solidFill>
              <a:srgbClr val="0066FF"/>
            </a:solidFill>
            <a:ln w="9525">
              <a:solidFill>
                <a:schemeClr val="tx1"/>
              </a:solidFill>
              <a:miter lim="800000"/>
            </a:ln>
          </p:spPr>
          <p:txBody>
            <a:bodyPr wrap="none" anchor="ctr"/>
            <a:lstStyle/>
            <a:p>
              <a:endParaRPr lang="zh-CN" altLang="en-US"/>
            </a:p>
          </p:txBody>
        </p:sp>
        <p:sp>
          <p:nvSpPr>
            <p:cNvPr id="289820" name="AutoShape 28"/>
            <p:cNvSpPr>
              <a:spLocks noChangeArrowheads="1"/>
            </p:cNvSpPr>
            <p:nvPr/>
          </p:nvSpPr>
          <p:spPr bwMode="auto">
            <a:xfrm>
              <a:off x="6860" y="3510"/>
              <a:ext cx="1020" cy="225"/>
            </a:xfrm>
            <a:prstGeom prst="rightArrow">
              <a:avLst>
                <a:gd name="adj1" fmla="val 50000"/>
                <a:gd name="adj2" fmla="val 113333"/>
              </a:avLst>
            </a:prstGeom>
            <a:solidFill>
              <a:srgbClr val="0066FF"/>
            </a:solidFill>
            <a:ln w="9525">
              <a:solidFill>
                <a:schemeClr val="tx1"/>
              </a:solidFill>
              <a:miter lim="800000"/>
            </a:ln>
          </p:spPr>
          <p:txBody>
            <a:bodyPr wrap="none" anchor="ctr"/>
            <a:lstStyle/>
            <a:p>
              <a:endParaRPr lang="zh-CN" altLang="en-US"/>
            </a:p>
          </p:txBody>
        </p:sp>
        <p:sp>
          <p:nvSpPr>
            <p:cNvPr id="289821" name="Rectangle 29"/>
            <p:cNvSpPr>
              <a:spLocks noChangeArrowheads="1"/>
            </p:cNvSpPr>
            <p:nvPr/>
          </p:nvSpPr>
          <p:spPr bwMode="auto">
            <a:xfrm>
              <a:off x="7880" y="3283"/>
              <a:ext cx="2155" cy="604"/>
            </a:xfrm>
            <a:prstGeom prst="rect">
              <a:avLst/>
            </a:prstGeom>
            <a:solidFill>
              <a:srgbClr val="FF99CC"/>
            </a:solidFill>
            <a:ln w="9525">
              <a:solidFill>
                <a:schemeClr val="tx2"/>
              </a:solidFill>
              <a:miter lim="800000"/>
            </a:ln>
          </p:spPr>
          <p:txBody>
            <a:bodyPr>
              <a:spAutoFit/>
            </a:bodyPr>
            <a:lstStyle/>
            <a:p>
              <a:pPr algn="ctr"/>
              <a:r>
                <a:rPr lang="zh-CN" altLang="en-US" sz="1400" b="1"/>
                <a:t>25%</a:t>
              </a:r>
              <a:endParaRPr lang="zh-CN" altLang="en-US" sz="1400" b="1"/>
            </a:p>
          </p:txBody>
        </p:sp>
        <p:sp>
          <p:nvSpPr>
            <p:cNvPr id="289822" name="Rectangle 30"/>
            <p:cNvSpPr>
              <a:spLocks noChangeArrowheads="1"/>
            </p:cNvSpPr>
            <p:nvPr/>
          </p:nvSpPr>
          <p:spPr bwMode="auto">
            <a:xfrm>
              <a:off x="12985" y="4418"/>
              <a:ext cx="1135" cy="604"/>
            </a:xfrm>
            <a:prstGeom prst="rect">
              <a:avLst/>
            </a:prstGeom>
            <a:solidFill>
              <a:srgbClr val="FF99CC"/>
            </a:solidFill>
            <a:ln w="9525">
              <a:solidFill>
                <a:schemeClr val="tx2"/>
              </a:solidFill>
              <a:miter lim="800000"/>
            </a:ln>
          </p:spPr>
          <p:txBody>
            <a:bodyPr>
              <a:spAutoFit/>
            </a:bodyPr>
            <a:lstStyle/>
            <a:p>
              <a:pPr algn="ctr"/>
              <a:r>
                <a:rPr lang="zh-CN" altLang="en-US" sz="1400" b="1"/>
                <a:t>25%</a:t>
              </a:r>
              <a:endParaRPr lang="zh-CN" altLang="en-US" sz="1400"/>
            </a:p>
          </p:txBody>
        </p:sp>
        <p:sp>
          <p:nvSpPr>
            <p:cNvPr id="289823" name="Line 31"/>
            <p:cNvSpPr>
              <a:spLocks noChangeShapeType="1"/>
            </p:cNvSpPr>
            <p:nvPr/>
          </p:nvSpPr>
          <p:spPr bwMode="auto">
            <a:xfrm flipV="1">
              <a:off x="12193" y="4870"/>
              <a:ext cx="792" cy="455"/>
            </a:xfrm>
            <a:prstGeom prst="line">
              <a:avLst/>
            </a:prstGeom>
            <a:noFill/>
            <a:ln w="31750">
              <a:solidFill>
                <a:schemeClr val="tx1"/>
              </a:solidFill>
              <a:round/>
              <a:tailEnd type="triangle" w="med" len="med"/>
            </a:ln>
          </p:spPr>
          <p:txBody>
            <a:bodyPr/>
            <a:lstStyle/>
            <a:p>
              <a:endParaRPr lang="zh-CN" altLang="en-US"/>
            </a:p>
          </p:txBody>
        </p:sp>
        <p:sp>
          <p:nvSpPr>
            <p:cNvPr id="289824" name="Line 32"/>
            <p:cNvSpPr>
              <a:spLocks noChangeShapeType="1"/>
            </p:cNvSpPr>
            <p:nvPr/>
          </p:nvSpPr>
          <p:spPr bwMode="auto">
            <a:xfrm>
              <a:off x="12190" y="4418"/>
              <a:ext cx="795" cy="227"/>
            </a:xfrm>
            <a:prstGeom prst="line">
              <a:avLst/>
            </a:prstGeom>
            <a:noFill/>
            <a:ln w="31750">
              <a:solidFill>
                <a:schemeClr val="tx1"/>
              </a:solidFill>
              <a:round/>
              <a:tailEnd type="triangle" w="med" len="med"/>
            </a:ln>
          </p:spPr>
          <p:txBody>
            <a:bodyPr/>
            <a:lstStyle/>
            <a:p>
              <a:endParaRPr lang="zh-CN" altLang="en-US"/>
            </a:p>
          </p:txBody>
        </p:sp>
        <p:sp>
          <p:nvSpPr>
            <p:cNvPr id="289825" name="AutoShape 33"/>
            <p:cNvSpPr>
              <a:spLocks noChangeArrowheads="1"/>
            </p:cNvSpPr>
            <p:nvPr/>
          </p:nvSpPr>
          <p:spPr bwMode="auto">
            <a:xfrm rot="5340000">
              <a:off x="11905" y="8442"/>
              <a:ext cx="1020" cy="225"/>
            </a:xfrm>
            <a:prstGeom prst="rightArrow">
              <a:avLst>
                <a:gd name="adj1" fmla="val 50000"/>
                <a:gd name="adj2" fmla="val 113333"/>
              </a:avLst>
            </a:prstGeom>
            <a:solidFill>
              <a:srgbClr val="0066FF"/>
            </a:solidFill>
            <a:ln w="9525">
              <a:solidFill>
                <a:schemeClr val="tx1"/>
              </a:solidFill>
              <a:miter lim="800000"/>
            </a:ln>
          </p:spPr>
          <p:txBody>
            <a:bodyPr wrap="none" anchor="ctr"/>
            <a:lstStyle/>
            <a:p>
              <a:endParaRPr lang="zh-CN" altLang="en-US"/>
            </a:p>
          </p:txBody>
        </p:sp>
        <p:sp>
          <p:nvSpPr>
            <p:cNvPr id="289826" name="Rectangle 34"/>
            <p:cNvSpPr>
              <a:spLocks noChangeArrowheads="1"/>
            </p:cNvSpPr>
            <p:nvPr/>
          </p:nvSpPr>
          <p:spPr bwMode="auto">
            <a:xfrm>
              <a:off x="11735" y="9068"/>
              <a:ext cx="1135" cy="604"/>
            </a:xfrm>
            <a:prstGeom prst="rect">
              <a:avLst/>
            </a:prstGeom>
            <a:solidFill>
              <a:srgbClr val="FF99CC"/>
            </a:solidFill>
            <a:ln w="9525">
              <a:solidFill>
                <a:schemeClr val="tx2"/>
              </a:solidFill>
              <a:miter lim="800000"/>
            </a:ln>
          </p:spPr>
          <p:txBody>
            <a:bodyPr>
              <a:spAutoFit/>
            </a:bodyPr>
            <a:lstStyle/>
            <a:p>
              <a:pPr algn="ctr"/>
              <a:r>
                <a:rPr lang="zh-CN" altLang="en-US" sz="1400" b="1"/>
                <a:t>20%</a:t>
              </a:r>
              <a:endParaRPr lang="zh-CN" altLang="en-US" sz="1400"/>
            </a:p>
          </p:txBody>
        </p:sp>
      </p:grpSp>
      <p:sp>
        <p:nvSpPr>
          <p:cNvPr id="16" name="文本框 15"/>
          <p:cNvSpPr txBox="1">
            <a:spLocks noChangeArrowheads="1"/>
          </p:cNvSpPr>
          <p:nvPr/>
        </p:nvSpPr>
        <p:spPr bwMode="auto">
          <a:xfrm>
            <a:off x="1209675" y="772160"/>
            <a:ext cx="9175750" cy="911225"/>
          </a:xfrm>
          <a:prstGeom prst="rect">
            <a:avLst/>
          </a:prstGeom>
          <a:noFill/>
          <a:ln w="9525">
            <a:noFill/>
            <a:miter lim="800000"/>
          </a:ln>
        </p:spPr>
        <p:txBody>
          <a:bodyPr lIns="90000" tIns="0" rIns="90000" bIns="0" anchor="ctr"/>
          <a:lstStyle/>
          <a:p>
            <a:pPr>
              <a:lnSpc>
                <a:spcPct val="140000"/>
              </a:lnSpc>
              <a:spcBef>
                <a:spcPts val="600"/>
              </a:spcBef>
              <a:spcAft>
                <a:spcPts val="600"/>
              </a:spcAft>
            </a:pPr>
            <a:r>
              <a:rPr lang="zh-CN" altLang="en-US" sz="1800">
                <a:solidFill>
                  <a:srgbClr val="2D2D2D"/>
                </a:solidFill>
                <a:latin typeface="微软雅黑" panose="020B0503020204020204" pitchFamily="34" charset="-122"/>
                <a:ea typeface="微软雅黑" panose="020B0503020204020204" pitchFamily="34" charset="-122"/>
                <a:cs typeface="Segoe UI" panose="020B0502040204020203" pitchFamily="34" charset="0"/>
              </a:rPr>
              <a:t>低税率与优惠税率</a:t>
            </a:r>
            <a:endParaRPr lang="zh-CN" altLang="en-US" sz="1800">
              <a:solidFill>
                <a:srgbClr val="2D2D2D"/>
              </a:solidFill>
              <a:latin typeface="微软雅黑" panose="020B0503020204020204" pitchFamily="34" charset="-122"/>
              <a:ea typeface="微软雅黑" panose="020B0503020204020204" pitchFamily="34" charset="-122"/>
              <a:cs typeface="Segoe UI" panose="020B0502040204020203"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1" name="灯片编号占位符 4"/>
          <p:cNvSpPr>
            <a:spLocks noGrp="1"/>
          </p:cNvSpPr>
          <p:nvPr/>
        </p:nvSpPr>
        <p:spPr>
          <a:xfrm>
            <a:off x="3302000" y="5397500"/>
            <a:ext cx="2133600" cy="254000"/>
          </a:xfrm>
          <a:prstGeom prst="rect">
            <a:avLst/>
          </a:prstGeom>
          <a:noFill/>
          <a:ln w="9525">
            <a:noFill/>
          </a:ln>
        </p:spPr>
        <p:txBody>
          <a:bodyPr/>
          <a:lstStyle/>
          <a:p>
            <a:endParaRPr lang="en-US" altLang="zh-CN" dirty="0">
              <a:latin typeface="Times New Roman" panose="02020603050405020304" pitchFamily="18" charset="0"/>
            </a:endParaRPr>
          </a:p>
        </p:txBody>
      </p:sp>
      <p:sp>
        <p:nvSpPr>
          <p:cNvPr id="12" name="TextBox 11"/>
          <p:cNvSpPr txBox="1"/>
          <p:nvPr/>
        </p:nvSpPr>
        <p:spPr>
          <a:xfrm>
            <a:off x="8418847" y="1417340"/>
            <a:ext cx="430887" cy="3600400"/>
          </a:xfrm>
          <a:prstGeom prst="rect">
            <a:avLst/>
          </a:prstGeom>
          <a:noFill/>
        </p:spPr>
        <p:txBody>
          <a:bodyPr vert="eaVert" wrap="square" rtlCol="0">
            <a:spAutoFit/>
          </a:bodyPr>
          <a:lstStyle/>
          <a:p>
            <a:pPr algn="just">
              <a:defRPr/>
            </a:pPr>
            <a:r>
              <a:rPr lang="zh-CN" altLang="en-US" sz="1600" b="1" dirty="0">
                <a:solidFill>
                  <a:schemeClr val="bg1"/>
                </a:solidFill>
                <a:ea typeface="仿宋" panose="02010609060101010101" pitchFamily="49" charset="-122"/>
              </a:rPr>
              <a:t>利安达国际（</a:t>
            </a:r>
            <a:r>
              <a:rPr lang="en-US" altLang="zh-CN" sz="1600" b="1" dirty="0" err="1">
                <a:solidFill>
                  <a:schemeClr val="bg1"/>
                </a:solidFill>
                <a:ea typeface="仿宋" panose="02010609060101010101" pitchFamily="49" charset="-122"/>
              </a:rPr>
              <a:t>Reanda</a:t>
            </a:r>
            <a:r>
              <a:rPr lang="en-US" altLang="zh-CN" sz="1600" b="1" dirty="0">
                <a:solidFill>
                  <a:schemeClr val="bg1"/>
                </a:solidFill>
                <a:ea typeface="仿宋" panose="02010609060101010101" pitchFamily="49" charset="-122"/>
              </a:rPr>
              <a:t>   International</a:t>
            </a:r>
            <a:r>
              <a:rPr lang="zh-CN" altLang="en-US" sz="1600" b="1" dirty="0">
                <a:solidFill>
                  <a:schemeClr val="bg1"/>
                </a:solidFill>
                <a:ea typeface="仿宋" panose="02010609060101010101" pitchFamily="49" charset="-122"/>
              </a:rPr>
              <a:t>）</a:t>
            </a:r>
            <a:endParaRPr lang="en-US" altLang="zh-CN" sz="1600" b="1" dirty="0">
              <a:solidFill>
                <a:schemeClr val="bg1"/>
              </a:solidFill>
              <a:ea typeface="仿宋" panose="02010609060101010101" pitchFamily="49" charset="-122"/>
            </a:endParaRPr>
          </a:p>
        </p:txBody>
      </p:sp>
      <p:sp>
        <p:nvSpPr>
          <p:cNvPr id="8" name="日期占位符 2"/>
          <p:cNvSpPr txBox="1">
            <a:spLocks noGrp="1" noChangeArrowheads="1"/>
          </p:cNvSpPr>
          <p:nvPr/>
        </p:nvSpPr>
        <p:spPr bwMode="auto">
          <a:xfrm>
            <a:off x="-1830" y="5355378"/>
            <a:ext cx="8056563" cy="338201"/>
          </a:xfrm>
          <a:prstGeom prst="rect">
            <a:avLst/>
          </a:prstGeom>
          <a:noFill/>
          <a:ln w="9525">
            <a:noFill/>
            <a:miter lim="800000"/>
          </a:ln>
        </p:spPr>
        <p:txBody>
          <a:bodyPr/>
          <a:lstStyle/>
          <a:p>
            <a:pPr eaLnBrk="1" hangingPunct="1"/>
            <a:r>
              <a:rPr lang="zh-CN" altLang="en-US" sz="1200" b="1" dirty="0" smtClean="0">
                <a:latin typeface="Verdana" panose="020B0604030504040204" pitchFamily="34" charset="0"/>
                <a:ea typeface="Gulim" panose="020B0600000101010101" pitchFamily="34" charset="-127"/>
                <a:sym typeface="Verdana" panose="020B0604030504040204" pitchFamily="34" charset="0"/>
              </a:rPr>
              <a:t>   http</a:t>
            </a:r>
            <a:r>
              <a:rPr lang="zh-CN" altLang="en-US" sz="1200" b="1" dirty="0">
                <a:latin typeface="Verdana" panose="020B0604030504040204" pitchFamily="34" charset="0"/>
                <a:ea typeface="Gulim" panose="020B0600000101010101" pitchFamily="34" charset="-127"/>
                <a:sym typeface="Verdana" panose="020B0604030504040204" pitchFamily="34" charset="0"/>
              </a:rPr>
              <a:t>://www.reanda</a:t>
            </a:r>
            <a:r>
              <a:rPr lang="en-US" altLang="zh-CN" sz="1200" b="1" dirty="0">
                <a:latin typeface="Verdana" panose="020B0604030504040204" pitchFamily="34" charset="0"/>
                <a:ea typeface="Gulim" panose="020B0600000101010101" pitchFamily="34" charset="-127"/>
                <a:sym typeface="Verdana" panose="020B0604030504040204" pitchFamily="34" charset="0"/>
              </a:rPr>
              <a:t> -international</a:t>
            </a:r>
            <a:r>
              <a:rPr lang="zh-CN" altLang="en-US" sz="1200" b="1" dirty="0">
                <a:latin typeface="Verdana" panose="020B0604030504040204" pitchFamily="34" charset="0"/>
                <a:ea typeface="Gulim" panose="020B0600000101010101" pitchFamily="34" charset="-127"/>
                <a:sym typeface="Verdana" panose="020B0604030504040204" pitchFamily="34" charset="0"/>
              </a:rPr>
              <a:t>.</a:t>
            </a:r>
            <a:r>
              <a:rPr lang="zh-CN" altLang="en-US" sz="1200" b="1" dirty="0" smtClean="0">
                <a:latin typeface="Verdana" panose="020B0604030504040204" pitchFamily="34" charset="0"/>
                <a:ea typeface="Gulim" panose="020B0600000101010101" pitchFamily="34" charset="-127"/>
                <a:sym typeface="Verdana" panose="020B0604030504040204" pitchFamily="34" charset="0"/>
              </a:rPr>
              <a:t>com</a:t>
            </a:r>
            <a:r>
              <a:rPr lang="en-US" altLang="zh-CN" sz="1200" b="1" dirty="0" smtClean="0">
                <a:latin typeface="Verdana" panose="020B0604030504040204" pitchFamily="34" charset="0"/>
                <a:ea typeface="Gulim" panose="020B0600000101010101" pitchFamily="34" charset="-127"/>
                <a:sym typeface="Verdana" panose="020B0604030504040204" pitchFamily="34" charset="0"/>
              </a:rPr>
              <a:t>			  </a:t>
            </a:r>
            <a:r>
              <a:rPr lang="zh-CN" altLang="en-US" sz="1200" b="1" dirty="0" smtClean="0">
                <a:latin typeface="Verdana" panose="020B0604030504040204" pitchFamily="34" charset="0"/>
                <a:ea typeface="Gulim" panose="020B0600000101010101" pitchFamily="34" charset="-127"/>
                <a:sym typeface="Verdana" panose="020B0604030504040204" pitchFamily="34" charset="0"/>
              </a:rPr>
              <a:t>http</a:t>
            </a:r>
            <a:r>
              <a:rPr lang="zh-CN" altLang="en-US" sz="1200" b="1" dirty="0">
                <a:latin typeface="Verdana" panose="020B0604030504040204" pitchFamily="34" charset="0"/>
                <a:ea typeface="Gulim" panose="020B0600000101010101" pitchFamily="34" charset="-127"/>
                <a:sym typeface="Verdana" panose="020B0604030504040204" pitchFamily="34" charset="0"/>
              </a:rPr>
              <a:t>://www.reanda.</a:t>
            </a:r>
            <a:r>
              <a:rPr lang="zh-CN" altLang="en-US" sz="1200" b="1" dirty="0" smtClean="0">
                <a:latin typeface="Verdana" panose="020B0604030504040204" pitchFamily="34" charset="0"/>
                <a:ea typeface="Gulim" panose="020B0600000101010101" pitchFamily="34" charset="-127"/>
                <a:sym typeface="Verdana" panose="020B0604030504040204" pitchFamily="34" charset="0"/>
              </a:rPr>
              <a:t>com</a:t>
            </a:r>
            <a:endParaRPr lang="en-US" altLang="zh-CN" dirty="0">
              <a:sym typeface="Verdana" panose="020B0604030504040204" pitchFamily="34" charset="0"/>
            </a:endParaRPr>
          </a:p>
        </p:txBody>
      </p:sp>
      <p:sp>
        <p:nvSpPr>
          <p:cNvPr id="2" name="灯片编号占位符 1"/>
          <p:cNvSpPr>
            <a:spLocks noGrp="1"/>
          </p:cNvSpPr>
          <p:nvPr>
            <p:ph type="sldNum" sz="quarter" idx="4"/>
          </p:nvPr>
        </p:nvSpPr>
        <p:spPr/>
        <p:txBody>
          <a:bodyPr/>
          <a:lstStyle/>
          <a:p>
            <a:pPr algn="ctr" eaLnBrk="1" hangingPunct="1"/>
            <a:fld id="{9A0DB2DC-4C9A-4742-B13C-FB6460FD3503}" type="slidenum">
              <a:rPr lang="zh-CN" altLang="en-US" dirty="0">
                <a:latin typeface="Verdana" panose="020B0604030504040204" pitchFamily="34" charset="0"/>
                <a:ea typeface="Gulim" panose="020B0600000101010101" pitchFamily="34" charset="-127"/>
                <a:sym typeface="Verdana" panose="020B0604030504040204" pitchFamily="34" charset="0"/>
              </a:rPr>
            </a:fld>
            <a:endParaRPr lang="zh-CN" altLang="en-US" dirty="0">
              <a:latin typeface="Verdana" panose="020B0604030504040204" pitchFamily="34" charset="0"/>
              <a:ea typeface="Gulim" panose="020B0600000101010101" pitchFamily="34" charset="-127"/>
              <a:sym typeface="Verdana" panose="020B0604030504040204" pitchFamily="34" charset="0"/>
            </a:endParaRPr>
          </a:p>
        </p:txBody>
      </p:sp>
      <p:sp>
        <p:nvSpPr>
          <p:cNvPr id="15" name="标题 1"/>
          <p:cNvSpPr txBox="1">
            <a:spLocks noChangeArrowheads="1"/>
          </p:cNvSpPr>
          <p:nvPr/>
        </p:nvSpPr>
        <p:spPr bwMode="auto">
          <a:xfrm>
            <a:off x="353348" y="-40258"/>
            <a:ext cx="7346980" cy="762000"/>
          </a:xfrm>
          <a:prstGeom prst="rect">
            <a:avLst/>
          </a:prstGeom>
          <a:noFill/>
          <a:ln w="9525">
            <a:noFill/>
            <a:miter lim="800000"/>
          </a:ln>
        </p:spPr>
        <p:txBody>
          <a:bodyPr vert="horz" wrap="square" lIns="91440" tIns="45720" rIns="91440" bIns="45720" numCol="1" anchor="ctr" anchorCtr="0" compatLnSpc="1"/>
          <a:lstStyle/>
          <a:p>
            <a:pPr marL="457200" lvl="0" indent="-457200" algn="ctr">
              <a:defRPr/>
            </a:pPr>
            <a:r>
              <a:rPr lang="zh-CN" altLang="en-US" sz="2400" b="1" dirty="0" smtClean="0">
                <a:solidFill>
                  <a:schemeClr val="bg1"/>
                </a:solidFill>
                <a:latin typeface="华文楷体" panose="02010600040101010101" pitchFamily="2" charset="-122"/>
                <a:ea typeface="华文楷体" panose="02010600040101010101" pitchFamily="2" charset="-122"/>
                <a:sym typeface="Verdana" panose="020B0604030504040204" pitchFamily="34" charset="0"/>
              </a:rPr>
              <a:t>利安达</a:t>
            </a:r>
            <a:r>
              <a:rPr lang="zh-CN" sz="2400" b="1" dirty="0" smtClean="0">
                <a:solidFill>
                  <a:schemeClr val="bg1"/>
                </a:solidFill>
                <a:latin typeface="华文楷体" panose="02010600040101010101" pitchFamily="2" charset="-122"/>
                <a:ea typeface="华文楷体" panose="02010600040101010101" pitchFamily="2" charset="-122"/>
                <a:sym typeface="Verdana" panose="020B0604030504040204" pitchFamily="34" charset="0"/>
              </a:rPr>
              <a:t>企业所得税概论</a:t>
            </a:r>
            <a:endParaRPr lang="zh-CN" altLang="en-US" sz="2400" b="1" kern="0" dirty="0" smtClean="0">
              <a:solidFill>
                <a:schemeClr val="bg1"/>
              </a:solidFill>
              <a:latin typeface="华文楷体" panose="02010600040101010101" pitchFamily="2" charset="-122"/>
              <a:ea typeface="华文楷体" panose="02010600040101010101" pitchFamily="2" charset="-122"/>
              <a:sym typeface="Verdana" panose="020B0604030504040204" pitchFamily="34" charset="0"/>
            </a:endParaRPr>
          </a:p>
        </p:txBody>
      </p:sp>
      <p:grpSp>
        <p:nvGrpSpPr>
          <p:cNvPr id="4" name="组合 3"/>
          <p:cNvGrpSpPr/>
          <p:nvPr/>
        </p:nvGrpSpPr>
        <p:grpSpPr>
          <a:xfrm>
            <a:off x="340360" y="914562"/>
            <a:ext cx="7359650" cy="4806153"/>
            <a:chOff x="983" y="1979"/>
            <a:chExt cx="17257" cy="8639"/>
          </a:xfrm>
        </p:grpSpPr>
        <p:sp>
          <p:nvSpPr>
            <p:cNvPr id="293890" name="Rectangle 2"/>
            <p:cNvSpPr>
              <a:spLocks noGrp="1" noChangeArrowheads="1"/>
            </p:cNvSpPr>
            <p:nvPr/>
          </p:nvSpPr>
          <p:spPr>
            <a:xfrm>
              <a:off x="983" y="2340"/>
              <a:ext cx="17257" cy="8278"/>
            </a:xfrm>
            <a:prstGeom prst="rect">
              <a:avLst/>
            </a:prstGeom>
            <a:noFill/>
            <a:ln w="9525">
              <a:noFill/>
              <a:miter lim="800000"/>
            </a:ln>
          </p:spPr>
          <p:txBody>
            <a:bodyPr vert="horz" wrap="square" lIns="91440" tIns="45720" rIns="91440" bIns="45720" numCol="1" anchor="t" anchorCtr="0" compatLnSpc="1"/>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hangingPunct="1"/>
              <a:r>
                <a:rPr lang="zh-CN" altLang="en-US" sz="3000" b="1" smtClean="0"/>
                <a:t> </a:t>
              </a:r>
              <a:r>
                <a:rPr lang="zh-CN" altLang="en-US" sz="1800" b="1" smtClean="0"/>
                <a:t>基本税率</a:t>
              </a:r>
              <a:endParaRPr lang="zh-CN" altLang="en-US" sz="3000" b="1" smtClean="0"/>
            </a:p>
            <a:p>
              <a:pPr eaLnBrk="1" hangingPunct="1">
                <a:buFont typeface="Arial" panose="020B0604020202020204" pitchFamily="34" charset="0"/>
                <a:buNone/>
              </a:pPr>
              <a:endParaRPr lang="zh-CN" altLang="en-US" sz="3000" b="1" smtClean="0"/>
            </a:p>
            <a:p>
              <a:pPr eaLnBrk="1" hangingPunct="1"/>
              <a:r>
                <a:rPr lang="zh-CN" altLang="en-US" sz="3000" b="1" smtClean="0"/>
                <a:t> </a:t>
              </a:r>
              <a:r>
                <a:rPr lang="zh-CN" altLang="en-US" sz="1800" b="1" smtClean="0"/>
                <a:t>低税率10%</a:t>
              </a:r>
              <a:endParaRPr lang="zh-CN" altLang="en-US" sz="3000" b="1" smtClean="0"/>
            </a:p>
            <a:p>
              <a:pPr eaLnBrk="1" hangingPunct="1"/>
              <a:endParaRPr lang="zh-CN" altLang="en-US" sz="3000" b="1" smtClean="0"/>
            </a:p>
            <a:p>
              <a:pPr eaLnBrk="1" hangingPunct="1"/>
              <a:endParaRPr lang="zh-CN" altLang="en-US" sz="3000" b="1" smtClean="0"/>
            </a:p>
            <a:p>
              <a:pPr eaLnBrk="1" hangingPunct="1"/>
              <a:r>
                <a:rPr lang="zh-CN" altLang="en-US" sz="3000" b="1" smtClean="0"/>
                <a:t>  </a:t>
              </a:r>
              <a:r>
                <a:rPr lang="zh-CN" altLang="en-US" sz="1800" b="1" smtClean="0"/>
                <a:t>两档优惠税率</a:t>
              </a:r>
              <a:endParaRPr lang="zh-CN" altLang="en-US" sz="3000" b="1" smtClean="0"/>
            </a:p>
            <a:p>
              <a:pPr eaLnBrk="1" hangingPunct="1"/>
              <a:r>
                <a:rPr lang="en-US" altLang="zh-CN" sz="1800" b="1" smtClean="0">
                  <a:latin typeface="楷体_GB2312"/>
                  <a:ea typeface="楷体_GB2312"/>
                  <a:cs typeface="楷体_GB2312"/>
                </a:rPr>
                <a:t>20%</a:t>
              </a:r>
              <a:r>
                <a:rPr lang="zh-CN" altLang="en-US" sz="1800" b="1" smtClean="0">
                  <a:latin typeface="楷体_GB2312"/>
                  <a:ea typeface="楷体_GB2312"/>
                  <a:cs typeface="楷体_GB2312"/>
                </a:rPr>
                <a:t>的税率：适用于符合条件的</a:t>
              </a:r>
              <a:r>
                <a:rPr lang="zh-CN" altLang="en-US" sz="1800" b="1" smtClean="0">
                  <a:solidFill>
                    <a:srgbClr val="FF0000"/>
                  </a:solidFill>
                  <a:latin typeface="楷体_GB2312"/>
                  <a:ea typeface="楷体_GB2312"/>
                  <a:cs typeface="楷体_GB2312"/>
                </a:rPr>
                <a:t>小型微利企业</a:t>
              </a:r>
              <a:r>
                <a:rPr lang="zh-CN" altLang="en-US" sz="1800" b="1" smtClean="0">
                  <a:latin typeface="楷体_GB2312"/>
                  <a:ea typeface="楷体_GB2312"/>
                  <a:cs typeface="楷体_GB2312"/>
                </a:rPr>
                <a:t>。</a:t>
              </a:r>
              <a:endParaRPr lang="zh-CN" altLang="en-US" sz="2600" b="1" smtClean="0">
                <a:latin typeface="楷体_GB2312"/>
                <a:ea typeface="楷体_GB2312"/>
                <a:cs typeface="楷体_GB2312"/>
              </a:endParaRPr>
            </a:p>
            <a:p>
              <a:pPr eaLnBrk="1" hangingPunct="1"/>
              <a:r>
                <a:rPr lang="en-US" altLang="zh-CN" sz="1800" b="1" smtClean="0">
                  <a:latin typeface="楷体_GB2312"/>
                  <a:ea typeface="楷体_GB2312"/>
                  <a:cs typeface="楷体_GB2312"/>
                </a:rPr>
                <a:t>15%</a:t>
              </a:r>
              <a:r>
                <a:rPr lang="zh-CN" altLang="en-US" sz="1800" b="1" smtClean="0">
                  <a:latin typeface="楷体_GB2312"/>
                  <a:ea typeface="楷体_GB2312"/>
                  <a:cs typeface="楷体_GB2312"/>
                </a:rPr>
                <a:t>的税率</a:t>
              </a:r>
              <a:r>
                <a:rPr lang="zh-CN" altLang="en-US" sz="2600" b="1" smtClean="0">
                  <a:latin typeface="楷体_GB2312"/>
                  <a:ea typeface="楷体_GB2312"/>
                  <a:cs typeface="楷体_GB2312"/>
                </a:rPr>
                <a:t>：</a:t>
              </a:r>
              <a:r>
                <a:rPr lang="zh-CN" altLang="en-US" sz="1800" b="1" smtClean="0">
                  <a:latin typeface="楷体_GB2312"/>
                  <a:ea typeface="楷体_GB2312"/>
                  <a:cs typeface="楷体_GB2312"/>
                </a:rPr>
                <a:t>适用于国家需要重点扶持的</a:t>
              </a:r>
              <a:r>
                <a:rPr lang="zh-CN" altLang="en-US" sz="1800" b="1" smtClean="0">
                  <a:solidFill>
                    <a:srgbClr val="FF0000"/>
                  </a:solidFill>
                  <a:latin typeface="楷体_GB2312"/>
                  <a:ea typeface="楷体_GB2312"/>
                  <a:cs typeface="楷体_GB2312"/>
                </a:rPr>
                <a:t>高新技术企业、</a:t>
              </a:r>
              <a:r>
                <a:rPr lang="zh-CN" altLang="en-US" sz="1800" b="1" smtClean="0">
                  <a:latin typeface="楷体_GB2312"/>
                  <a:ea typeface="楷体_GB2312"/>
                  <a:cs typeface="楷体_GB2312"/>
                </a:rPr>
                <a:t>符合西部大开发/海南自贸区相关政策的企业。</a:t>
              </a:r>
              <a:endParaRPr lang="zh-CN" altLang="en-US" sz="1800" b="1" smtClean="0">
                <a:latin typeface="楷体_GB2312"/>
                <a:ea typeface="楷体_GB2312"/>
                <a:cs typeface="楷体_GB2312"/>
              </a:endParaRPr>
            </a:p>
          </p:txBody>
        </p:sp>
        <p:sp>
          <p:nvSpPr>
            <p:cNvPr id="293893" name="Rectangle 5"/>
            <p:cNvSpPr>
              <a:spLocks noChangeArrowheads="1"/>
            </p:cNvSpPr>
            <p:nvPr/>
          </p:nvSpPr>
          <p:spPr bwMode="auto">
            <a:xfrm>
              <a:off x="9753" y="1979"/>
              <a:ext cx="2570" cy="551"/>
            </a:xfrm>
            <a:prstGeom prst="rect">
              <a:avLst/>
            </a:prstGeom>
            <a:solidFill>
              <a:srgbClr val="FFFF00"/>
            </a:solidFill>
            <a:ln w="9525">
              <a:solidFill>
                <a:schemeClr val="tx2"/>
              </a:solidFill>
              <a:miter lim="800000"/>
            </a:ln>
          </p:spPr>
          <p:txBody>
            <a:bodyPr>
              <a:spAutoFit/>
            </a:bodyPr>
            <a:lstStyle/>
            <a:p>
              <a:r>
                <a:rPr lang="zh-CN" altLang="en-US" sz="1400" b="1"/>
                <a:t>居民企业</a:t>
              </a:r>
              <a:endParaRPr lang="zh-CN" altLang="en-US" sz="1400" b="1"/>
            </a:p>
          </p:txBody>
        </p:sp>
        <p:sp>
          <p:nvSpPr>
            <p:cNvPr id="293894" name="Rectangle 6"/>
            <p:cNvSpPr>
              <a:spLocks noChangeArrowheads="1"/>
            </p:cNvSpPr>
            <p:nvPr/>
          </p:nvSpPr>
          <p:spPr bwMode="auto">
            <a:xfrm>
              <a:off x="9753" y="2931"/>
              <a:ext cx="7865" cy="938"/>
            </a:xfrm>
            <a:prstGeom prst="rect">
              <a:avLst/>
            </a:prstGeom>
            <a:solidFill>
              <a:srgbClr val="FF99CC"/>
            </a:solidFill>
            <a:ln w="9525">
              <a:solidFill>
                <a:schemeClr val="tx1"/>
              </a:solidFill>
              <a:miter lim="800000"/>
            </a:ln>
          </p:spPr>
          <p:txBody>
            <a:bodyPr anchor="ctr">
              <a:spAutoFit/>
            </a:bodyPr>
            <a:lstStyle/>
            <a:p>
              <a:r>
                <a:rPr lang="zh-CN" altLang="en-US" sz="1400" b="1"/>
                <a:t>在中国境内设有机构、场所且所得与机构、场所有联系的非居民企业</a:t>
              </a:r>
              <a:endParaRPr lang="zh-CN" altLang="en-US" sz="1400" b="1">
                <a:latin typeface="Verdana" panose="020B0604030504040204" pitchFamily="34" charset="0"/>
              </a:endParaRPr>
            </a:p>
          </p:txBody>
        </p:sp>
        <p:sp>
          <p:nvSpPr>
            <p:cNvPr id="293895" name="Text Box 7"/>
            <p:cNvSpPr txBox="1">
              <a:spLocks noChangeArrowheads="1"/>
            </p:cNvSpPr>
            <p:nvPr/>
          </p:nvSpPr>
          <p:spPr bwMode="auto">
            <a:xfrm>
              <a:off x="5228" y="2640"/>
              <a:ext cx="1670" cy="551"/>
            </a:xfrm>
            <a:prstGeom prst="rect">
              <a:avLst/>
            </a:prstGeom>
            <a:solidFill>
              <a:srgbClr val="FF0000"/>
            </a:solidFill>
            <a:ln w="9525">
              <a:noFill/>
              <a:miter lim="800000"/>
            </a:ln>
          </p:spPr>
          <p:txBody>
            <a:bodyPr>
              <a:spAutoFit/>
            </a:bodyPr>
            <a:lstStyle/>
            <a:p>
              <a:r>
                <a:rPr lang="en-US" altLang="zh-CN" sz="1400">
                  <a:solidFill>
                    <a:schemeClr val="bg1"/>
                  </a:solidFill>
                </a:rPr>
                <a:t>25%</a:t>
              </a:r>
              <a:endParaRPr lang="en-US" altLang="zh-CN" sz="1400">
                <a:solidFill>
                  <a:schemeClr val="bg1"/>
                </a:solidFill>
              </a:endParaRPr>
            </a:p>
          </p:txBody>
        </p:sp>
        <p:sp>
          <p:nvSpPr>
            <p:cNvPr id="293896" name="AutoShape 8"/>
            <p:cNvSpPr>
              <a:spLocks noChangeArrowheads="1"/>
            </p:cNvSpPr>
            <p:nvPr/>
          </p:nvSpPr>
          <p:spPr bwMode="auto">
            <a:xfrm rot="20576680" flipV="1">
              <a:off x="7193" y="2374"/>
              <a:ext cx="2415" cy="242"/>
            </a:xfrm>
            <a:prstGeom prst="rightArrow">
              <a:avLst>
                <a:gd name="adj1" fmla="val 50000"/>
                <a:gd name="adj2" fmla="val 248970"/>
              </a:avLst>
            </a:prstGeom>
            <a:solidFill>
              <a:srgbClr val="00CCFF"/>
            </a:solidFill>
            <a:ln w="9525">
              <a:solidFill>
                <a:schemeClr val="tx1"/>
              </a:solidFill>
              <a:miter lim="800000"/>
            </a:ln>
          </p:spPr>
          <p:txBody>
            <a:bodyPr wrap="none" anchor="ctr"/>
            <a:lstStyle/>
            <a:p>
              <a:endParaRPr lang="zh-CN" altLang="en-US"/>
            </a:p>
          </p:txBody>
        </p:sp>
        <p:sp>
          <p:nvSpPr>
            <p:cNvPr id="293897" name="AutoShape 9"/>
            <p:cNvSpPr>
              <a:spLocks noChangeArrowheads="1"/>
            </p:cNvSpPr>
            <p:nvPr/>
          </p:nvSpPr>
          <p:spPr bwMode="auto">
            <a:xfrm rot="788743">
              <a:off x="7259" y="3089"/>
              <a:ext cx="2400" cy="220"/>
            </a:xfrm>
            <a:prstGeom prst="rightArrow">
              <a:avLst>
                <a:gd name="adj1" fmla="val 50000"/>
                <a:gd name="adj2" fmla="val 272727"/>
              </a:avLst>
            </a:prstGeom>
            <a:solidFill>
              <a:srgbClr val="00CCFF"/>
            </a:solidFill>
            <a:ln w="9525">
              <a:solidFill>
                <a:schemeClr val="tx1"/>
              </a:solidFill>
              <a:miter lim="800000"/>
            </a:ln>
          </p:spPr>
          <p:txBody>
            <a:bodyPr wrap="none" anchor="ctr"/>
            <a:lstStyle/>
            <a:p>
              <a:endParaRPr lang="zh-CN" altLang="en-US"/>
            </a:p>
          </p:txBody>
        </p:sp>
        <p:sp>
          <p:nvSpPr>
            <p:cNvPr id="293898" name="Text Box 10"/>
            <p:cNvSpPr txBox="1">
              <a:spLocks noChangeArrowheads="1"/>
            </p:cNvSpPr>
            <p:nvPr/>
          </p:nvSpPr>
          <p:spPr bwMode="auto">
            <a:xfrm>
              <a:off x="9450" y="4146"/>
              <a:ext cx="8013" cy="551"/>
            </a:xfrm>
            <a:prstGeom prst="rect">
              <a:avLst/>
            </a:prstGeom>
            <a:solidFill>
              <a:srgbClr val="91F86C"/>
            </a:solidFill>
            <a:ln w="9525">
              <a:solidFill>
                <a:schemeClr val="tx1"/>
              </a:solidFill>
              <a:miter lim="800000"/>
            </a:ln>
          </p:spPr>
          <p:txBody>
            <a:bodyPr>
              <a:spAutoFit/>
            </a:bodyPr>
            <a:lstStyle/>
            <a:p>
              <a:pPr>
                <a:spcBef>
                  <a:spcPct val="50000"/>
                </a:spcBef>
              </a:pPr>
              <a:r>
                <a:rPr lang="zh-CN" altLang="en-US" sz="1400" b="1">
                  <a:latin typeface="Verdana" panose="020B0604030504040204" pitchFamily="34" charset="0"/>
                </a:rPr>
                <a:t>在中国境内未设立机构、场所的</a:t>
              </a:r>
              <a:r>
                <a:rPr lang="zh-CN" altLang="en-US" sz="1400">
                  <a:latin typeface="Verdana" panose="020B0604030504040204" pitchFamily="34" charset="0"/>
                </a:rPr>
                <a:t> </a:t>
              </a:r>
              <a:endParaRPr lang="zh-CN" altLang="en-US" sz="1400">
                <a:latin typeface="Verdana" panose="020B0604030504040204" pitchFamily="34" charset="0"/>
              </a:endParaRPr>
            </a:p>
          </p:txBody>
        </p:sp>
        <p:sp>
          <p:nvSpPr>
            <p:cNvPr id="293899" name="Rectangle 11"/>
            <p:cNvSpPr>
              <a:spLocks noChangeArrowheads="1"/>
            </p:cNvSpPr>
            <p:nvPr/>
          </p:nvSpPr>
          <p:spPr bwMode="auto">
            <a:xfrm>
              <a:off x="9450" y="5611"/>
              <a:ext cx="8468" cy="938"/>
            </a:xfrm>
            <a:prstGeom prst="rect">
              <a:avLst/>
            </a:prstGeom>
            <a:solidFill>
              <a:srgbClr val="FFCC99"/>
            </a:solidFill>
            <a:ln w="9525">
              <a:solidFill>
                <a:schemeClr val="tx1"/>
              </a:solidFill>
              <a:miter lim="800000"/>
            </a:ln>
          </p:spPr>
          <p:txBody>
            <a:bodyPr anchor="ctr">
              <a:spAutoFit/>
            </a:bodyPr>
            <a:lstStyle/>
            <a:p>
              <a:r>
                <a:rPr lang="zh-CN" altLang="en-US" sz="1400" b="1">
                  <a:latin typeface="Verdana" panose="020B0604030504040204" pitchFamily="34" charset="0"/>
                </a:rPr>
                <a:t>虽设立机构、场所但取得的所得与其所设机构、场所没有实际联系的 </a:t>
              </a:r>
              <a:endParaRPr lang="zh-CN" altLang="en-US" sz="1400" b="1">
                <a:latin typeface="Verdana" panose="020B0604030504040204" pitchFamily="34" charset="0"/>
              </a:endParaRPr>
            </a:p>
          </p:txBody>
        </p:sp>
        <p:sp>
          <p:nvSpPr>
            <p:cNvPr id="293900" name="Rectangle 12"/>
            <p:cNvSpPr>
              <a:spLocks noChangeArrowheads="1"/>
            </p:cNvSpPr>
            <p:nvPr/>
          </p:nvSpPr>
          <p:spPr bwMode="auto">
            <a:xfrm>
              <a:off x="5821" y="5060"/>
              <a:ext cx="2873" cy="551"/>
            </a:xfrm>
            <a:prstGeom prst="rect">
              <a:avLst/>
            </a:prstGeom>
            <a:solidFill>
              <a:srgbClr val="FF99CC"/>
            </a:solidFill>
            <a:ln w="9525">
              <a:solidFill>
                <a:schemeClr val="tx2"/>
              </a:solidFill>
              <a:miter lim="800000"/>
            </a:ln>
          </p:spPr>
          <p:txBody>
            <a:bodyPr>
              <a:spAutoFit/>
            </a:bodyPr>
            <a:lstStyle/>
            <a:p>
              <a:r>
                <a:rPr lang="zh-CN" altLang="en-US" sz="1400" b="1"/>
                <a:t>非居民企业</a:t>
              </a:r>
              <a:endParaRPr lang="zh-CN" altLang="en-US" sz="1400" b="1"/>
            </a:p>
          </p:txBody>
        </p:sp>
        <p:sp>
          <p:nvSpPr>
            <p:cNvPr id="293901" name="AutoShape 13"/>
            <p:cNvSpPr/>
            <p:nvPr/>
          </p:nvSpPr>
          <p:spPr bwMode="auto">
            <a:xfrm>
              <a:off x="8848" y="4396"/>
              <a:ext cx="602" cy="1815"/>
            </a:xfrm>
            <a:prstGeom prst="leftBrace">
              <a:avLst>
                <a:gd name="adj1" fmla="val 25104"/>
                <a:gd name="adj2" fmla="val 50000"/>
              </a:avLst>
            </a:prstGeom>
            <a:noFill/>
            <a:ln w="31750">
              <a:solidFill>
                <a:schemeClr val="tx1"/>
              </a:solidFill>
              <a:round/>
            </a:ln>
          </p:spPr>
          <p:txBody>
            <a:bodyPr wrap="none" anchor="ctr"/>
            <a:lstStyle/>
            <a:p>
              <a:endParaRPr lang="zh-CN" altLang="en-US"/>
            </a:p>
          </p:txBody>
        </p:sp>
        <p:sp>
          <p:nvSpPr>
            <p:cNvPr id="293902" name="Text Box 14"/>
            <p:cNvSpPr txBox="1">
              <a:spLocks noChangeArrowheads="1"/>
            </p:cNvSpPr>
            <p:nvPr/>
          </p:nvSpPr>
          <p:spPr bwMode="auto">
            <a:xfrm>
              <a:off x="2431" y="5060"/>
              <a:ext cx="1526" cy="551"/>
            </a:xfrm>
            <a:prstGeom prst="rect">
              <a:avLst/>
            </a:prstGeom>
            <a:solidFill>
              <a:srgbClr val="FF0000"/>
            </a:solidFill>
            <a:ln w="9525">
              <a:noFill/>
              <a:miter lim="800000"/>
            </a:ln>
          </p:spPr>
          <p:txBody>
            <a:bodyPr wrap="square">
              <a:spAutoFit/>
            </a:bodyPr>
            <a:lstStyle/>
            <a:p>
              <a:r>
                <a:rPr lang="en-US" altLang="zh-CN" sz="1400">
                  <a:solidFill>
                    <a:schemeClr val="bg1"/>
                  </a:solidFill>
                </a:rPr>
                <a:t>20%</a:t>
              </a:r>
              <a:endParaRPr lang="en-US" altLang="zh-CN" sz="1400">
                <a:solidFill>
                  <a:schemeClr val="bg1"/>
                </a:solidFill>
              </a:endParaRPr>
            </a:p>
          </p:txBody>
        </p:sp>
        <p:sp>
          <p:nvSpPr>
            <p:cNvPr id="293903" name="AutoShape 15"/>
            <p:cNvSpPr>
              <a:spLocks noChangeArrowheads="1"/>
            </p:cNvSpPr>
            <p:nvPr/>
          </p:nvSpPr>
          <p:spPr bwMode="auto">
            <a:xfrm>
              <a:off x="4158" y="5166"/>
              <a:ext cx="1662" cy="340"/>
            </a:xfrm>
            <a:prstGeom prst="rightArrow">
              <a:avLst>
                <a:gd name="adj1" fmla="val 50000"/>
                <a:gd name="adj2" fmla="val 122243"/>
              </a:avLst>
            </a:prstGeom>
            <a:solidFill>
              <a:srgbClr val="0066FF"/>
            </a:solidFill>
            <a:ln w="9525">
              <a:solidFill>
                <a:schemeClr val="tx1"/>
              </a:solidFill>
              <a:miter lim="800000"/>
            </a:ln>
          </p:spPr>
          <p:txBody>
            <a:bodyPr wrap="none" anchor="ctr"/>
            <a:lstStyle/>
            <a:p>
              <a:endParaRPr lang="zh-CN" altLang="en-US"/>
            </a:p>
          </p:txBody>
        </p:sp>
        <p:sp>
          <p:nvSpPr>
            <p:cNvPr id="293904" name="AutoShape 16"/>
            <p:cNvSpPr>
              <a:spLocks noChangeArrowheads="1"/>
            </p:cNvSpPr>
            <p:nvPr/>
          </p:nvSpPr>
          <p:spPr bwMode="auto">
            <a:xfrm>
              <a:off x="3411" y="6204"/>
              <a:ext cx="4516" cy="878"/>
            </a:xfrm>
            <a:prstGeom prst="wedgeEllipseCallout">
              <a:avLst>
                <a:gd name="adj1" fmla="val -48613"/>
                <a:gd name="adj2" fmla="val -112922"/>
              </a:avLst>
            </a:prstGeom>
            <a:solidFill>
              <a:srgbClr val="00FFFF"/>
            </a:solidFill>
            <a:ln w="9525">
              <a:solidFill>
                <a:schemeClr val="tx1"/>
              </a:solidFill>
              <a:miter lim="800000"/>
            </a:ln>
          </p:spPr>
          <p:txBody>
            <a:bodyPr/>
            <a:lstStyle/>
            <a:p>
              <a:pPr algn="ctr"/>
              <a:r>
                <a:rPr lang="zh-CN" altLang="en-US" sz="1200" b="1">
                  <a:latin typeface="Times New Roman" panose="02020603050405020304" pitchFamily="18" charset="0"/>
                  <a:ea typeface="楷体_GB2312"/>
                  <a:cs typeface="楷体_GB2312"/>
                </a:rPr>
                <a:t>实际征税时适用</a:t>
              </a:r>
              <a:r>
                <a:rPr lang="en-US" altLang="zh-CN" sz="1200" b="1">
                  <a:solidFill>
                    <a:srgbClr val="FF0000"/>
                  </a:solidFill>
                  <a:latin typeface="Times New Roman" panose="02020603050405020304" pitchFamily="18" charset="0"/>
                  <a:ea typeface="楷体_GB2312"/>
                  <a:cs typeface="楷体_GB2312"/>
                </a:rPr>
                <a:t>10%</a:t>
              </a:r>
              <a:r>
                <a:rPr lang="zh-CN" altLang="en-US" sz="1200" b="1">
                  <a:latin typeface="Times New Roman" panose="02020603050405020304" pitchFamily="18" charset="0"/>
                  <a:ea typeface="楷体_GB2312"/>
                  <a:cs typeface="楷体_GB2312"/>
                </a:rPr>
                <a:t>的税率</a:t>
              </a:r>
              <a:endParaRPr lang="zh-CN" altLang="en-US" sz="1200" b="1">
                <a:latin typeface="Times New Roman" panose="02020603050405020304" pitchFamily="18" charset="0"/>
                <a:ea typeface="楷体_GB2312"/>
                <a:cs typeface="楷体_GB2312"/>
              </a:endParaRPr>
            </a:p>
          </p:txBody>
        </p:sp>
      </p:gr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1" name="灯片编号占位符 4"/>
          <p:cNvSpPr>
            <a:spLocks noGrp="1"/>
          </p:cNvSpPr>
          <p:nvPr/>
        </p:nvSpPr>
        <p:spPr>
          <a:xfrm>
            <a:off x="3302000" y="5397500"/>
            <a:ext cx="2133600" cy="254000"/>
          </a:xfrm>
          <a:prstGeom prst="rect">
            <a:avLst/>
          </a:prstGeom>
          <a:noFill/>
          <a:ln w="9525">
            <a:noFill/>
          </a:ln>
        </p:spPr>
        <p:txBody>
          <a:bodyPr/>
          <a:lstStyle/>
          <a:p>
            <a:endParaRPr lang="en-US" altLang="zh-CN" dirty="0">
              <a:latin typeface="Times New Roman" panose="02020603050405020304" pitchFamily="18" charset="0"/>
            </a:endParaRPr>
          </a:p>
        </p:txBody>
      </p:sp>
      <p:sp>
        <p:nvSpPr>
          <p:cNvPr id="12" name="TextBox 11"/>
          <p:cNvSpPr txBox="1"/>
          <p:nvPr/>
        </p:nvSpPr>
        <p:spPr>
          <a:xfrm>
            <a:off x="8418847" y="1417340"/>
            <a:ext cx="430887" cy="3600400"/>
          </a:xfrm>
          <a:prstGeom prst="rect">
            <a:avLst/>
          </a:prstGeom>
          <a:noFill/>
        </p:spPr>
        <p:txBody>
          <a:bodyPr vert="eaVert" wrap="square" rtlCol="0">
            <a:spAutoFit/>
          </a:bodyPr>
          <a:lstStyle/>
          <a:p>
            <a:pPr algn="just">
              <a:defRPr/>
            </a:pPr>
            <a:r>
              <a:rPr lang="zh-CN" altLang="en-US" sz="1600" b="1" dirty="0">
                <a:solidFill>
                  <a:schemeClr val="bg1"/>
                </a:solidFill>
                <a:ea typeface="仿宋" panose="02010609060101010101" pitchFamily="49" charset="-122"/>
              </a:rPr>
              <a:t>利安达国际（</a:t>
            </a:r>
            <a:r>
              <a:rPr lang="en-US" altLang="zh-CN" sz="1600" b="1" dirty="0" err="1">
                <a:solidFill>
                  <a:schemeClr val="bg1"/>
                </a:solidFill>
                <a:ea typeface="仿宋" panose="02010609060101010101" pitchFamily="49" charset="-122"/>
              </a:rPr>
              <a:t>Reanda</a:t>
            </a:r>
            <a:r>
              <a:rPr lang="en-US" altLang="zh-CN" sz="1600" b="1" dirty="0">
                <a:solidFill>
                  <a:schemeClr val="bg1"/>
                </a:solidFill>
                <a:ea typeface="仿宋" panose="02010609060101010101" pitchFamily="49" charset="-122"/>
              </a:rPr>
              <a:t>   International</a:t>
            </a:r>
            <a:r>
              <a:rPr lang="zh-CN" altLang="en-US" sz="1600" b="1" dirty="0">
                <a:solidFill>
                  <a:schemeClr val="bg1"/>
                </a:solidFill>
                <a:ea typeface="仿宋" panose="02010609060101010101" pitchFamily="49" charset="-122"/>
              </a:rPr>
              <a:t>）</a:t>
            </a:r>
            <a:endParaRPr lang="en-US" altLang="zh-CN" sz="1600" b="1" dirty="0">
              <a:solidFill>
                <a:schemeClr val="bg1"/>
              </a:solidFill>
              <a:ea typeface="仿宋" panose="02010609060101010101" pitchFamily="49" charset="-122"/>
            </a:endParaRPr>
          </a:p>
        </p:txBody>
      </p:sp>
      <p:sp>
        <p:nvSpPr>
          <p:cNvPr id="8" name="日期占位符 2"/>
          <p:cNvSpPr txBox="1">
            <a:spLocks noGrp="1" noChangeArrowheads="1"/>
          </p:cNvSpPr>
          <p:nvPr/>
        </p:nvSpPr>
        <p:spPr bwMode="auto">
          <a:xfrm>
            <a:off x="-1830" y="5355378"/>
            <a:ext cx="8056563" cy="338201"/>
          </a:xfrm>
          <a:prstGeom prst="rect">
            <a:avLst/>
          </a:prstGeom>
          <a:noFill/>
          <a:ln w="9525">
            <a:noFill/>
            <a:miter lim="800000"/>
          </a:ln>
        </p:spPr>
        <p:txBody>
          <a:bodyPr/>
          <a:lstStyle/>
          <a:p>
            <a:pPr eaLnBrk="1" hangingPunct="1"/>
            <a:r>
              <a:rPr lang="zh-CN" altLang="en-US" sz="1200" b="1" dirty="0" smtClean="0">
                <a:latin typeface="Verdana" panose="020B0604030504040204" pitchFamily="34" charset="0"/>
                <a:ea typeface="Gulim" panose="020B0600000101010101" pitchFamily="34" charset="-127"/>
                <a:sym typeface="Verdana" panose="020B0604030504040204" pitchFamily="34" charset="0"/>
              </a:rPr>
              <a:t>   http</a:t>
            </a:r>
            <a:r>
              <a:rPr lang="zh-CN" altLang="en-US" sz="1200" b="1" dirty="0">
                <a:latin typeface="Verdana" panose="020B0604030504040204" pitchFamily="34" charset="0"/>
                <a:ea typeface="Gulim" panose="020B0600000101010101" pitchFamily="34" charset="-127"/>
                <a:sym typeface="Verdana" panose="020B0604030504040204" pitchFamily="34" charset="0"/>
              </a:rPr>
              <a:t>://www.reanda</a:t>
            </a:r>
            <a:r>
              <a:rPr lang="en-US" altLang="zh-CN" sz="1200" b="1" dirty="0">
                <a:latin typeface="Verdana" panose="020B0604030504040204" pitchFamily="34" charset="0"/>
                <a:ea typeface="Gulim" panose="020B0600000101010101" pitchFamily="34" charset="-127"/>
                <a:sym typeface="Verdana" panose="020B0604030504040204" pitchFamily="34" charset="0"/>
              </a:rPr>
              <a:t> -international</a:t>
            </a:r>
            <a:r>
              <a:rPr lang="zh-CN" altLang="en-US" sz="1200" b="1" dirty="0">
                <a:latin typeface="Verdana" panose="020B0604030504040204" pitchFamily="34" charset="0"/>
                <a:ea typeface="Gulim" panose="020B0600000101010101" pitchFamily="34" charset="-127"/>
                <a:sym typeface="Verdana" panose="020B0604030504040204" pitchFamily="34" charset="0"/>
              </a:rPr>
              <a:t>.</a:t>
            </a:r>
            <a:r>
              <a:rPr lang="zh-CN" altLang="en-US" sz="1200" b="1" dirty="0" smtClean="0">
                <a:latin typeface="Verdana" panose="020B0604030504040204" pitchFamily="34" charset="0"/>
                <a:ea typeface="Gulim" panose="020B0600000101010101" pitchFamily="34" charset="-127"/>
                <a:sym typeface="Verdana" panose="020B0604030504040204" pitchFamily="34" charset="0"/>
              </a:rPr>
              <a:t>com</a:t>
            </a:r>
            <a:r>
              <a:rPr lang="en-US" altLang="zh-CN" sz="1200" b="1" dirty="0" smtClean="0">
                <a:latin typeface="Verdana" panose="020B0604030504040204" pitchFamily="34" charset="0"/>
                <a:ea typeface="Gulim" panose="020B0600000101010101" pitchFamily="34" charset="-127"/>
                <a:sym typeface="Verdana" panose="020B0604030504040204" pitchFamily="34" charset="0"/>
              </a:rPr>
              <a:t>			  </a:t>
            </a:r>
            <a:r>
              <a:rPr lang="zh-CN" altLang="en-US" sz="1200" b="1" dirty="0" smtClean="0">
                <a:latin typeface="Verdana" panose="020B0604030504040204" pitchFamily="34" charset="0"/>
                <a:ea typeface="Gulim" panose="020B0600000101010101" pitchFamily="34" charset="-127"/>
                <a:sym typeface="Verdana" panose="020B0604030504040204" pitchFamily="34" charset="0"/>
              </a:rPr>
              <a:t>http</a:t>
            </a:r>
            <a:r>
              <a:rPr lang="zh-CN" altLang="en-US" sz="1200" b="1" dirty="0">
                <a:latin typeface="Verdana" panose="020B0604030504040204" pitchFamily="34" charset="0"/>
                <a:ea typeface="Gulim" panose="020B0600000101010101" pitchFamily="34" charset="-127"/>
                <a:sym typeface="Verdana" panose="020B0604030504040204" pitchFamily="34" charset="0"/>
              </a:rPr>
              <a:t>://www.reanda.</a:t>
            </a:r>
            <a:r>
              <a:rPr lang="zh-CN" altLang="en-US" sz="1200" b="1" dirty="0" smtClean="0">
                <a:latin typeface="Verdana" panose="020B0604030504040204" pitchFamily="34" charset="0"/>
                <a:ea typeface="Gulim" panose="020B0600000101010101" pitchFamily="34" charset="-127"/>
                <a:sym typeface="Verdana" panose="020B0604030504040204" pitchFamily="34" charset="0"/>
              </a:rPr>
              <a:t>com</a:t>
            </a:r>
            <a:endParaRPr lang="en-US" altLang="zh-CN" dirty="0">
              <a:sym typeface="Verdana" panose="020B0604030504040204" pitchFamily="34" charset="0"/>
            </a:endParaRPr>
          </a:p>
        </p:txBody>
      </p:sp>
      <p:sp>
        <p:nvSpPr>
          <p:cNvPr id="2" name="灯片编号占位符 1"/>
          <p:cNvSpPr>
            <a:spLocks noGrp="1"/>
          </p:cNvSpPr>
          <p:nvPr>
            <p:ph type="sldNum" sz="quarter" idx="4"/>
          </p:nvPr>
        </p:nvSpPr>
        <p:spPr/>
        <p:txBody>
          <a:bodyPr/>
          <a:lstStyle/>
          <a:p>
            <a:pPr algn="ctr" eaLnBrk="1" hangingPunct="1"/>
            <a:fld id="{9A0DB2DC-4C9A-4742-B13C-FB6460FD3503}" type="slidenum">
              <a:rPr lang="zh-CN" altLang="en-US" dirty="0">
                <a:latin typeface="Verdana" panose="020B0604030504040204" pitchFamily="34" charset="0"/>
                <a:ea typeface="Gulim" panose="020B0600000101010101" pitchFamily="34" charset="-127"/>
                <a:sym typeface="Verdana" panose="020B0604030504040204" pitchFamily="34" charset="0"/>
              </a:rPr>
            </a:fld>
            <a:endParaRPr lang="zh-CN" altLang="en-US" dirty="0">
              <a:latin typeface="Verdana" panose="020B0604030504040204" pitchFamily="34" charset="0"/>
              <a:ea typeface="Gulim" panose="020B0600000101010101" pitchFamily="34" charset="-127"/>
              <a:sym typeface="Verdana" panose="020B0604030504040204" pitchFamily="34" charset="0"/>
            </a:endParaRPr>
          </a:p>
        </p:txBody>
      </p:sp>
      <p:sp>
        <p:nvSpPr>
          <p:cNvPr id="15" name="标题 1"/>
          <p:cNvSpPr txBox="1">
            <a:spLocks noChangeArrowheads="1"/>
          </p:cNvSpPr>
          <p:nvPr/>
        </p:nvSpPr>
        <p:spPr bwMode="auto">
          <a:xfrm>
            <a:off x="353348" y="-253"/>
            <a:ext cx="7346980" cy="762000"/>
          </a:xfrm>
          <a:prstGeom prst="rect">
            <a:avLst/>
          </a:prstGeom>
          <a:noFill/>
          <a:ln w="9525">
            <a:noFill/>
            <a:miter lim="800000"/>
          </a:ln>
        </p:spPr>
        <p:txBody>
          <a:bodyPr vert="horz" wrap="square" lIns="91440" tIns="45720" rIns="91440" bIns="45720" numCol="1" anchor="ctr" anchorCtr="0" compatLnSpc="1"/>
          <a:lstStyle/>
          <a:p>
            <a:pPr marL="457200" lvl="0" indent="-457200" algn="ctr">
              <a:defRPr/>
            </a:pPr>
            <a:r>
              <a:rPr lang="zh-CN" altLang="en-US" sz="2400" b="1" dirty="0" smtClean="0">
                <a:solidFill>
                  <a:schemeClr val="bg1"/>
                </a:solidFill>
                <a:latin typeface="华文楷体" panose="02010600040101010101" pitchFamily="2" charset="-122"/>
                <a:ea typeface="华文楷体" panose="02010600040101010101" pitchFamily="2" charset="-122"/>
                <a:sym typeface="Verdana" panose="020B0604030504040204" pitchFamily="34" charset="0"/>
              </a:rPr>
              <a:t>利安达</a:t>
            </a:r>
            <a:r>
              <a:rPr lang="zh-CN" sz="2400" b="1" dirty="0" smtClean="0">
                <a:solidFill>
                  <a:schemeClr val="bg1"/>
                </a:solidFill>
                <a:latin typeface="华文楷体" panose="02010600040101010101" pitchFamily="2" charset="-122"/>
                <a:ea typeface="华文楷体" panose="02010600040101010101" pitchFamily="2" charset="-122"/>
                <a:sym typeface="Verdana" panose="020B0604030504040204" pitchFamily="34" charset="0"/>
              </a:rPr>
              <a:t>企业所得税概论</a:t>
            </a:r>
            <a:endParaRPr lang="zh-CN" altLang="en-US" sz="2400" b="1" kern="0" dirty="0" smtClean="0">
              <a:solidFill>
                <a:schemeClr val="bg1"/>
              </a:solidFill>
              <a:latin typeface="华文楷体" panose="02010600040101010101" pitchFamily="2" charset="-122"/>
              <a:ea typeface="华文楷体" panose="02010600040101010101" pitchFamily="2" charset="-122"/>
              <a:sym typeface="Verdana" panose="020B0604030504040204" pitchFamily="34" charset="0"/>
            </a:endParaRPr>
          </a:p>
        </p:txBody>
      </p:sp>
      <p:grpSp>
        <p:nvGrpSpPr>
          <p:cNvPr id="5" name="组合 4"/>
          <p:cNvGrpSpPr/>
          <p:nvPr/>
        </p:nvGrpSpPr>
        <p:grpSpPr>
          <a:xfrm>
            <a:off x="492760" y="1274445"/>
            <a:ext cx="7519035" cy="3610610"/>
            <a:chOff x="2293" y="2761"/>
            <a:chExt cx="13301" cy="6874"/>
          </a:xfrm>
        </p:grpSpPr>
        <p:pic>
          <p:nvPicPr>
            <p:cNvPr id="4" name="图片 3"/>
            <p:cNvPicPr>
              <a:picLocks noChangeAspect="1"/>
            </p:cNvPicPr>
            <p:nvPr/>
          </p:nvPicPr>
          <p:blipFill>
            <a:blip r:embed="rId1"/>
            <a:srcRect t="5991" b="3299"/>
            <a:stretch>
              <a:fillRect/>
            </a:stretch>
          </p:blipFill>
          <p:spPr>
            <a:xfrm>
              <a:off x="10938" y="2761"/>
              <a:ext cx="4657" cy="6874"/>
            </a:xfrm>
            <a:prstGeom prst="rect">
              <a:avLst/>
            </a:prstGeom>
          </p:spPr>
        </p:pic>
        <p:grpSp>
          <p:nvGrpSpPr>
            <p:cNvPr id="16" name="组合 15"/>
            <p:cNvGrpSpPr/>
            <p:nvPr/>
          </p:nvGrpSpPr>
          <p:grpSpPr>
            <a:xfrm>
              <a:off x="2293" y="2761"/>
              <a:ext cx="7514" cy="6246"/>
              <a:chOff x="3283" y="2992"/>
              <a:chExt cx="11933" cy="6867"/>
            </a:xfrm>
          </p:grpSpPr>
          <p:sp>
            <p:nvSpPr>
              <p:cNvPr id="17" name="圆角矩形 16"/>
              <p:cNvSpPr/>
              <p:nvPr/>
            </p:nvSpPr>
            <p:spPr>
              <a:xfrm>
                <a:off x="3683" y="3392"/>
                <a:ext cx="11533" cy="6467"/>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a:p>
            </p:txBody>
          </p:sp>
          <p:sp>
            <p:nvSpPr>
              <p:cNvPr id="18" name="圆角矩形 17"/>
              <p:cNvSpPr/>
              <p:nvPr/>
            </p:nvSpPr>
            <p:spPr>
              <a:xfrm>
                <a:off x="3483" y="3192"/>
                <a:ext cx="11533" cy="6467"/>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a:p>
            </p:txBody>
          </p:sp>
          <p:sp>
            <p:nvSpPr>
              <p:cNvPr id="19" name="圆角矩形 18"/>
              <p:cNvSpPr/>
              <p:nvPr/>
            </p:nvSpPr>
            <p:spPr>
              <a:xfrm>
                <a:off x="3283" y="2992"/>
                <a:ext cx="11533" cy="6467"/>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a:p>
            </p:txBody>
          </p:sp>
          <p:sp>
            <p:nvSpPr>
              <p:cNvPr id="20" name="文本框 19"/>
              <p:cNvSpPr txBox="1"/>
              <p:nvPr/>
            </p:nvSpPr>
            <p:spPr>
              <a:xfrm>
                <a:off x="4292" y="4521"/>
                <a:ext cx="9918" cy="4249"/>
              </a:xfrm>
              <a:prstGeom prst="rect">
                <a:avLst/>
              </a:prstGeom>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a:lnSpc>
                    <a:spcPct val="150000"/>
                  </a:lnSpc>
                </a:pPr>
                <a:r>
                  <a:rPr lang="zh-CN" altLang="zh-CN" sz="1400" dirty="0">
                    <a:latin typeface="微软雅黑" panose="020B0503020204020204" pitchFamily="34" charset="-122"/>
                    <a:ea typeface="微软雅黑" panose="020B0503020204020204" pitchFamily="34" charset="-122"/>
                    <a:sym typeface="+mn-ea"/>
                  </a:rPr>
                  <a:t>为了确保小型微利企业应享尽享普惠性所得税减免政策，</a:t>
                </a:r>
                <a:r>
                  <a:rPr lang="zh-CN" altLang="en-US" sz="1400" dirty="0">
                    <a:latin typeface="微软雅黑" panose="020B0503020204020204" pitchFamily="34" charset="-122"/>
                    <a:ea typeface="微软雅黑" panose="020B0503020204020204" pitchFamily="34" charset="-122"/>
                    <a:sym typeface="+mn-ea"/>
                  </a:rPr>
                  <a:t>总局发布了</a:t>
                </a:r>
                <a:r>
                  <a:rPr lang="zh-CN" altLang="zh-CN" sz="1400" dirty="0">
                    <a:latin typeface="微软雅黑" panose="020B0503020204020204" pitchFamily="34" charset="-122"/>
                    <a:ea typeface="微软雅黑" panose="020B0503020204020204" pitchFamily="34" charset="-122"/>
                    <a:sym typeface="+mn-ea"/>
                  </a:rPr>
                  <a:t>《公告》</a:t>
                </a:r>
                <a:r>
                  <a:rPr lang="zh-CN" altLang="en-US" sz="1400" dirty="0">
                    <a:latin typeface="微软雅黑" panose="020B0503020204020204" pitchFamily="34" charset="-122"/>
                    <a:ea typeface="微软雅黑" panose="020B0503020204020204" pitchFamily="34" charset="-122"/>
                    <a:sym typeface="+mn-ea"/>
                  </a:rPr>
                  <a:t>，</a:t>
                </a:r>
                <a:r>
                  <a:rPr lang="zh-CN" altLang="zh-CN" sz="1400" dirty="0">
                    <a:latin typeface="微软雅黑" panose="020B0503020204020204" pitchFamily="34" charset="-122"/>
                    <a:ea typeface="微软雅黑" panose="020B0503020204020204" pitchFamily="34" charset="-122"/>
                    <a:sym typeface="+mn-ea"/>
                  </a:rPr>
                  <a:t>明确了无论企业所得税实行查账征收方式还是核定征收方式的企业，只要符合条件，均可以享受小型微利企业普惠性所得税减免政策。</a:t>
                </a:r>
                <a:endParaRPr lang="zh-CN" altLang="zh-CN" sz="1400" dirty="0">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21" name="圆角矩形 20"/>
              <p:cNvSpPr/>
              <p:nvPr/>
            </p:nvSpPr>
            <p:spPr>
              <a:xfrm>
                <a:off x="3285" y="3503"/>
                <a:ext cx="513" cy="542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a:p>
            </p:txBody>
          </p:sp>
        </p:grpSp>
      </p:gr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1" name="灯片编号占位符 4"/>
          <p:cNvSpPr>
            <a:spLocks noGrp="1"/>
          </p:cNvSpPr>
          <p:nvPr/>
        </p:nvSpPr>
        <p:spPr>
          <a:xfrm>
            <a:off x="3302000" y="5397500"/>
            <a:ext cx="2133600" cy="254000"/>
          </a:xfrm>
          <a:prstGeom prst="rect">
            <a:avLst/>
          </a:prstGeom>
          <a:noFill/>
          <a:ln w="9525">
            <a:noFill/>
          </a:ln>
        </p:spPr>
        <p:txBody>
          <a:bodyPr/>
          <a:lstStyle/>
          <a:p>
            <a:endParaRPr lang="en-US" altLang="zh-CN" dirty="0">
              <a:latin typeface="Times New Roman" panose="02020603050405020304" pitchFamily="18" charset="0"/>
            </a:endParaRPr>
          </a:p>
        </p:txBody>
      </p:sp>
      <p:sp>
        <p:nvSpPr>
          <p:cNvPr id="12" name="TextBox 11"/>
          <p:cNvSpPr txBox="1"/>
          <p:nvPr/>
        </p:nvSpPr>
        <p:spPr>
          <a:xfrm>
            <a:off x="8418847" y="1417340"/>
            <a:ext cx="430887" cy="3600400"/>
          </a:xfrm>
          <a:prstGeom prst="rect">
            <a:avLst/>
          </a:prstGeom>
          <a:noFill/>
        </p:spPr>
        <p:txBody>
          <a:bodyPr vert="eaVert" wrap="square" rtlCol="0">
            <a:spAutoFit/>
          </a:bodyPr>
          <a:lstStyle/>
          <a:p>
            <a:pPr algn="just">
              <a:defRPr/>
            </a:pPr>
            <a:r>
              <a:rPr lang="zh-CN" altLang="en-US" sz="1600" b="1" dirty="0">
                <a:solidFill>
                  <a:schemeClr val="bg1"/>
                </a:solidFill>
                <a:ea typeface="仿宋" panose="02010609060101010101" pitchFamily="49" charset="-122"/>
              </a:rPr>
              <a:t>利安达国际（</a:t>
            </a:r>
            <a:r>
              <a:rPr lang="en-US" altLang="zh-CN" sz="1600" b="1" dirty="0" err="1">
                <a:solidFill>
                  <a:schemeClr val="bg1"/>
                </a:solidFill>
                <a:ea typeface="仿宋" panose="02010609060101010101" pitchFamily="49" charset="-122"/>
              </a:rPr>
              <a:t>Reanda</a:t>
            </a:r>
            <a:r>
              <a:rPr lang="en-US" altLang="zh-CN" sz="1600" b="1" dirty="0">
                <a:solidFill>
                  <a:schemeClr val="bg1"/>
                </a:solidFill>
                <a:ea typeface="仿宋" panose="02010609060101010101" pitchFamily="49" charset="-122"/>
              </a:rPr>
              <a:t>   International</a:t>
            </a:r>
            <a:r>
              <a:rPr lang="zh-CN" altLang="en-US" sz="1600" b="1" dirty="0">
                <a:solidFill>
                  <a:schemeClr val="bg1"/>
                </a:solidFill>
                <a:ea typeface="仿宋" panose="02010609060101010101" pitchFamily="49" charset="-122"/>
              </a:rPr>
              <a:t>）</a:t>
            </a:r>
            <a:endParaRPr lang="en-US" altLang="zh-CN" sz="1600" b="1" dirty="0">
              <a:solidFill>
                <a:schemeClr val="bg1"/>
              </a:solidFill>
              <a:ea typeface="仿宋" panose="02010609060101010101" pitchFamily="49" charset="-122"/>
            </a:endParaRPr>
          </a:p>
        </p:txBody>
      </p:sp>
      <p:sp>
        <p:nvSpPr>
          <p:cNvPr id="8" name="日期占位符 2"/>
          <p:cNvSpPr txBox="1">
            <a:spLocks noGrp="1" noChangeArrowheads="1"/>
          </p:cNvSpPr>
          <p:nvPr/>
        </p:nvSpPr>
        <p:spPr bwMode="auto">
          <a:xfrm>
            <a:off x="-1830" y="5355378"/>
            <a:ext cx="8056563" cy="338201"/>
          </a:xfrm>
          <a:prstGeom prst="rect">
            <a:avLst/>
          </a:prstGeom>
          <a:noFill/>
          <a:ln w="9525">
            <a:noFill/>
            <a:miter lim="800000"/>
          </a:ln>
        </p:spPr>
        <p:txBody>
          <a:bodyPr/>
          <a:lstStyle/>
          <a:p>
            <a:pPr eaLnBrk="1" hangingPunct="1"/>
            <a:r>
              <a:rPr lang="zh-CN" altLang="en-US" sz="1200" b="1" dirty="0" smtClean="0">
                <a:latin typeface="Verdana" panose="020B0604030504040204" pitchFamily="34" charset="0"/>
                <a:ea typeface="Gulim" panose="020B0600000101010101" pitchFamily="34" charset="-127"/>
                <a:sym typeface="Verdana" panose="020B0604030504040204" pitchFamily="34" charset="0"/>
              </a:rPr>
              <a:t>   http</a:t>
            </a:r>
            <a:r>
              <a:rPr lang="zh-CN" altLang="en-US" sz="1200" b="1" dirty="0">
                <a:latin typeface="Verdana" panose="020B0604030504040204" pitchFamily="34" charset="0"/>
                <a:ea typeface="Gulim" panose="020B0600000101010101" pitchFamily="34" charset="-127"/>
                <a:sym typeface="Verdana" panose="020B0604030504040204" pitchFamily="34" charset="0"/>
              </a:rPr>
              <a:t>://www.reanda</a:t>
            </a:r>
            <a:r>
              <a:rPr lang="en-US" altLang="zh-CN" sz="1200" b="1" dirty="0">
                <a:latin typeface="Verdana" panose="020B0604030504040204" pitchFamily="34" charset="0"/>
                <a:ea typeface="Gulim" panose="020B0600000101010101" pitchFamily="34" charset="-127"/>
                <a:sym typeface="Verdana" panose="020B0604030504040204" pitchFamily="34" charset="0"/>
              </a:rPr>
              <a:t> -international</a:t>
            </a:r>
            <a:r>
              <a:rPr lang="zh-CN" altLang="en-US" sz="1200" b="1" dirty="0">
                <a:latin typeface="Verdana" panose="020B0604030504040204" pitchFamily="34" charset="0"/>
                <a:ea typeface="Gulim" panose="020B0600000101010101" pitchFamily="34" charset="-127"/>
                <a:sym typeface="Verdana" panose="020B0604030504040204" pitchFamily="34" charset="0"/>
              </a:rPr>
              <a:t>.</a:t>
            </a:r>
            <a:r>
              <a:rPr lang="zh-CN" altLang="en-US" sz="1200" b="1" dirty="0" smtClean="0">
                <a:latin typeface="Verdana" panose="020B0604030504040204" pitchFamily="34" charset="0"/>
                <a:ea typeface="Gulim" panose="020B0600000101010101" pitchFamily="34" charset="-127"/>
                <a:sym typeface="Verdana" panose="020B0604030504040204" pitchFamily="34" charset="0"/>
              </a:rPr>
              <a:t>com</a:t>
            </a:r>
            <a:r>
              <a:rPr lang="en-US" altLang="zh-CN" sz="1200" b="1" dirty="0" smtClean="0">
                <a:latin typeface="Verdana" panose="020B0604030504040204" pitchFamily="34" charset="0"/>
                <a:ea typeface="Gulim" panose="020B0600000101010101" pitchFamily="34" charset="-127"/>
                <a:sym typeface="Verdana" panose="020B0604030504040204" pitchFamily="34" charset="0"/>
              </a:rPr>
              <a:t>			  </a:t>
            </a:r>
            <a:r>
              <a:rPr lang="zh-CN" altLang="en-US" sz="1200" b="1" dirty="0" smtClean="0">
                <a:latin typeface="Verdana" panose="020B0604030504040204" pitchFamily="34" charset="0"/>
                <a:ea typeface="Gulim" panose="020B0600000101010101" pitchFamily="34" charset="-127"/>
                <a:sym typeface="Verdana" panose="020B0604030504040204" pitchFamily="34" charset="0"/>
              </a:rPr>
              <a:t>http</a:t>
            </a:r>
            <a:r>
              <a:rPr lang="zh-CN" altLang="en-US" sz="1200" b="1" dirty="0">
                <a:latin typeface="Verdana" panose="020B0604030504040204" pitchFamily="34" charset="0"/>
                <a:ea typeface="Gulim" panose="020B0600000101010101" pitchFamily="34" charset="-127"/>
                <a:sym typeface="Verdana" panose="020B0604030504040204" pitchFamily="34" charset="0"/>
              </a:rPr>
              <a:t>://www.reanda.</a:t>
            </a:r>
            <a:r>
              <a:rPr lang="zh-CN" altLang="en-US" sz="1200" b="1" dirty="0" smtClean="0">
                <a:latin typeface="Verdana" panose="020B0604030504040204" pitchFamily="34" charset="0"/>
                <a:ea typeface="Gulim" panose="020B0600000101010101" pitchFamily="34" charset="-127"/>
                <a:sym typeface="Verdana" panose="020B0604030504040204" pitchFamily="34" charset="0"/>
              </a:rPr>
              <a:t>com</a:t>
            </a:r>
            <a:endParaRPr lang="en-US" altLang="zh-CN" dirty="0">
              <a:sym typeface="Verdana" panose="020B0604030504040204" pitchFamily="34" charset="0"/>
            </a:endParaRPr>
          </a:p>
        </p:txBody>
      </p:sp>
      <p:sp>
        <p:nvSpPr>
          <p:cNvPr id="2" name="灯片编号占位符 1"/>
          <p:cNvSpPr>
            <a:spLocks noGrp="1"/>
          </p:cNvSpPr>
          <p:nvPr>
            <p:ph type="sldNum" sz="quarter" idx="4"/>
          </p:nvPr>
        </p:nvSpPr>
        <p:spPr/>
        <p:txBody>
          <a:bodyPr/>
          <a:lstStyle/>
          <a:p>
            <a:pPr algn="ctr" eaLnBrk="1" hangingPunct="1"/>
            <a:fld id="{9A0DB2DC-4C9A-4742-B13C-FB6460FD3503}" type="slidenum">
              <a:rPr lang="zh-CN" altLang="en-US" dirty="0">
                <a:latin typeface="Verdana" panose="020B0604030504040204" pitchFamily="34" charset="0"/>
                <a:ea typeface="Gulim" panose="020B0600000101010101" pitchFamily="34" charset="-127"/>
                <a:sym typeface="Verdana" panose="020B0604030504040204" pitchFamily="34" charset="0"/>
              </a:rPr>
            </a:fld>
            <a:endParaRPr lang="zh-CN" altLang="en-US" dirty="0">
              <a:latin typeface="Verdana" panose="020B0604030504040204" pitchFamily="34" charset="0"/>
              <a:ea typeface="Gulim" panose="020B0600000101010101" pitchFamily="34" charset="-127"/>
              <a:sym typeface="Verdana" panose="020B0604030504040204" pitchFamily="34" charset="0"/>
            </a:endParaRPr>
          </a:p>
        </p:txBody>
      </p:sp>
      <p:sp>
        <p:nvSpPr>
          <p:cNvPr id="15" name="标题 1"/>
          <p:cNvSpPr txBox="1">
            <a:spLocks noChangeArrowheads="1"/>
          </p:cNvSpPr>
          <p:nvPr/>
        </p:nvSpPr>
        <p:spPr bwMode="auto">
          <a:xfrm>
            <a:off x="353348" y="-253"/>
            <a:ext cx="7346980" cy="762000"/>
          </a:xfrm>
          <a:prstGeom prst="rect">
            <a:avLst/>
          </a:prstGeom>
          <a:noFill/>
          <a:ln w="9525">
            <a:noFill/>
            <a:miter lim="800000"/>
          </a:ln>
        </p:spPr>
        <p:txBody>
          <a:bodyPr vert="horz" wrap="square" lIns="91440" tIns="45720" rIns="91440" bIns="45720" numCol="1" anchor="ctr" anchorCtr="0" compatLnSpc="1"/>
          <a:lstStyle/>
          <a:p>
            <a:pPr marL="457200" lvl="0" indent="-457200" algn="ctr">
              <a:defRPr/>
            </a:pPr>
            <a:r>
              <a:rPr lang="zh-CN" altLang="en-US" sz="2400" b="1" dirty="0" smtClean="0">
                <a:solidFill>
                  <a:schemeClr val="bg1"/>
                </a:solidFill>
                <a:latin typeface="华文楷体" panose="02010600040101010101" pitchFamily="2" charset="-122"/>
                <a:ea typeface="华文楷体" panose="02010600040101010101" pitchFamily="2" charset="-122"/>
                <a:sym typeface="Verdana" panose="020B0604030504040204" pitchFamily="34" charset="0"/>
              </a:rPr>
              <a:t>利安达</a:t>
            </a:r>
            <a:r>
              <a:rPr lang="zh-CN" sz="2400" b="1" dirty="0" smtClean="0">
                <a:solidFill>
                  <a:schemeClr val="bg1"/>
                </a:solidFill>
                <a:latin typeface="华文楷体" panose="02010600040101010101" pitchFamily="2" charset="-122"/>
                <a:ea typeface="华文楷体" panose="02010600040101010101" pitchFamily="2" charset="-122"/>
                <a:sym typeface="Verdana" panose="020B0604030504040204" pitchFamily="34" charset="0"/>
              </a:rPr>
              <a:t>企业所得税概论</a:t>
            </a:r>
            <a:endParaRPr lang="zh-CN" altLang="en-US" sz="2400" b="1" kern="0" dirty="0" smtClean="0">
              <a:solidFill>
                <a:schemeClr val="bg1"/>
              </a:solidFill>
              <a:latin typeface="华文楷体" panose="02010600040101010101" pitchFamily="2" charset="-122"/>
              <a:ea typeface="华文楷体" panose="02010600040101010101" pitchFamily="2" charset="-122"/>
              <a:sym typeface="Verdana" panose="020B0604030504040204" pitchFamily="34" charset="0"/>
            </a:endParaRPr>
          </a:p>
        </p:txBody>
      </p:sp>
      <p:cxnSp>
        <p:nvCxnSpPr>
          <p:cNvPr id="3" name="直接连接符 2"/>
          <p:cNvCxnSpPr/>
          <p:nvPr>
            <p:custDataLst>
              <p:tags r:id="rId1"/>
            </p:custDataLst>
          </p:nvPr>
        </p:nvCxnSpPr>
        <p:spPr>
          <a:xfrm>
            <a:off x="3447415" y="1997075"/>
            <a:ext cx="0" cy="3038475"/>
          </a:xfrm>
          <a:prstGeom prst="line">
            <a:avLst/>
          </a:prstGeom>
          <a:ln>
            <a:solidFill>
              <a:sysClr val="window" lastClr="FFFFFF">
                <a:lumMod val="65000"/>
              </a:sysClr>
            </a:solidFill>
          </a:ln>
        </p:spPr>
        <p:style>
          <a:lnRef idx="1">
            <a:srgbClr val="1F74AD"/>
          </a:lnRef>
          <a:fillRef idx="0">
            <a:srgbClr val="1F74AD"/>
          </a:fillRef>
          <a:effectRef idx="0">
            <a:srgbClr val="1F74AD"/>
          </a:effectRef>
          <a:fontRef idx="minor">
            <a:srgbClr val="000000"/>
          </a:fontRef>
        </p:style>
      </p:cxnSp>
      <p:sp>
        <p:nvSpPr>
          <p:cNvPr id="6" name="Freeform 9"/>
          <p:cNvSpPr/>
          <p:nvPr>
            <p:custDataLst>
              <p:tags r:id="rId2"/>
            </p:custDataLst>
          </p:nvPr>
        </p:nvSpPr>
        <p:spPr bwMode="auto">
          <a:xfrm>
            <a:off x="1649095" y="1403985"/>
            <a:ext cx="382905" cy="532765"/>
          </a:xfrm>
          <a:custGeom>
            <a:avLst/>
            <a:gdLst>
              <a:gd name="T0" fmla="*/ 103 w 103"/>
              <a:gd name="T1" fmla="*/ 91 h 143"/>
              <a:gd name="T2" fmla="*/ 51 w 103"/>
              <a:gd name="T3" fmla="*/ 143 h 143"/>
              <a:gd name="T4" fmla="*/ 0 w 103"/>
              <a:gd name="T5" fmla="*/ 91 h 143"/>
              <a:gd name="T6" fmla="*/ 51 w 103"/>
              <a:gd name="T7" fmla="*/ 0 h 143"/>
              <a:gd name="T8" fmla="*/ 103 w 103"/>
              <a:gd name="T9" fmla="*/ 91 h 143"/>
            </a:gdLst>
            <a:ahLst/>
            <a:cxnLst>
              <a:cxn ang="0">
                <a:pos x="T0" y="T1"/>
              </a:cxn>
              <a:cxn ang="0">
                <a:pos x="T2" y="T3"/>
              </a:cxn>
              <a:cxn ang="0">
                <a:pos x="T4" y="T5"/>
              </a:cxn>
              <a:cxn ang="0">
                <a:pos x="T6" y="T7"/>
              </a:cxn>
              <a:cxn ang="0">
                <a:pos x="T8" y="T9"/>
              </a:cxn>
            </a:cxnLst>
            <a:rect l="0" t="0" r="r" b="b"/>
            <a:pathLst>
              <a:path w="103" h="143">
                <a:moveTo>
                  <a:pt x="103" y="91"/>
                </a:moveTo>
                <a:cubicBezTo>
                  <a:pt x="103" y="120"/>
                  <a:pt x="80" y="143"/>
                  <a:pt x="51" y="143"/>
                </a:cubicBezTo>
                <a:cubicBezTo>
                  <a:pt x="23" y="143"/>
                  <a:pt x="0" y="120"/>
                  <a:pt x="0" y="91"/>
                </a:cubicBezTo>
                <a:cubicBezTo>
                  <a:pt x="0" y="63"/>
                  <a:pt x="51" y="0"/>
                  <a:pt x="51" y="0"/>
                </a:cubicBezTo>
                <a:cubicBezTo>
                  <a:pt x="51" y="0"/>
                  <a:pt x="103" y="63"/>
                  <a:pt x="103" y="91"/>
                </a:cubicBezTo>
                <a:close/>
              </a:path>
            </a:pathLst>
          </a:custGeom>
          <a:noFill/>
          <a:ln w="30163" cap="rnd">
            <a:solidFill>
              <a:srgbClr val="1F74AD"/>
            </a:solidFill>
            <a:prstDash val="solid"/>
            <a:round/>
          </a:ln>
        </p:spPr>
        <p:txBody>
          <a:bodyPr vert="horz" wrap="square" lIns="91440" tIns="45720" rIns="91440" bIns="45720" numCol="1" anchor="t" anchorCtr="0" compatLnSpc="1">
            <a:normAutofit/>
          </a:bodyPr>
          <a:lstStyle/>
          <a:p>
            <a:endParaRPr lang="zh-CN" altLang="en-US">
              <a:latin typeface="微软雅黑" panose="020B0503020204020204" pitchFamily="34" charset="-122"/>
              <a:ea typeface="微软雅黑" panose="020B0503020204020204" pitchFamily="34" charset="-122"/>
              <a:sym typeface="Arial" panose="020B0604020202020204" pitchFamily="34" charset="0"/>
            </a:endParaRPr>
          </a:p>
        </p:txBody>
      </p:sp>
      <p:sp>
        <p:nvSpPr>
          <p:cNvPr id="13" name="Freeform 10"/>
          <p:cNvSpPr/>
          <p:nvPr>
            <p:custDataLst>
              <p:tags r:id="rId3"/>
            </p:custDataLst>
          </p:nvPr>
        </p:nvSpPr>
        <p:spPr bwMode="auto">
          <a:xfrm>
            <a:off x="2018030" y="1527175"/>
            <a:ext cx="126365" cy="252095"/>
          </a:xfrm>
          <a:custGeom>
            <a:avLst/>
            <a:gdLst>
              <a:gd name="T0" fmla="*/ 0 w 34"/>
              <a:gd name="T1" fmla="*/ 13 h 68"/>
              <a:gd name="T2" fmla="*/ 9 w 34"/>
              <a:gd name="T3" fmla="*/ 0 h 68"/>
              <a:gd name="T4" fmla="*/ 34 w 34"/>
              <a:gd name="T5" fmla="*/ 44 h 68"/>
              <a:gd name="T6" fmla="*/ 15 w 34"/>
              <a:gd name="T7" fmla="*/ 68 h 68"/>
            </a:gdLst>
            <a:ahLst/>
            <a:cxnLst>
              <a:cxn ang="0">
                <a:pos x="T0" y="T1"/>
              </a:cxn>
              <a:cxn ang="0">
                <a:pos x="T2" y="T3"/>
              </a:cxn>
              <a:cxn ang="0">
                <a:pos x="T4" y="T5"/>
              </a:cxn>
              <a:cxn ang="0">
                <a:pos x="T6" y="T7"/>
              </a:cxn>
            </a:cxnLst>
            <a:rect l="0" t="0" r="r" b="b"/>
            <a:pathLst>
              <a:path w="34" h="68">
                <a:moveTo>
                  <a:pt x="0" y="13"/>
                </a:moveTo>
                <a:cubicBezTo>
                  <a:pt x="5" y="6"/>
                  <a:pt x="9" y="0"/>
                  <a:pt x="9" y="0"/>
                </a:cubicBezTo>
                <a:cubicBezTo>
                  <a:pt x="9" y="0"/>
                  <a:pt x="34" y="31"/>
                  <a:pt x="34" y="44"/>
                </a:cubicBezTo>
                <a:cubicBezTo>
                  <a:pt x="34" y="56"/>
                  <a:pt x="26" y="66"/>
                  <a:pt x="15" y="68"/>
                </a:cubicBezTo>
              </a:path>
            </a:pathLst>
          </a:custGeom>
          <a:noFill/>
          <a:ln w="30163" cap="rnd">
            <a:solidFill>
              <a:srgbClr val="1F74AD"/>
            </a:solidFill>
            <a:prstDash val="solid"/>
            <a:round/>
          </a:ln>
        </p:spPr>
        <p:txBody>
          <a:bodyPr vert="horz" wrap="square" lIns="91440" tIns="45720" rIns="91440" bIns="45720" numCol="1" anchor="t" anchorCtr="0" compatLnSpc="1">
            <a:normAutofit fontScale="77500" lnSpcReduction="20000"/>
          </a:bodyPr>
          <a:lstStyle/>
          <a:p>
            <a:endParaRPr lang="zh-CN" altLang="en-US" dirty="0">
              <a:latin typeface="微软雅黑" panose="020B0503020204020204" pitchFamily="34" charset="-122"/>
              <a:ea typeface="微软雅黑" panose="020B0503020204020204" pitchFamily="34" charset="-122"/>
              <a:sym typeface="Arial" panose="020B0604020202020204" pitchFamily="34" charset="0"/>
            </a:endParaRPr>
          </a:p>
        </p:txBody>
      </p:sp>
      <p:sp>
        <p:nvSpPr>
          <p:cNvPr id="22" name="Freeform 244"/>
          <p:cNvSpPr/>
          <p:nvPr>
            <p:custDataLst>
              <p:tags r:id="rId4"/>
            </p:custDataLst>
          </p:nvPr>
        </p:nvSpPr>
        <p:spPr bwMode="auto">
          <a:xfrm>
            <a:off x="5468620" y="1732280"/>
            <a:ext cx="393065" cy="180975"/>
          </a:xfrm>
          <a:custGeom>
            <a:avLst/>
            <a:gdLst>
              <a:gd name="T0" fmla="*/ 42 w 124"/>
              <a:gd name="T1" fmla="*/ 0 h 57"/>
              <a:gd name="T2" fmla="*/ 8 w 124"/>
              <a:gd name="T3" fmla="*/ 0 h 57"/>
              <a:gd name="T4" fmla="*/ 0 w 124"/>
              <a:gd name="T5" fmla="*/ 8 h 57"/>
              <a:gd name="T6" fmla="*/ 0 w 124"/>
              <a:gd name="T7" fmla="*/ 49 h 57"/>
              <a:gd name="T8" fmla="*/ 8 w 124"/>
              <a:gd name="T9" fmla="*/ 57 h 57"/>
              <a:gd name="T10" fmla="*/ 124 w 124"/>
              <a:gd name="T11" fmla="*/ 57 h 57"/>
            </a:gdLst>
            <a:ahLst/>
            <a:cxnLst>
              <a:cxn ang="0">
                <a:pos x="T0" y="T1"/>
              </a:cxn>
              <a:cxn ang="0">
                <a:pos x="T2" y="T3"/>
              </a:cxn>
              <a:cxn ang="0">
                <a:pos x="T4" y="T5"/>
              </a:cxn>
              <a:cxn ang="0">
                <a:pos x="T6" y="T7"/>
              </a:cxn>
              <a:cxn ang="0">
                <a:pos x="T8" y="T9"/>
              </a:cxn>
              <a:cxn ang="0">
                <a:pos x="T10" y="T11"/>
              </a:cxn>
            </a:cxnLst>
            <a:rect l="0" t="0" r="r" b="b"/>
            <a:pathLst>
              <a:path w="124" h="57">
                <a:moveTo>
                  <a:pt x="42" y="0"/>
                </a:moveTo>
                <a:cubicBezTo>
                  <a:pt x="8" y="0"/>
                  <a:pt x="8" y="0"/>
                  <a:pt x="8" y="0"/>
                </a:cubicBezTo>
                <a:cubicBezTo>
                  <a:pt x="4" y="0"/>
                  <a:pt x="0" y="4"/>
                  <a:pt x="0" y="8"/>
                </a:cubicBezTo>
                <a:cubicBezTo>
                  <a:pt x="0" y="49"/>
                  <a:pt x="0" y="49"/>
                  <a:pt x="0" y="49"/>
                </a:cubicBezTo>
                <a:cubicBezTo>
                  <a:pt x="0" y="53"/>
                  <a:pt x="4" y="57"/>
                  <a:pt x="8" y="57"/>
                </a:cubicBezTo>
                <a:cubicBezTo>
                  <a:pt x="124" y="57"/>
                  <a:pt x="124" y="57"/>
                  <a:pt x="124" y="57"/>
                </a:cubicBezTo>
              </a:path>
            </a:pathLst>
          </a:custGeom>
          <a:noFill/>
          <a:ln w="30163" cap="rnd">
            <a:solidFill>
              <a:srgbClr val="3498DB"/>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normAutofit fontScale="25000" lnSpcReduction="20000"/>
          </a:bodyPr>
          <a:lstStyle/>
          <a:p>
            <a:endParaRPr lang="zh-CN" altLang="en-US">
              <a:latin typeface="微软雅黑" panose="020B0503020204020204" pitchFamily="34" charset="-122"/>
              <a:ea typeface="微软雅黑" panose="020B0503020204020204" pitchFamily="34" charset="-122"/>
              <a:sym typeface="Arial" panose="020B0604020202020204" pitchFamily="34" charset="0"/>
            </a:endParaRPr>
          </a:p>
        </p:txBody>
      </p:sp>
      <p:sp>
        <p:nvSpPr>
          <p:cNvPr id="23" name="Freeform 245"/>
          <p:cNvSpPr/>
          <p:nvPr>
            <p:custDataLst>
              <p:tags r:id="rId5"/>
            </p:custDataLst>
          </p:nvPr>
        </p:nvSpPr>
        <p:spPr bwMode="auto">
          <a:xfrm>
            <a:off x="5513070" y="1515745"/>
            <a:ext cx="260350" cy="390525"/>
          </a:xfrm>
          <a:custGeom>
            <a:avLst/>
            <a:gdLst>
              <a:gd name="T0" fmla="*/ 80 w 82"/>
              <a:gd name="T1" fmla="*/ 40 h 123"/>
              <a:gd name="T2" fmla="*/ 44 w 82"/>
              <a:gd name="T3" fmla="*/ 3 h 123"/>
              <a:gd name="T4" fmla="*/ 32 w 82"/>
              <a:gd name="T5" fmla="*/ 3 h 123"/>
              <a:gd name="T6" fmla="*/ 3 w 82"/>
              <a:gd name="T7" fmla="*/ 32 h 123"/>
              <a:gd name="T8" fmla="*/ 3 w 82"/>
              <a:gd name="T9" fmla="*/ 44 h 123"/>
              <a:gd name="T10" fmla="*/ 82 w 82"/>
              <a:gd name="T11" fmla="*/ 123 h 123"/>
            </a:gdLst>
            <a:ahLst/>
            <a:cxnLst>
              <a:cxn ang="0">
                <a:pos x="T0" y="T1"/>
              </a:cxn>
              <a:cxn ang="0">
                <a:pos x="T2" y="T3"/>
              </a:cxn>
              <a:cxn ang="0">
                <a:pos x="T4" y="T5"/>
              </a:cxn>
              <a:cxn ang="0">
                <a:pos x="T6" y="T7"/>
              </a:cxn>
              <a:cxn ang="0">
                <a:pos x="T8" y="T9"/>
              </a:cxn>
              <a:cxn ang="0">
                <a:pos x="T10" y="T11"/>
              </a:cxn>
            </a:cxnLst>
            <a:rect l="0" t="0" r="r" b="b"/>
            <a:pathLst>
              <a:path w="82" h="123">
                <a:moveTo>
                  <a:pt x="80" y="40"/>
                </a:moveTo>
                <a:cubicBezTo>
                  <a:pt x="44" y="3"/>
                  <a:pt x="44" y="3"/>
                  <a:pt x="44" y="3"/>
                </a:cubicBezTo>
                <a:cubicBezTo>
                  <a:pt x="41" y="0"/>
                  <a:pt x="35" y="0"/>
                  <a:pt x="32" y="3"/>
                </a:cubicBezTo>
                <a:cubicBezTo>
                  <a:pt x="3" y="32"/>
                  <a:pt x="3" y="32"/>
                  <a:pt x="3" y="32"/>
                </a:cubicBezTo>
                <a:cubicBezTo>
                  <a:pt x="0" y="35"/>
                  <a:pt x="0" y="41"/>
                  <a:pt x="3" y="44"/>
                </a:cubicBezTo>
                <a:cubicBezTo>
                  <a:pt x="82" y="123"/>
                  <a:pt x="82" y="123"/>
                  <a:pt x="82" y="123"/>
                </a:cubicBezTo>
              </a:path>
            </a:pathLst>
          </a:custGeom>
          <a:noFill/>
          <a:ln w="30163" cap="rnd">
            <a:solidFill>
              <a:srgbClr val="3498DB"/>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normAutofit/>
          </a:bodyPr>
          <a:lstStyle/>
          <a:p>
            <a:endParaRPr lang="zh-CN" altLang="en-US">
              <a:latin typeface="微软雅黑" panose="020B0503020204020204" pitchFamily="34" charset="-122"/>
              <a:ea typeface="微软雅黑" panose="020B0503020204020204" pitchFamily="34" charset="-122"/>
              <a:sym typeface="Arial" panose="020B0604020202020204" pitchFamily="34" charset="0"/>
            </a:endParaRPr>
          </a:p>
        </p:txBody>
      </p:sp>
      <p:sp>
        <p:nvSpPr>
          <p:cNvPr id="24" name="Freeform 246"/>
          <p:cNvSpPr/>
          <p:nvPr>
            <p:custDataLst>
              <p:tags r:id="rId6"/>
            </p:custDataLst>
          </p:nvPr>
        </p:nvSpPr>
        <p:spPr bwMode="auto">
          <a:xfrm>
            <a:off x="5766435" y="1506220"/>
            <a:ext cx="180975" cy="407035"/>
          </a:xfrm>
          <a:custGeom>
            <a:avLst/>
            <a:gdLst>
              <a:gd name="T0" fmla="*/ 49 w 57"/>
              <a:gd name="T1" fmla="*/ 128 h 128"/>
              <a:gd name="T2" fmla="*/ 57 w 57"/>
              <a:gd name="T3" fmla="*/ 120 h 128"/>
              <a:gd name="T4" fmla="*/ 57 w 57"/>
              <a:gd name="T5" fmla="*/ 8 h 128"/>
              <a:gd name="T6" fmla="*/ 49 w 57"/>
              <a:gd name="T7" fmla="*/ 0 h 128"/>
              <a:gd name="T8" fmla="*/ 8 w 57"/>
              <a:gd name="T9" fmla="*/ 0 h 128"/>
              <a:gd name="T10" fmla="*/ 0 w 57"/>
              <a:gd name="T11" fmla="*/ 8 h 128"/>
              <a:gd name="T12" fmla="*/ 0 w 57"/>
              <a:gd name="T13" fmla="*/ 120 h 128"/>
              <a:gd name="T14" fmla="*/ 8 w 57"/>
              <a:gd name="T15" fmla="*/ 128 h 128"/>
              <a:gd name="T16" fmla="*/ 49 w 57"/>
              <a:gd name="T17" fmla="*/ 1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128">
                <a:moveTo>
                  <a:pt x="49" y="128"/>
                </a:moveTo>
                <a:cubicBezTo>
                  <a:pt x="54" y="128"/>
                  <a:pt x="57" y="124"/>
                  <a:pt x="57" y="120"/>
                </a:cubicBezTo>
                <a:cubicBezTo>
                  <a:pt x="57" y="8"/>
                  <a:pt x="57" y="8"/>
                  <a:pt x="57" y="8"/>
                </a:cubicBezTo>
                <a:cubicBezTo>
                  <a:pt x="57" y="4"/>
                  <a:pt x="54" y="0"/>
                  <a:pt x="49" y="0"/>
                </a:cubicBezTo>
                <a:cubicBezTo>
                  <a:pt x="8" y="0"/>
                  <a:pt x="8" y="0"/>
                  <a:pt x="8" y="0"/>
                </a:cubicBezTo>
                <a:cubicBezTo>
                  <a:pt x="4" y="0"/>
                  <a:pt x="0" y="4"/>
                  <a:pt x="0" y="8"/>
                </a:cubicBezTo>
                <a:cubicBezTo>
                  <a:pt x="0" y="120"/>
                  <a:pt x="0" y="120"/>
                  <a:pt x="0" y="120"/>
                </a:cubicBezTo>
                <a:cubicBezTo>
                  <a:pt x="0" y="124"/>
                  <a:pt x="4" y="128"/>
                  <a:pt x="8" y="128"/>
                </a:cubicBezTo>
                <a:lnTo>
                  <a:pt x="49" y="128"/>
                </a:lnTo>
                <a:close/>
              </a:path>
            </a:pathLst>
          </a:custGeom>
          <a:noFill/>
          <a:ln w="30163" cap="rnd">
            <a:solidFill>
              <a:srgbClr val="3498DB"/>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normAutofit/>
          </a:bodyPr>
          <a:lstStyle/>
          <a:p>
            <a:endParaRPr lang="zh-CN" altLang="en-US">
              <a:latin typeface="微软雅黑" panose="020B0503020204020204" pitchFamily="34" charset="-122"/>
              <a:ea typeface="微软雅黑" panose="020B0503020204020204" pitchFamily="34" charset="-122"/>
              <a:sym typeface="Arial" panose="020B0604020202020204" pitchFamily="34" charset="0"/>
            </a:endParaRPr>
          </a:p>
        </p:txBody>
      </p:sp>
      <p:sp>
        <p:nvSpPr>
          <p:cNvPr id="25" name="Oval 247"/>
          <p:cNvSpPr>
            <a:spLocks noChangeArrowheads="1"/>
          </p:cNvSpPr>
          <p:nvPr>
            <p:custDataLst>
              <p:tags r:id="rId7"/>
            </p:custDataLst>
          </p:nvPr>
        </p:nvSpPr>
        <p:spPr bwMode="auto">
          <a:xfrm>
            <a:off x="5803900" y="1850390"/>
            <a:ext cx="27940" cy="27940"/>
          </a:xfrm>
          <a:prstGeom prst="ellipse">
            <a:avLst/>
          </a:prstGeom>
          <a:solidFill>
            <a:srgbClr val="03595D"/>
          </a:solidFill>
          <a:ln w="9525">
            <a:solidFill>
              <a:srgbClr val="3498DB"/>
            </a:solidFill>
            <a:round/>
          </a:ln>
        </p:spPr>
        <p:txBody>
          <a:bodyPr vert="horz" wrap="square" lIns="91440" tIns="45720" rIns="91440" bIns="45720" numCol="1" anchor="t" anchorCtr="0" compatLnSpc="1">
            <a:normAutofit fontScale="25000" lnSpcReduction="20000"/>
          </a:bodyPr>
          <a:lstStyle/>
          <a:p>
            <a:endParaRPr lang="zh-CN" altLang="en-US">
              <a:latin typeface="微软雅黑" panose="020B0503020204020204" pitchFamily="34" charset="-122"/>
              <a:ea typeface="微软雅黑" panose="020B0503020204020204" pitchFamily="34" charset="-122"/>
              <a:sym typeface="Arial" panose="020B0604020202020204" pitchFamily="34" charset="0"/>
            </a:endParaRPr>
          </a:p>
        </p:txBody>
      </p:sp>
      <p:sp>
        <p:nvSpPr>
          <p:cNvPr id="28" name="ïşļiḓé"/>
          <p:cNvSpPr/>
          <p:nvPr>
            <p:custDataLst>
              <p:tags r:id="rId8"/>
            </p:custDataLst>
          </p:nvPr>
        </p:nvSpPr>
        <p:spPr bwMode="auto">
          <a:xfrm>
            <a:off x="346075" y="2858135"/>
            <a:ext cx="3101340" cy="1795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a:bodyPr>
          <a:lstStyle>
            <a:defPPr>
              <a:defRPr lang="zh-CN"/>
            </a:defPPr>
            <a:lvl1pPr marL="0" algn="l" defTabSz="913765" rtl="0" eaLnBrk="1" latinLnBrk="0" hangingPunct="1">
              <a:defRPr sz="1800" kern="1200">
                <a:solidFill>
                  <a:srgbClr val="000000"/>
                </a:solidFill>
              </a:defRPr>
            </a:lvl1pPr>
            <a:lvl2pPr marL="457200" algn="l" defTabSz="913765" rtl="0" eaLnBrk="1" latinLnBrk="0" hangingPunct="1">
              <a:defRPr sz="1800" kern="1200">
                <a:solidFill>
                  <a:srgbClr val="000000"/>
                </a:solidFill>
              </a:defRPr>
            </a:lvl2pPr>
            <a:lvl3pPr marL="914400" algn="l" defTabSz="913765" rtl="0" eaLnBrk="1" latinLnBrk="0" hangingPunct="1">
              <a:defRPr sz="1800" kern="1200">
                <a:solidFill>
                  <a:srgbClr val="000000"/>
                </a:solidFill>
              </a:defRPr>
            </a:lvl3pPr>
            <a:lvl4pPr marL="1371600" algn="l" defTabSz="913765" rtl="0" eaLnBrk="1" latinLnBrk="0" hangingPunct="1">
              <a:defRPr sz="1800" kern="1200">
                <a:solidFill>
                  <a:srgbClr val="000000"/>
                </a:solidFill>
              </a:defRPr>
            </a:lvl4pPr>
            <a:lvl5pPr marL="1828800" algn="l" defTabSz="913765" rtl="0" eaLnBrk="1" latinLnBrk="0" hangingPunct="1">
              <a:defRPr sz="1800" kern="1200">
                <a:solidFill>
                  <a:srgbClr val="000000"/>
                </a:solidFill>
              </a:defRPr>
            </a:lvl5pPr>
            <a:lvl6pPr marL="2286000" algn="l" defTabSz="913765" rtl="0" eaLnBrk="1" latinLnBrk="0" hangingPunct="1">
              <a:defRPr sz="1800" kern="1200">
                <a:solidFill>
                  <a:srgbClr val="000000"/>
                </a:solidFill>
              </a:defRPr>
            </a:lvl6pPr>
            <a:lvl7pPr marL="2743200" algn="l" defTabSz="913765" rtl="0" eaLnBrk="1" latinLnBrk="0" hangingPunct="1">
              <a:defRPr sz="1800" kern="1200">
                <a:solidFill>
                  <a:srgbClr val="000000"/>
                </a:solidFill>
              </a:defRPr>
            </a:lvl7pPr>
            <a:lvl8pPr marL="3200400" algn="l" defTabSz="913765" rtl="0" eaLnBrk="1" latinLnBrk="0" hangingPunct="1">
              <a:defRPr sz="1800" kern="1200">
                <a:solidFill>
                  <a:srgbClr val="000000"/>
                </a:solidFill>
              </a:defRPr>
            </a:lvl8pPr>
            <a:lvl9pPr marL="3657600" algn="l" defTabSz="913765" rtl="0" eaLnBrk="1" latinLnBrk="0" hangingPunct="1">
              <a:defRPr sz="1800" kern="1200">
                <a:solidFill>
                  <a:srgbClr val="000000"/>
                </a:solidFill>
              </a:defRPr>
            </a:lvl9pPr>
          </a:lstStyle>
          <a:p>
            <a:pPr algn="l" fontAlgn="auto">
              <a:lnSpc>
                <a:spcPct val="200000"/>
              </a:lnSpc>
            </a:pPr>
            <a:r>
              <a:rPr lang="en-US" altLang="zh-CN" sz="1200" dirty="0">
                <a:latin typeface="微软雅黑" panose="020B0503020204020204" pitchFamily="34" charset="-122"/>
                <a:ea typeface="微软雅黑" panose="020B0503020204020204" pitchFamily="34" charset="-122"/>
                <a:cs typeface="微软雅黑" panose="020B0503020204020204" pitchFamily="34" charset="-122"/>
                <a:sym typeface="+mn-ea"/>
              </a:rPr>
              <a:t>1</a:t>
            </a:r>
            <a:r>
              <a:rPr lang="zh-CN" altLang="en-US" sz="1200" dirty="0">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zh-CN" sz="1200" dirty="0">
                <a:latin typeface="微软雅黑" panose="020B0503020204020204" pitchFamily="34" charset="-122"/>
                <a:ea typeface="微软雅黑" panose="020B0503020204020204" pitchFamily="34" charset="-122"/>
                <a:cs typeface="微软雅黑" panose="020B0503020204020204" pitchFamily="34" charset="-122"/>
                <a:sym typeface="+mn-ea"/>
              </a:rPr>
              <a:t>从事国家非限制和禁止行业；</a:t>
            </a:r>
            <a:endParaRPr lang="zh-CN" altLang="zh-CN" sz="1200" dirty="0">
              <a:latin typeface="微软雅黑" panose="020B0503020204020204" pitchFamily="34" charset="-122"/>
              <a:ea typeface="微软雅黑" panose="020B0503020204020204" pitchFamily="34" charset="-122"/>
              <a:cs typeface="微软雅黑" panose="020B0503020204020204" pitchFamily="34" charset="-122"/>
              <a:sym typeface="+mn-ea"/>
            </a:endParaRPr>
          </a:p>
          <a:p>
            <a:pPr algn="l" fontAlgn="auto">
              <a:lnSpc>
                <a:spcPct val="200000"/>
              </a:lnSpc>
            </a:pPr>
            <a:r>
              <a:rPr lang="en-US" altLang="zh-CN" sz="1200" dirty="0">
                <a:latin typeface="微软雅黑" panose="020B0503020204020204" pitchFamily="34" charset="-122"/>
                <a:ea typeface="微软雅黑" panose="020B0503020204020204" pitchFamily="34" charset="-122"/>
                <a:cs typeface="微软雅黑" panose="020B0503020204020204" pitchFamily="34" charset="-122"/>
                <a:sym typeface="+mn-ea"/>
              </a:rPr>
              <a:t>2</a:t>
            </a:r>
            <a:r>
              <a:rPr lang="zh-CN" altLang="en-US" sz="1200" dirty="0">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zh-CN" sz="1200" dirty="0">
                <a:latin typeface="微软雅黑" panose="020B0503020204020204" pitchFamily="34" charset="-122"/>
                <a:ea typeface="微软雅黑" panose="020B0503020204020204" pitchFamily="34" charset="-122"/>
                <a:cs typeface="微软雅黑" panose="020B0503020204020204" pitchFamily="34" charset="-122"/>
                <a:sym typeface="+mn-ea"/>
              </a:rPr>
              <a:t>年度应纳税所得额不超过</a:t>
            </a:r>
            <a:r>
              <a:rPr lang="en-US" altLang="zh-CN" sz="12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300</a:t>
            </a:r>
            <a:r>
              <a:rPr lang="zh-CN" altLang="zh-CN" sz="1200" dirty="0">
                <a:latin typeface="微软雅黑" panose="020B0503020204020204" pitchFamily="34" charset="-122"/>
                <a:ea typeface="微软雅黑" panose="020B0503020204020204" pitchFamily="34" charset="-122"/>
                <a:cs typeface="微软雅黑" panose="020B0503020204020204" pitchFamily="34" charset="-122"/>
                <a:sym typeface="+mn-ea"/>
              </a:rPr>
              <a:t>万元；</a:t>
            </a:r>
            <a:endParaRPr lang="zh-CN" altLang="zh-CN" sz="1200" dirty="0">
              <a:latin typeface="微软雅黑" panose="020B0503020204020204" pitchFamily="34" charset="-122"/>
              <a:ea typeface="微软雅黑" panose="020B0503020204020204" pitchFamily="34" charset="-122"/>
              <a:cs typeface="微软雅黑" panose="020B0503020204020204" pitchFamily="34" charset="-122"/>
              <a:sym typeface="+mn-ea"/>
            </a:endParaRPr>
          </a:p>
          <a:p>
            <a:pPr algn="l" fontAlgn="auto">
              <a:lnSpc>
                <a:spcPct val="200000"/>
              </a:lnSpc>
            </a:pPr>
            <a:r>
              <a:rPr lang="en-US" altLang="zh-CN" sz="1200" dirty="0">
                <a:latin typeface="微软雅黑" panose="020B0503020204020204" pitchFamily="34" charset="-122"/>
                <a:ea typeface="微软雅黑" panose="020B0503020204020204" pitchFamily="34" charset="-122"/>
                <a:cs typeface="微软雅黑" panose="020B0503020204020204" pitchFamily="34" charset="-122"/>
                <a:sym typeface="+mn-ea"/>
              </a:rPr>
              <a:t>3</a:t>
            </a:r>
            <a:r>
              <a:rPr lang="zh-CN" altLang="en-US" sz="1200" dirty="0">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zh-CN" sz="1200" dirty="0">
                <a:latin typeface="微软雅黑" panose="020B0503020204020204" pitchFamily="34" charset="-122"/>
                <a:ea typeface="微软雅黑" panose="020B0503020204020204" pitchFamily="34" charset="-122"/>
                <a:cs typeface="微软雅黑" panose="020B0503020204020204" pitchFamily="34" charset="-122"/>
                <a:sym typeface="+mn-ea"/>
              </a:rPr>
              <a:t>从业人数不超过</a:t>
            </a:r>
            <a:r>
              <a:rPr lang="en-US" altLang="zh-CN" sz="12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300</a:t>
            </a:r>
            <a:r>
              <a:rPr lang="zh-CN" altLang="zh-CN" sz="1200" dirty="0">
                <a:latin typeface="微软雅黑" panose="020B0503020204020204" pitchFamily="34" charset="-122"/>
                <a:ea typeface="微软雅黑" panose="020B0503020204020204" pitchFamily="34" charset="-122"/>
                <a:cs typeface="微软雅黑" panose="020B0503020204020204" pitchFamily="34" charset="-122"/>
                <a:sym typeface="+mn-ea"/>
              </a:rPr>
              <a:t>人；</a:t>
            </a:r>
            <a:endParaRPr lang="zh-CN" altLang="zh-CN" sz="1200" dirty="0">
              <a:latin typeface="微软雅黑" panose="020B0503020204020204" pitchFamily="34" charset="-122"/>
              <a:ea typeface="微软雅黑" panose="020B0503020204020204" pitchFamily="34" charset="-122"/>
              <a:cs typeface="微软雅黑" panose="020B0503020204020204" pitchFamily="34" charset="-122"/>
              <a:sym typeface="+mn-ea"/>
            </a:endParaRPr>
          </a:p>
          <a:p>
            <a:pPr algn="l" fontAlgn="auto">
              <a:lnSpc>
                <a:spcPct val="200000"/>
              </a:lnSpc>
            </a:pPr>
            <a:r>
              <a:rPr lang="en-US" altLang="zh-CN" sz="1200" dirty="0">
                <a:latin typeface="微软雅黑" panose="020B0503020204020204" pitchFamily="34" charset="-122"/>
                <a:ea typeface="微软雅黑" panose="020B0503020204020204" pitchFamily="34" charset="-122"/>
                <a:cs typeface="微软雅黑" panose="020B0503020204020204" pitchFamily="34" charset="-122"/>
                <a:sym typeface="+mn-ea"/>
              </a:rPr>
              <a:t>4</a:t>
            </a:r>
            <a:r>
              <a:rPr lang="zh-CN" altLang="en-US" sz="1200" dirty="0">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zh-CN" sz="1200" dirty="0">
                <a:latin typeface="微软雅黑" panose="020B0503020204020204" pitchFamily="34" charset="-122"/>
                <a:ea typeface="微软雅黑" panose="020B0503020204020204" pitchFamily="34" charset="-122"/>
                <a:cs typeface="微软雅黑" panose="020B0503020204020204" pitchFamily="34" charset="-122"/>
                <a:sym typeface="+mn-ea"/>
              </a:rPr>
              <a:t>资产总额不超过</a:t>
            </a:r>
            <a:r>
              <a:rPr lang="en-US" altLang="zh-CN" sz="12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5000</a:t>
            </a:r>
            <a:r>
              <a:rPr lang="zh-CN" altLang="zh-CN" sz="1200" dirty="0">
                <a:latin typeface="微软雅黑" panose="020B0503020204020204" pitchFamily="34" charset="-122"/>
                <a:ea typeface="微软雅黑" panose="020B0503020204020204" pitchFamily="34" charset="-122"/>
                <a:cs typeface="微软雅黑" panose="020B0503020204020204" pitchFamily="34" charset="-122"/>
                <a:sym typeface="+mn-ea"/>
              </a:rPr>
              <a:t>万元。</a:t>
            </a:r>
            <a:endParaRPr lang="zh-CN" altLang="zh-CN" sz="1200" kern="0" spc="150" dirty="0">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29" name="íṡḻîďé"/>
          <p:cNvSpPr txBox="1"/>
          <p:nvPr>
            <p:custDataLst>
              <p:tags r:id="rId9"/>
            </p:custDataLst>
          </p:nvPr>
        </p:nvSpPr>
        <p:spPr bwMode="auto">
          <a:xfrm>
            <a:off x="346075" y="2193925"/>
            <a:ext cx="3101340" cy="388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normAutofit fontScale="72500" lnSpcReduction="10000"/>
          </a:bodyPr>
          <a:lstStyle>
            <a:defPPr>
              <a:defRPr lang="zh-CN"/>
            </a:defPPr>
            <a:lvl1pPr>
              <a:lnSpc>
                <a:spcPct val="100000"/>
              </a:lnSpc>
              <a:spcBef>
                <a:spcPct val="0"/>
              </a:spcBef>
              <a:buFontTx/>
              <a:buNone/>
              <a:defRPr b="1">
                <a:solidFill>
                  <a:srgbClr val="3498DB"/>
                </a:solidFill>
              </a:defRPr>
            </a:lvl1pPr>
            <a:lvl2pPr marL="457200" algn="l" defTabSz="913765" rtl="0" eaLnBrk="1" latinLnBrk="0" hangingPunct="1">
              <a:defRPr sz="1800" kern="1200">
                <a:solidFill>
                  <a:srgbClr val="000000"/>
                </a:solidFill>
              </a:defRPr>
            </a:lvl2pPr>
            <a:lvl3pPr marL="914400" algn="l" defTabSz="913765" rtl="0" eaLnBrk="1" latinLnBrk="0" hangingPunct="1">
              <a:defRPr sz="1800" kern="1200">
                <a:solidFill>
                  <a:srgbClr val="000000"/>
                </a:solidFill>
              </a:defRPr>
            </a:lvl3pPr>
            <a:lvl4pPr marL="1371600" algn="l" defTabSz="913765" rtl="0" eaLnBrk="1" latinLnBrk="0" hangingPunct="1">
              <a:defRPr sz="1800" kern="1200">
                <a:solidFill>
                  <a:srgbClr val="000000"/>
                </a:solidFill>
              </a:defRPr>
            </a:lvl4pPr>
            <a:lvl5pPr marL="1828800" algn="l" defTabSz="913765" rtl="0" eaLnBrk="1" latinLnBrk="0" hangingPunct="1">
              <a:defRPr sz="1800" kern="1200">
                <a:solidFill>
                  <a:srgbClr val="000000"/>
                </a:solidFill>
              </a:defRPr>
            </a:lvl5pPr>
            <a:lvl6pPr marL="2286000" algn="l" defTabSz="913765" rtl="0" eaLnBrk="1" latinLnBrk="0" hangingPunct="1">
              <a:defRPr sz="1800" kern="1200">
                <a:solidFill>
                  <a:srgbClr val="000000"/>
                </a:solidFill>
              </a:defRPr>
            </a:lvl6pPr>
            <a:lvl7pPr marL="2743200" algn="l" defTabSz="913765" rtl="0" eaLnBrk="1" latinLnBrk="0" hangingPunct="1">
              <a:defRPr sz="1800" kern="1200">
                <a:solidFill>
                  <a:srgbClr val="000000"/>
                </a:solidFill>
              </a:defRPr>
            </a:lvl7pPr>
            <a:lvl8pPr marL="3200400" algn="l" defTabSz="913765" rtl="0" eaLnBrk="1" latinLnBrk="0" hangingPunct="1">
              <a:defRPr sz="1800" kern="1200">
                <a:solidFill>
                  <a:srgbClr val="000000"/>
                </a:solidFill>
              </a:defRPr>
            </a:lvl8pPr>
            <a:lvl9pPr marL="3657600" algn="l" defTabSz="913765" rtl="0" eaLnBrk="1" latinLnBrk="0" hangingPunct="1">
              <a:defRPr sz="1800" kern="1200">
                <a:solidFill>
                  <a:srgbClr val="000000"/>
                </a:solidFill>
              </a:defRPr>
            </a:lvl9pPr>
          </a:lstStyle>
          <a:p>
            <a:pPr algn="ctr">
              <a:lnSpc>
                <a:spcPct val="120000"/>
              </a:lnSpc>
            </a:pPr>
            <a:r>
              <a:rPr lang="zh-CN" altLang="en-US" sz="2400" dirty="0">
                <a:solidFill>
                  <a:srgbClr val="8590CA"/>
                </a:solidFill>
                <a:latin typeface="Arial" panose="020B0604020202020204" pitchFamily="34" charset="0"/>
                <a:ea typeface="微软雅黑" panose="020B0503020204020204" pitchFamily="34" charset="-122"/>
                <a:sym typeface="Arial" panose="020B0604020202020204" pitchFamily="34" charset="0"/>
              </a:rPr>
              <a:t>认定条件</a:t>
            </a:r>
            <a:endParaRPr lang="zh-CN" altLang="en-US" sz="2400" kern="0" spc="300">
              <a:solidFill>
                <a:srgbClr val="000000"/>
              </a:solidFill>
              <a:latin typeface="微软雅黑" panose="020B0503020204020204" pitchFamily="34" charset="-122"/>
              <a:ea typeface="微软雅黑" panose="020B0503020204020204" pitchFamily="34" charset="-122"/>
            </a:endParaRPr>
          </a:p>
        </p:txBody>
      </p:sp>
      <p:sp>
        <p:nvSpPr>
          <p:cNvPr id="32" name="íṡḻîďé"/>
          <p:cNvSpPr txBox="1"/>
          <p:nvPr>
            <p:custDataLst>
              <p:tags r:id="rId10"/>
            </p:custDataLst>
          </p:nvPr>
        </p:nvSpPr>
        <p:spPr bwMode="auto">
          <a:xfrm>
            <a:off x="4299585" y="2193925"/>
            <a:ext cx="3101340" cy="388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normAutofit fontScale="72500" lnSpcReduction="10000"/>
          </a:bodyPr>
          <a:lstStyle>
            <a:defPPr>
              <a:defRPr lang="zh-CN"/>
            </a:defPPr>
            <a:lvl1pPr>
              <a:lnSpc>
                <a:spcPct val="100000"/>
              </a:lnSpc>
              <a:spcBef>
                <a:spcPct val="0"/>
              </a:spcBef>
              <a:buFontTx/>
              <a:buNone/>
              <a:defRPr b="1">
                <a:solidFill>
                  <a:srgbClr val="3498DB"/>
                </a:solidFill>
              </a:defRPr>
            </a:lvl1pPr>
            <a:lvl2pPr marL="457200" algn="l" defTabSz="913765" rtl="0" eaLnBrk="1" latinLnBrk="0" hangingPunct="1">
              <a:defRPr sz="1800" kern="1200">
                <a:solidFill>
                  <a:srgbClr val="000000"/>
                </a:solidFill>
              </a:defRPr>
            </a:lvl2pPr>
            <a:lvl3pPr marL="914400" algn="l" defTabSz="913765" rtl="0" eaLnBrk="1" latinLnBrk="0" hangingPunct="1">
              <a:defRPr sz="1800" kern="1200">
                <a:solidFill>
                  <a:srgbClr val="000000"/>
                </a:solidFill>
              </a:defRPr>
            </a:lvl3pPr>
            <a:lvl4pPr marL="1371600" algn="l" defTabSz="913765" rtl="0" eaLnBrk="1" latinLnBrk="0" hangingPunct="1">
              <a:defRPr sz="1800" kern="1200">
                <a:solidFill>
                  <a:srgbClr val="000000"/>
                </a:solidFill>
              </a:defRPr>
            </a:lvl4pPr>
            <a:lvl5pPr marL="1828800" algn="l" defTabSz="913765" rtl="0" eaLnBrk="1" latinLnBrk="0" hangingPunct="1">
              <a:defRPr sz="1800" kern="1200">
                <a:solidFill>
                  <a:srgbClr val="000000"/>
                </a:solidFill>
              </a:defRPr>
            </a:lvl5pPr>
            <a:lvl6pPr marL="2286000" algn="l" defTabSz="913765" rtl="0" eaLnBrk="1" latinLnBrk="0" hangingPunct="1">
              <a:defRPr sz="1800" kern="1200">
                <a:solidFill>
                  <a:srgbClr val="000000"/>
                </a:solidFill>
              </a:defRPr>
            </a:lvl6pPr>
            <a:lvl7pPr marL="2743200" algn="l" defTabSz="913765" rtl="0" eaLnBrk="1" latinLnBrk="0" hangingPunct="1">
              <a:defRPr sz="1800" kern="1200">
                <a:solidFill>
                  <a:srgbClr val="000000"/>
                </a:solidFill>
              </a:defRPr>
            </a:lvl7pPr>
            <a:lvl8pPr marL="3200400" algn="l" defTabSz="913765" rtl="0" eaLnBrk="1" latinLnBrk="0" hangingPunct="1">
              <a:defRPr sz="1800" kern="1200">
                <a:solidFill>
                  <a:srgbClr val="000000"/>
                </a:solidFill>
              </a:defRPr>
            </a:lvl8pPr>
            <a:lvl9pPr marL="3657600" algn="l" defTabSz="913765" rtl="0" eaLnBrk="1" latinLnBrk="0" hangingPunct="1">
              <a:defRPr sz="1800" kern="1200">
                <a:solidFill>
                  <a:srgbClr val="000000"/>
                </a:solidFill>
              </a:defRPr>
            </a:lvl9pPr>
          </a:lstStyle>
          <a:p>
            <a:pPr algn="ctr">
              <a:lnSpc>
                <a:spcPct val="120000"/>
              </a:lnSpc>
            </a:pPr>
            <a:r>
              <a:rPr lang="zh-CN" altLang="en-US" sz="2400" dirty="0">
                <a:solidFill>
                  <a:srgbClr val="8EAADC"/>
                </a:solidFill>
                <a:latin typeface="Arial" panose="020B0604020202020204" pitchFamily="34" charset="0"/>
                <a:ea typeface="微软雅黑" panose="020B0503020204020204" pitchFamily="34" charset="-122"/>
                <a:sym typeface="Arial" panose="020B0604020202020204" pitchFamily="34" charset="0"/>
              </a:rPr>
              <a:t>优惠政策</a:t>
            </a:r>
            <a:endParaRPr lang="zh-CN" altLang="en-US" sz="2400" kern="0" spc="300">
              <a:solidFill>
                <a:srgbClr val="000000"/>
              </a:solidFill>
              <a:latin typeface="微软雅黑" panose="020B0503020204020204" pitchFamily="34" charset="-122"/>
              <a:ea typeface="微软雅黑" panose="020B0503020204020204" pitchFamily="34" charset="-122"/>
            </a:endParaRPr>
          </a:p>
        </p:txBody>
      </p:sp>
      <p:sp>
        <p:nvSpPr>
          <p:cNvPr id="36" name="矩形 15"/>
          <p:cNvSpPr/>
          <p:nvPr/>
        </p:nvSpPr>
        <p:spPr>
          <a:xfrm>
            <a:off x="1784350" y="813435"/>
            <a:ext cx="4355465" cy="539115"/>
          </a:xfrm>
          <a:prstGeom prst="rect">
            <a:avLst/>
          </a:prstGeom>
          <a:noFill/>
          <a:ln w="9525">
            <a:noFill/>
          </a:ln>
        </p:spPr>
        <p:txBody>
          <a:bodyPr wrap="square" lIns="77925" tIns="38963" rIns="77925" bIns="38963" anchor="t">
            <a:spAutoFit/>
          </a:bodyPr>
          <a:lstStyle/>
          <a:p>
            <a:pPr>
              <a:lnSpc>
                <a:spcPct val="150000"/>
              </a:lnSpc>
            </a:pPr>
            <a:r>
              <a:rPr lang="zh-CN" sz="2000" b="1" dirty="0">
                <a:solidFill>
                  <a:srgbClr val="17347D"/>
                </a:solidFill>
                <a:ea typeface="微软雅黑" panose="020B0503020204020204" pitchFamily="34" charset="-122"/>
                <a:sym typeface="Arial" panose="020B0604020202020204" charset="-122"/>
              </a:rPr>
              <a:t>小微企业的企业所得税税收优惠政策</a:t>
            </a:r>
            <a:endParaRPr lang="zh-CN" sz="1200" dirty="0">
              <a:latin typeface="Arial" panose="020B0604020202020204" charset="-122"/>
              <a:ea typeface="微软雅黑" panose="020B0503020204020204" pitchFamily="34" charset="-122"/>
            </a:endParaRPr>
          </a:p>
        </p:txBody>
      </p:sp>
      <p:sp>
        <p:nvSpPr>
          <p:cNvPr id="31" name="ïşļiḓé"/>
          <p:cNvSpPr/>
          <p:nvPr>
            <p:custDataLst>
              <p:tags r:id="rId11"/>
            </p:custDataLst>
          </p:nvPr>
        </p:nvSpPr>
        <p:spPr bwMode="auto">
          <a:xfrm>
            <a:off x="3706712" y="2755688"/>
            <a:ext cx="4042193" cy="252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lstStyle>
            <a:defPPr>
              <a:defRPr lang="zh-CN"/>
            </a:defPPr>
            <a:lvl1pPr marL="0" algn="l" defTabSz="913765" rtl="0" eaLnBrk="1" latinLnBrk="0" hangingPunct="1">
              <a:defRPr sz="1800" kern="1200">
                <a:solidFill>
                  <a:srgbClr val="000000"/>
                </a:solidFill>
              </a:defRPr>
            </a:lvl1pPr>
            <a:lvl2pPr marL="457200" algn="l" defTabSz="913765" rtl="0" eaLnBrk="1" latinLnBrk="0" hangingPunct="1">
              <a:defRPr sz="1800" kern="1200">
                <a:solidFill>
                  <a:srgbClr val="000000"/>
                </a:solidFill>
              </a:defRPr>
            </a:lvl2pPr>
            <a:lvl3pPr marL="914400" algn="l" defTabSz="913765" rtl="0" eaLnBrk="1" latinLnBrk="0" hangingPunct="1">
              <a:defRPr sz="1800" kern="1200">
                <a:solidFill>
                  <a:srgbClr val="000000"/>
                </a:solidFill>
              </a:defRPr>
            </a:lvl3pPr>
            <a:lvl4pPr marL="1371600" algn="l" defTabSz="913765" rtl="0" eaLnBrk="1" latinLnBrk="0" hangingPunct="1">
              <a:defRPr sz="1800" kern="1200">
                <a:solidFill>
                  <a:srgbClr val="000000"/>
                </a:solidFill>
              </a:defRPr>
            </a:lvl4pPr>
            <a:lvl5pPr marL="1828800" algn="l" defTabSz="913765" rtl="0" eaLnBrk="1" latinLnBrk="0" hangingPunct="1">
              <a:defRPr sz="1800" kern="1200">
                <a:solidFill>
                  <a:srgbClr val="000000"/>
                </a:solidFill>
              </a:defRPr>
            </a:lvl5pPr>
            <a:lvl6pPr marL="2286000" algn="l" defTabSz="913765" rtl="0" eaLnBrk="1" latinLnBrk="0" hangingPunct="1">
              <a:defRPr sz="1800" kern="1200">
                <a:solidFill>
                  <a:srgbClr val="000000"/>
                </a:solidFill>
              </a:defRPr>
            </a:lvl6pPr>
            <a:lvl7pPr marL="2743200" algn="l" defTabSz="913765" rtl="0" eaLnBrk="1" latinLnBrk="0" hangingPunct="1">
              <a:defRPr sz="1800" kern="1200">
                <a:solidFill>
                  <a:srgbClr val="000000"/>
                </a:solidFill>
              </a:defRPr>
            </a:lvl7pPr>
            <a:lvl8pPr marL="3200400" algn="l" defTabSz="913765" rtl="0" eaLnBrk="1" latinLnBrk="0" hangingPunct="1">
              <a:defRPr sz="1800" kern="1200">
                <a:solidFill>
                  <a:srgbClr val="000000"/>
                </a:solidFill>
              </a:defRPr>
            </a:lvl8pPr>
            <a:lvl9pPr marL="3657600" algn="l" defTabSz="913765" rtl="0" eaLnBrk="1" latinLnBrk="0" hangingPunct="1">
              <a:defRPr sz="1800" kern="1200">
                <a:solidFill>
                  <a:srgbClr val="000000"/>
                </a:solidFill>
              </a:defRPr>
            </a:lvl9pPr>
          </a:lstStyle>
          <a:p>
            <a:pPr algn="l">
              <a:lnSpc>
                <a:spcPct val="200000"/>
              </a:lnSpc>
            </a:pPr>
            <a:r>
              <a:rPr lang="en-US" sz="108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1</a:t>
            </a:r>
            <a:r>
              <a:rPr lang="zh-CN" altLang="en-US" sz="108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zh-CN" sz="1080" dirty="0">
                <a:latin typeface="微软雅黑" panose="020B0503020204020204" pitchFamily="34" charset="-122"/>
                <a:ea typeface="微软雅黑" panose="020B0503020204020204" pitchFamily="34" charset="-122"/>
                <a:cs typeface="微软雅黑" panose="020B0503020204020204" pitchFamily="34" charset="-122"/>
                <a:sym typeface="+mn-ea"/>
              </a:rPr>
              <a:t>对其年应纳税所得额不超过</a:t>
            </a:r>
            <a:r>
              <a:rPr lang="en-US" altLang="zh-CN" sz="108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100</a:t>
            </a:r>
            <a:r>
              <a:rPr lang="zh-CN" altLang="zh-CN" sz="1080" dirty="0">
                <a:latin typeface="微软雅黑" panose="020B0503020204020204" pitchFamily="34" charset="-122"/>
                <a:ea typeface="微软雅黑" panose="020B0503020204020204" pitchFamily="34" charset="-122"/>
                <a:cs typeface="微软雅黑" panose="020B0503020204020204" pitchFamily="34" charset="-122"/>
                <a:sym typeface="+mn-ea"/>
              </a:rPr>
              <a:t>万元的部分，</a:t>
            </a:r>
            <a:r>
              <a:rPr lang="zh-CN" altLang="zh-CN" sz="108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减按</a:t>
            </a:r>
            <a:r>
              <a:rPr lang="en-US" altLang="zh-CN" sz="108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25%</a:t>
            </a:r>
            <a:r>
              <a:rPr lang="zh-CN" altLang="zh-CN" sz="1080" dirty="0">
                <a:latin typeface="微软雅黑" panose="020B0503020204020204" pitchFamily="34" charset="-122"/>
                <a:ea typeface="微软雅黑" panose="020B0503020204020204" pitchFamily="34" charset="-122"/>
                <a:cs typeface="微软雅黑" panose="020B0503020204020204" pitchFamily="34" charset="-122"/>
                <a:sym typeface="+mn-ea"/>
              </a:rPr>
              <a:t>计入应纳税所得额，按</a:t>
            </a:r>
            <a:r>
              <a:rPr lang="en-US" altLang="zh-CN" sz="108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20%</a:t>
            </a:r>
            <a:r>
              <a:rPr lang="zh-CN" altLang="zh-CN" sz="1080" dirty="0">
                <a:latin typeface="微软雅黑" panose="020B0503020204020204" pitchFamily="34" charset="-122"/>
                <a:ea typeface="微软雅黑" panose="020B0503020204020204" pitchFamily="34" charset="-122"/>
                <a:cs typeface="微软雅黑" panose="020B0503020204020204" pitchFamily="34" charset="-122"/>
                <a:sym typeface="+mn-ea"/>
              </a:rPr>
              <a:t>的税率缴纳企业所得税（</a:t>
            </a:r>
            <a:r>
              <a:rPr lang="zh-CN" altLang="zh-CN" sz="108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从</a:t>
            </a:r>
            <a:r>
              <a:rPr lang="en-US" altLang="zh-CN" sz="108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2021</a:t>
            </a:r>
            <a:r>
              <a:rPr lang="zh-CN" altLang="en-US" sz="108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年起，在此基础上再减半征收企业所得税</a:t>
            </a:r>
            <a:r>
              <a:rPr lang="zh-CN" altLang="zh-CN" sz="1080" dirty="0">
                <a:latin typeface="微软雅黑" panose="020B0503020204020204" pitchFamily="34" charset="-122"/>
                <a:ea typeface="微软雅黑" panose="020B0503020204020204" pitchFamily="34" charset="-122"/>
                <a:cs typeface="微软雅黑" panose="020B0503020204020204" pitchFamily="34" charset="-122"/>
                <a:sym typeface="+mn-ea"/>
              </a:rPr>
              <a:t>）；</a:t>
            </a:r>
            <a:endParaRPr lang="zh-CN" altLang="zh-CN" sz="1080" dirty="0">
              <a:latin typeface="微软雅黑" panose="020B0503020204020204" pitchFamily="34" charset="-122"/>
              <a:ea typeface="微软雅黑" panose="020B0503020204020204" pitchFamily="34" charset="-122"/>
              <a:cs typeface="微软雅黑" panose="020B0503020204020204" pitchFamily="34" charset="-122"/>
              <a:sym typeface="+mn-ea"/>
            </a:endParaRPr>
          </a:p>
          <a:p>
            <a:pPr algn="l">
              <a:lnSpc>
                <a:spcPct val="200000"/>
              </a:lnSpc>
            </a:pPr>
            <a:r>
              <a:rPr lang="en-US" altLang="zh-CN" sz="1080" dirty="0">
                <a:latin typeface="微软雅黑" panose="020B0503020204020204" pitchFamily="34" charset="-122"/>
                <a:ea typeface="微软雅黑" panose="020B0503020204020204" pitchFamily="34" charset="-122"/>
                <a:cs typeface="微软雅黑" panose="020B0503020204020204" pitchFamily="34" charset="-122"/>
                <a:sym typeface="+mn-ea"/>
              </a:rPr>
              <a:t>2</a:t>
            </a:r>
            <a:r>
              <a:rPr lang="zh-CN" altLang="en-US" sz="1080" dirty="0">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zh-CN" sz="1080" dirty="0">
                <a:latin typeface="微软雅黑" panose="020B0503020204020204" pitchFamily="34" charset="-122"/>
                <a:ea typeface="微软雅黑" panose="020B0503020204020204" pitchFamily="34" charset="-122"/>
                <a:cs typeface="微软雅黑" panose="020B0503020204020204" pitchFamily="34" charset="-122"/>
                <a:sym typeface="+mn-ea"/>
              </a:rPr>
              <a:t>对年应纳税所得额超过</a:t>
            </a:r>
            <a:r>
              <a:rPr lang="en-US" altLang="zh-CN" sz="1080" dirty="0">
                <a:latin typeface="微软雅黑" panose="020B0503020204020204" pitchFamily="34" charset="-122"/>
                <a:ea typeface="微软雅黑" panose="020B0503020204020204" pitchFamily="34" charset="-122"/>
                <a:cs typeface="微软雅黑" panose="020B0503020204020204" pitchFamily="34" charset="-122"/>
                <a:sym typeface="+mn-ea"/>
              </a:rPr>
              <a:t>100</a:t>
            </a:r>
            <a:r>
              <a:rPr lang="zh-CN" altLang="zh-CN" sz="1080" dirty="0">
                <a:latin typeface="微软雅黑" panose="020B0503020204020204" pitchFamily="34" charset="-122"/>
                <a:ea typeface="微软雅黑" panose="020B0503020204020204" pitchFamily="34" charset="-122"/>
                <a:cs typeface="微软雅黑" panose="020B0503020204020204" pitchFamily="34" charset="-122"/>
                <a:sym typeface="+mn-ea"/>
              </a:rPr>
              <a:t>万元但不超过</a:t>
            </a:r>
            <a:r>
              <a:rPr lang="en-US" altLang="zh-CN" sz="1080" dirty="0">
                <a:latin typeface="微软雅黑" panose="020B0503020204020204" pitchFamily="34" charset="-122"/>
                <a:ea typeface="微软雅黑" panose="020B0503020204020204" pitchFamily="34" charset="-122"/>
                <a:cs typeface="微软雅黑" panose="020B0503020204020204" pitchFamily="34" charset="-122"/>
                <a:sym typeface="+mn-ea"/>
              </a:rPr>
              <a:t>300</a:t>
            </a:r>
            <a:r>
              <a:rPr lang="zh-CN" altLang="zh-CN" sz="1080" dirty="0">
                <a:latin typeface="微软雅黑" panose="020B0503020204020204" pitchFamily="34" charset="-122"/>
                <a:ea typeface="微软雅黑" panose="020B0503020204020204" pitchFamily="34" charset="-122"/>
                <a:cs typeface="微软雅黑" panose="020B0503020204020204" pitchFamily="34" charset="-122"/>
                <a:sym typeface="+mn-ea"/>
              </a:rPr>
              <a:t>万元的部分，</a:t>
            </a:r>
            <a:r>
              <a:rPr lang="zh-CN" altLang="zh-CN" sz="108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减按</a:t>
            </a:r>
            <a:r>
              <a:rPr lang="en-US" altLang="zh-CN" sz="108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50</a:t>
            </a:r>
            <a:r>
              <a:rPr lang="en-US" altLang="zh-CN" sz="1080" dirty="0">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zh-CN" sz="1080" dirty="0">
                <a:latin typeface="微软雅黑" panose="020B0503020204020204" pitchFamily="34" charset="-122"/>
                <a:ea typeface="微软雅黑" panose="020B0503020204020204" pitchFamily="34" charset="-122"/>
                <a:cs typeface="微软雅黑" panose="020B0503020204020204" pitchFamily="34" charset="-122"/>
                <a:sym typeface="+mn-ea"/>
              </a:rPr>
              <a:t>计入应纳税所得额，按</a:t>
            </a:r>
            <a:r>
              <a:rPr lang="en-US" altLang="zh-CN" sz="108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20%</a:t>
            </a:r>
            <a:r>
              <a:rPr lang="zh-CN" altLang="zh-CN" sz="1080" dirty="0">
                <a:latin typeface="微软雅黑" panose="020B0503020204020204" pitchFamily="34" charset="-122"/>
                <a:ea typeface="微软雅黑" panose="020B0503020204020204" pitchFamily="34" charset="-122"/>
                <a:cs typeface="微软雅黑" panose="020B0503020204020204" pitchFamily="34" charset="-122"/>
                <a:sym typeface="+mn-ea"/>
              </a:rPr>
              <a:t>的税率缴纳企业所得税。</a:t>
            </a:r>
            <a:endParaRPr lang="zh-CN" altLang="en-US" sz="108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algn="ctr">
              <a:lnSpc>
                <a:spcPct val="120000"/>
              </a:lnSpc>
            </a:pPr>
            <a:endParaRPr lang="en-US" altLang="zh-CN" sz="1080" kern="0" spc="150" dirty="0">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timing>
    <p:tnLst>
      <p:par>
        <p:cTn id="1" dur="indefinite" restart="never" nodeType="tmRoot"/>
      </p:par>
    </p:tnLst>
  </p:timing>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633_2*l_i*1_1"/>
  <p:tag name="KSO_WM_TEMPLATE_CATEGORY" val="diagram"/>
  <p:tag name="KSO_WM_TEMPLATE_INDEX" val="633"/>
  <p:tag name="KSO_WM_UNIT_LAYERLEVEL" val="1_1"/>
  <p:tag name="KSO_WM_TAG_VERSION" val="1.0"/>
  <p:tag name="KSO_WM_BEAUTIFY_FLAG" val="#wm#"/>
  <p:tag name="KSO_WM_UNIT_LINE_FORE_SCHEMECOLOR_INDEX" val="14"/>
  <p:tag name="KSO_WM_UNIT_LINE_FILL_TYPE" val="2"/>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633_2*l_h_i*1_1_1"/>
  <p:tag name="KSO_WM_TEMPLATE_CATEGORY" val="diagram"/>
  <p:tag name="KSO_WM_TEMPLATE_INDEX" val="633"/>
  <p:tag name="KSO_WM_UNIT_LAYERLEVEL" val="1_1_1"/>
  <p:tag name="KSO_WM_TAG_VERSION" val="1.0"/>
  <p:tag name="KSO_WM_BEAUTIFY_FLAG" val="#wm#"/>
  <p:tag name="KSO_WM_UNIT_LINE_FORE_SCHEMECOLOR_INDEX" val="5"/>
  <p:tag name="KSO_WM_UNIT_LINE_FILL_TYPE" val="2"/>
  <p:tag name="KSO_WM_UNIT_TEXT_FILL_FORE_SCHEMECOLOR_INDEX" val="13"/>
  <p:tag name="KSO_WM_UNIT_TEXT_FILL_TYPE"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633_2*l_h_i*1_1_2"/>
  <p:tag name="KSO_WM_TEMPLATE_CATEGORY" val="diagram"/>
  <p:tag name="KSO_WM_TEMPLATE_INDEX" val="633"/>
  <p:tag name="KSO_WM_UNIT_LAYERLEVEL" val="1_1_1"/>
  <p:tag name="KSO_WM_TAG_VERSION" val="1.0"/>
  <p:tag name="KSO_WM_BEAUTIFY_FLAG" val="#wm#"/>
  <p:tag name="KSO_WM_UNIT_LINE_FORE_SCHEMECOLOR_INDEX" val="5"/>
  <p:tag name="KSO_WM_UNIT_LINE_FILL_TYPE" val="2"/>
  <p:tag name="KSO_WM_UNIT_TEXT_FILL_FORE_SCHEMECOLOR_INDEX" val="13"/>
  <p:tag name="KSO_WM_UNIT_TEXT_FILL_TYPE"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633_2*l_h_i*1_2_1"/>
  <p:tag name="KSO_WM_TEMPLATE_CATEGORY" val="diagram"/>
  <p:tag name="KSO_WM_TEMPLATE_INDEX" val="633"/>
  <p:tag name="KSO_WM_UNIT_LAYERLEVEL" val="1_1_1"/>
  <p:tag name="KSO_WM_TAG_VERSION" val="1.0"/>
  <p:tag name="KSO_WM_BEAUTIFY_FLAG" val="#wm#"/>
  <p:tag name="KSO_WM_UNIT_LINE_FORE_SCHEMECOLOR_INDEX" val="6"/>
  <p:tag name="KSO_WM_UNIT_LINE_FILL_TYPE" val="2"/>
  <p:tag name="KSO_WM_UNIT_TEXT_FILL_FORE_SCHEMECOLOR_INDEX" val="13"/>
  <p:tag name="KSO_WM_UNIT_TEXT_FILL_TYPE" val="1"/>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633_2*l_h_i*1_2_2"/>
  <p:tag name="KSO_WM_TEMPLATE_CATEGORY" val="diagram"/>
  <p:tag name="KSO_WM_TEMPLATE_INDEX" val="633"/>
  <p:tag name="KSO_WM_UNIT_LAYERLEVEL" val="1_1_1"/>
  <p:tag name="KSO_WM_TAG_VERSION" val="1.0"/>
  <p:tag name="KSO_WM_BEAUTIFY_FLAG" val="#wm#"/>
  <p:tag name="KSO_WM_UNIT_LINE_FORE_SCHEMECOLOR_INDEX" val="6"/>
  <p:tag name="KSO_WM_UNIT_LINE_FILL_TYPE" val="2"/>
  <p:tag name="KSO_WM_UNIT_TEXT_FILL_FORE_SCHEMECOLOR_INDEX" val="13"/>
  <p:tag name="KSO_WM_UNIT_TEXT_FILL_TYPE" val="1"/>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633_2*l_h_i*1_2_3"/>
  <p:tag name="KSO_WM_TEMPLATE_CATEGORY" val="diagram"/>
  <p:tag name="KSO_WM_TEMPLATE_INDEX" val="633"/>
  <p:tag name="KSO_WM_UNIT_LAYERLEVEL" val="1_1_1"/>
  <p:tag name="KSO_WM_TAG_VERSION" val="1.0"/>
  <p:tag name="KSO_WM_BEAUTIFY_FLAG" val="#wm#"/>
  <p:tag name="KSO_WM_UNIT_LINE_FORE_SCHEMECOLOR_INDEX" val="6"/>
  <p:tag name="KSO_WM_UNIT_LINE_FILL_TYPE" val="2"/>
  <p:tag name="KSO_WM_UNIT_TEXT_FILL_FORE_SCHEMECOLOR_INDEX" val="13"/>
  <p:tag name="KSO_WM_UNIT_TEXT_FILL_TYPE" val="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633_2*l_h_i*1_2_4"/>
  <p:tag name="KSO_WM_TEMPLATE_CATEGORY" val="diagram"/>
  <p:tag name="KSO_WM_TEMPLATE_INDEX" val="633"/>
  <p:tag name="KSO_WM_UNIT_LAYERLEVEL" val="1_1_1"/>
  <p:tag name="KSO_WM_TAG_VERSION" val="1.0"/>
  <p:tag name="KSO_WM_BEAUTIFY_FLAG" val="#wm#"/>
  <p:tag name="KSO_WM_UNIT_LINE_FORE_SCHEMECOLOR_INDEX" val="6"/>
  <p:tag name="KSO_WM_UNIT_LINE_FILL_TYPE" val="2"/>
  <p:tag name="KSO_WM_UNIT_TEXT_FILL_FORE_SCHEMECOLOR_INDEX" val="13"/>
  <p:tag name="KSO_WM_UNIT_TEXT_FILL_TYPE" val="1"/>
</p:tagLst>
</file>

<file path=ppt/tags/tag8.xml><?xml version="1.0" encoding="utf-8"?>
<p:tagLst xmlns:p="http://schemas.openxmlformats.org/presentationml/2006/main">
  <p:tag name="KSO_WM_UNIT_NOCLEAR" val="0"/>
  <p:tag name="KSO_WM_UNIT_VALUE" val="51"/>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633_2*l_h_f*1_1_1"/>
  <p:tag name="KSO_WM_TEMPLATE_CATEGORY" val="diagram"/>
  <p:tag name="KSO_WM_TEMPLATE_INDEX" val="633"/>
  <p:tag name="KSO_WM_UNIT_LAYERLEVEL" val="1_1_1"/>
  <p:tag name="KSO_WM_TAG_VERSION" val="1.0"/>
  <p:tag name="KSO_WM_BEAUTIFY_FLAG" val="#wm#"/>
  <p:tag name="KSO_WM_UNIT_PRESET_TEXT" val="单击此处添加文本具体内容，简明扼要的阐述您的观点。"/>
  <p:tag name="KSO_WM_UNIT_TEXT_FILL_FORE_SCHEMECOLOR_INDEX" val="13"/>
  <p:tag name="KSO_WM_UNIT_TEXT_FILL_TYPE" val="1"/>
</p:tagLst>
</file>

<file path=ppt/tags/tag9.xml><?xml version="1.0" encoding="utf-8"?>
<p:tagLst xmlns:p="http://schemas.openxmlformats.org/presentationml/2006/main">
  <p:tag name="KSO_WM_UNIT_ISCONTENTSTITLE" val="0"/>
  <p:tag name="KSO_WM_UNIT_NOCLEAR" val="0"/>
  <p:tag name="KSO_WM_UNIT_VALUE" val="1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633_2*l_h_a*1_1_1"/>
  <p:tag name="KSO_WM_TEMPLATE_CATEGORY" val="diagram"/>
  <p:tag name="KSO_WM_TEMPLATE_INDEX" val="633"/>
  <p:tag name="KSO_WM_UNIT_LAYERLEVEL" val="1_1_1"/>
  <p:tag name="KSO_WM_TAG_VERSION" val="1.0"/>
  <p:tag name="KSO_WM_BEAUTIFY_FLAG" val="#wm#"/>
  <p:tag name="KSO_WM_UNIT_PRESET_TEXT" val="添加标题"/>
  <p:tag name="KSO_WM_UNIT_TEXT_FILL_FORE_SCHEMECOLOR_INDEX" val="13"/>
  <p:tag name="KSO_WM_UNIT_TEXT_FILL_TYPE" val="1"/>
</p:tagLst>
</file>

<file path=ppt/tags/tag10.xml><?xml version="1.0" encoding="utf-8"?>
<p:tagLst xmlns:p="http://schemas.openxmlformats.org/presentationml/2006/main">
  <p:tag name="KSO_WM_UNIT_ISCONTENTSTITLE" val="0"/>
  <p:tag name="KSO_WM_UNIT_NOCLEAR" val="0"/>
  <p:tag name="KSO_WM_UNIT_VALUE" val="1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633_2*l_h_a*1_2_1"/>
  <p:tag name="KSO_WM_TEMPLATE_CATEGORY" val="diagram"/>
  <p:tag name="KSO_WM_TEMPLATE_INDEX" val="633"/>
  <p:tag name="KSO_WM_UNIT_LAYERLEVEL" val="1_1_1"/>
  <p:tag name="KSO_WM_TAG_VERSION" val="1.0"/>
  <p:tag name="KSO_WM_BEAUTIFY_FLAG" val="#wm#"/>
  <p:tag name="KSO_WM_UNIT_PRESET_TEXT" val="添加标题"/>
  <p:tag name="KSO_WM_UNIT_TEXT_FILL_FORE_SCHEMECOLOR_INDEX" val="13"/>
  <p:tag name="KSO_WM_UNIT_TEXT_FILL_TYPE" val="1"/>
</p:tagLst>
</file>

<file path=ppt/tags/tag11.xml><?xml version="1.0" encoding="utf-8"?>
<p:tagLst xmlns:p="http://schemas.openxmlformats.org/presentationml/2006/main">
  <p:tag name="KSO_WM_UNIT_NOCLEAR" val="0"/>
  <p:tag name="KSO_WM_UNIT_VALUE" val="51"/>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633_2*l_h_f*1_2_1"/>
  <p:tag name="KSO_WM_TEMPLATE_CATEGORY" val="diagram"/>
  <p:tag name="KSO_WM_TEMPLATE_INDEX" val="633"/>
  <p:tag name="KSO_WM_UNIT_LAYERLEVEL" val="1_1_1"/>
  <p:tag name="KSO_WM_TAG_VERSION" val="1.0"/>
  <p:tag name="KSO_WM_BEAUTIFY_FLAG" val="#wm#"/>
  <p:tag name="KSO_WM_UNIT_PRESET_TEXT" val="单击此处添加文本具体内容，简明扼要的阐述您的观点。"/>
  <p:tag name="KSO_WM_UNIT_TEXT_FILL_FORE_SCHEMECOLOR_INDEX" val="13"/>
  <p:tag name="KSO_WM_UNIT_TEXT_FILL_TYPE" val="1"/>
</p:tagLst>
</file>

<file path=ppt/theme/theme1.xml><?xml version="1.0" encoding="utf-8"?>
<a:theme xmlns:a="http://schemas.openxmlformats.org/drawingml/2006/main" name="12_网络天空PPT模板">
  <a:themeElements>
    <a:clrScheme name="12_网络天空PPT模板 1">
      <a:dk1>
        <a:srgbClr val="808080"/>
      </a:dk1>
      <a:lt1>
        <a:srgbClr val="FFFFFF"/>
      </a:lt1>
      <a:dk2>
        <a:srgbClr val="30054B"/>
      </a:dk2>
      <a:lt2>
        <a:srgbClr val="FFFFFF"/>
      </a:lt2>
      <a:accent1>
        <a:srgbClr val="797B9B"/>
      </a:accent1>
      <a:accent2>
        <a:srgbClr val="6B4FB1"/>
      </a:accent2>
      <a:accent3>
        <a:srgbClr val="FFFFFF"/>
      </a:accent3>
      <a:accent4>
        <a:srgbClr val="6C6C6C"/>
      </a:accent4>
      <a:accent5>
        <a:srgbClr val="BEBFCB"/>
      </a:accent5>
      <a:accent6>
        <a:srgbClr val="6047A0"/>
      </a:accent6>
      <a:hlink>
        <a:srgbClr val="7AACCE"/>
      </a:hlink>
      <a:folHlink>
        <a:srgbClr val="D8D8EC"/>
      </a:folHlink>
    </a:clrScheme>
    <a:fontScheme name="12_网络天空PPT模板">
      <a:majorFont>
        <a:latin typeface="Verdana"/>
        <a:ea typeface="Verdana"/>
        <a:cs typeface="Verdana"/>
      </a:majorFont>
      <a:minorFont>
        <a:latin typeface="Verdana"/>
        <a:ea typeface="Verdana"/>
        <a:cs typeface="Verdan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defRPr>
        </a:defPPr>
      </a:lstStyle>
    </a:lnDef>
  </a:objectDefaults>
  <a:extraClrSchemeLst>
    <a:extraClrScheme>
      <a:clrScheme name="12_网络天空PPT模板 1">
        <a:dk1>
          <a:srgbClr val="808080"/>
        </a:dk1>
        <a:lt1>
          <a:srgbClr val="FFFFFF"/>
        </a:lt1>
        <a:dk2>
          <a:srgbClr val="30054B"/>
        </a:dk2>
        <a:lt2>
          <a:srgbClr val="FFFFFF"/>
        </a:lt2>
        <a:accent1>
          <a:srgbClr val="797B9B"/>
        </a:accent1>
        <a:accent2>
          <a:srgbClr val="6B4FB1"/>
        </a:accent2>
        <a:accent3>
          <a:srgbClr val="FFFFFF"/>
        </a:accent3>
        <a:accent4>
          <a:srgbClr val="6C6C6C"/>
        </a:accent4>
        <a:accent5>
          <a:srgbClr val="BEBFCB"/>
        </a:accent5>
        <a:accent6>
          <a:srgbClr val="6047A0"/>
        </a:accent6>
        <a:hlink>
          <a:srgbClr val="7AACCE"/>
        </a:hlink>
        <a:folHlink>
          <a:srgbClr val="D8D8E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808080"/>
      </a:dk1>
      <a:lt1>
        <a:srgbClr val="FFFFFF"/>
      </a:lt1>
      <a:dk2>
        <a:srgbClr val="30054B"/>
      </a:dk2>
      <a:lt2>
        <a:srgbClr val="FFFFFF"/>
      </a:lt2>
      <a:accent1>
        <a:srgbClr val="797B9B"/>
      </a:accent1>
      <a:accent2>
        <a:srgbClr val="6B4FB1"/>
      </a:accent2>
      <a:accent3>
        <a:srgbClr val="FFFFFF"/>
      </a:accent3>
      <a:accent4>
        <a:srgbClr val="6C6C6C"/>
      </a:accent4>
      <a:accent5>
        <a:srgbClr val="BEBFCB"/>
      </a:accent5>
      <a:accent6>
        <a:srgbClr val="6047A0"/>
      </a:accent6>
      <a:hlink>
        <a:srgbClr val="7AACCE"/>
      </a:hlink>
      <a:folHlink>
        <a:srgbClr val="D8D8E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5376</Words>
  <Application>WPS 演示</Application>
  <PresentationFormat>全屏显示(16:10)</PresentationFormat>
  <Paragraphs>527</Paragraphs>
  <Slides>29</Slides>
  <Notes>3</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29</vt:i4>
      </vt:variant>
    </vt:vector>
  </HeadingPairs>
  <TitlesOfParts>
    <vt:vector size="45" baseType="lpstr">
      <vt:lpstr>Arial</vt:lpstr>
      <vt:lpstr>宋体</vt:lpstr>
      <vt:lpstr>Wingdings</vt:lpstr>
      <vt:lpstr>Times New Roman</vt:lpstr>
      <vt:lpstr>Verdana</vt:lpstr>
      <vt:lpstr>Gulim</vt:lpstr>
      <vt:lpstr>仿宋</vt:lpstr>
      <vt:lpstr>华文楷体</vt:lpstr>
      <vt:lpstr>楷体</vt:lpstr>
      <vt:lpstr>微软雅黑</vt:lpstr>
      <vt:lpstr>Arial Unicode MS</vt:lpstr>
      <vt:lpstr>Segoe UI</vt:lpstr>
      <vt:lpstr>楷体_GB2312</vt:lpstr>
      <vt:lpstr>新宋体</vt:lpstr>
      <vt:lpstr>Arial</vt:lpstr>
      <vt:lpstr>12_网络天空PPT模板</vt:lpstr>
      <vt:lpstr> 利安达国际会计网络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企业所得税概论</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Template</dc:title>
  <dc:creator>keke</dc:creator>
  <cp:lastModifiedBy>admin</cp:lastModifiedBy>
  <cp:revision>1546</cp:revision>
  <dcterms:created xsi:type="dcterms:W3CDTF">2008-11-26T06:14:00Z</dcterms:created>
  <dcterms:modified xsi:type="dcterms:W3CDTF">2021-03-31T02:06:54Z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2052-11.1.0.10356</vt:lpwstr>
  </property>
  <property fmtid="{D5CDD505-2E9C-101B-9397-08002B2CF9AE}" pid="3" name="ICV">
    <vt:lpwstr>52EC4BDA912B46269EF1C8F6B05E21E2</vt:lpwstr>
  </property>
</Properties>
</file>